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96" r:id="rId2"/>
    <p:sldId id="29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3" r:id="rId3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3" d="100"/>
          <a:sy n="113" d="100"/>
        </p:scale>
        <p:origin x="474"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A65FB6E-5910-4DA7-BE5A-AA6CDCBD7795}" type="datetimeFigureOut">
              <a:rPr lang="vi-VN" smtClean="0"/>
              <a:t>04/10/2025</a:t>
            </a:fld>
            <a:endParaRPr lang="vi-V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A79D9AB-7F33-4973-8EF3-6E4E1046225E}" type="slidenum">
              <a:rPr lang="vi-VN" smtClean="0"/>
              <a:t>‹#›</a:t>
            </a:fld>
            <a:endParaRPr lang="vi-VN"/>
          </a:p>
        </p:txBody>
      </p:sp>
    </p:spTree>
    <p:extLst>
      <p:ext uri="{BB962C8B-B14F-4D97-AF65-F5344CB8AC3E}">
        <p14:creationId xmlns:p14="http://schemas.microsoft.com/office/powerpoint/2010/main" val="39651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13A03-B104-55A8-E845-D5370EC37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AEE624-F41E-5208-E41A-0389453FC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D7DFE-8978-D68D-D076-D41288267149}"/>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88130EF1-831F-2B1A-CF31-44D7C51CFBAD}"/>
              </a:ext>
            </a:extLst>
          </p:cNvPr>
          <p:cNvSpPr>
            <a:spLocks noGrp="1"/>
          </p:cNvSpPr>
          <p:nvPr>
            <p:ph type="sldNum" sz="quarter" idx="5"/>
          </p:nvPr>
        </p:nvSpPr>
        <p:spPr/>
        <p:txBody>
          <a:bodyPr/>
          <a:lstStyle/>
          <a:p>
            <a:fld id="{0A79D9AB-7F33-4973-8EF3-6E4E1046225E}" type="slidenum">
              <a:rPr lang="vi-VN" smtClean="0"/>
              <a:t>1</a:t>
            </a:fld>
            <a:endParaRPr lang="vi-VN"/>
          </a:p>
        </p:txBody>
      </p:sp>
    </p:spTree>
    <p:extLst>
      <p:ext uri="{BB962C8B-B14F-4D97-AF65-F5344CB8AC3E}">
        <p14:creationId xmlns:p14="http://schemas.microsoft.com/office/powerpoint/2010/main" val="1729105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682999" y="1422399"/>
            <a:ext cx="4267200" cy="5003800"/>
          </a:xfrm>
          <a:prstGeom prst="rect">
            <a:avLst/>
          </a:prstGeom>
        </p:spPr>
      </p:pic>
      <p:sp>
        <p:nvSpPr>
          <p:cNvPr id="17" name="bg object 17"/>
          <p:cNvSpPr/>
          <p:nvPr/>
        </p:nvSpPr>
        <p:spPr>
          <a:xfrm>
            <a:off x="3121786" y="1374990"/>
            <a:ext cx="5475605" cy="5283835"/>
          </a:xfrm>
          <a:custGeom>
            <a:avLst/>
            <a:gdLst/>
            <a:ahLst/>
            <a:cxnLst/>
            <a:rect l="l" t="t" r="r" b="b"/>
            <a:pathLst>
              <a:path w="5475605" h="5283834">
                <a:moveTo>
                  <a:pt x="0" y="5283835"/>
                </a:moveTo>
                <a:lnTo>
                  <a:pt x="5475605" y="5283835"/>
                </a:lnTo>
                <a:lnTo>
                  <a:pt x="5475605" y="0"/>
                </a:lnTo>
                <a:lnTo>
                  <a:pt x="0" y="0"/>
                </a:lnTo>
                <a:lnTo>
                  <a:pt x="0" y="5283835"/>
                </a:lnTo>
                <a:close/>
              </a:path>
            </a:pathLst>
          </a:custGeom>
          <a:ln w="12700">
            <a:solidFill>
              <a:srgbClr val="A6A6A6"/>
            </a:solidFill>
          </a:ln>
        </p:spPr>
        <p:txBody>
          <a:bodyPr wrap="square" lIns="0" tIns="0" rIns="0" bIns="0" rtlCol="0"/>
          <a:lstStyle/>
          <a:p>
            <a:endParaRPr/>
          </a:p>
        </p:txBody>
      </p:sp>
      <p:pic>
        <p:nvPicPr>
          <p:cNvPr id="18" name="bg object 18"/>
          <p:cNvPicPr/>
          <p:nvPr/>
        </p:nvPicPr>
        <p:blipFill>
          <a:blip r:embed="rId3" cstate="print"/>
          <a:stretch>
            <a:fillRect/>
          </a:stretch>
        </p:blipFill>
        <p:spPr>
          <a:xfrm>
            <a:off x="7353300" y="1371599"/>
            <a:ext cx="1244600" cy="812800"/>
          </a:xfrm>
          <a:prstGeom prst="rect">
            <a:avLst/>
          </a:prstGeom>
        </p:spPr>
      </p:pic>
      <p:sp>
        <p:nvSpPr>
          <p:cNvPr id="2" name="Holder 2"/>
          <p:cNvSpPr>
            <a:spLocks noGrp="1"/>
          </p:cNvSpPr>
          <p:nvPr>
            <p:ph type="ctrTitle"/>
          </p:nvPr>
        </p:nvSpPr>
        <p:spPr>
          <a:xfrm>
            <a:off x="306730" y="295782"/>
            <a:ext cx="3985895" cy="330834"/>
          </a:xfrm>
          <a:prstGeom prst="rect">
            <a:avLst/>
          </a:prstGeom>
        </p:spPr>
        <p:txBody>
          <a:bodyPr wrap="square" lIns="0" tIns="0" rIns="0" bIns="0">
            <a:spAutoFit/>
          </a:bodyPr>
          <a:lstStyle>
            <a:lvl1pPr>
              <a:defRPr sz="2000" b="1" i="0">
                <a:solidFill>
                  <a:srgbClr val="585858"/>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5443" y="538734"/>
            <a:ext cx="10421112" cy="299719"/>
          </a:xfrm>
          <a:prstGeom prst="rect">
            <a:avLst/>
          </a:prstGeom>
        </p:spPr>
        <p:txBody>
          <a:bodyPr wrap="square" lIns="0" tIns="0" rIns="0" bIns="0">
            <a:spAutoFit/>
          </a:bodyPr>
          <a:lstStyle>
            <a:lvl1pPr>
              <a:defRPr sz="18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85127" y="1880616"/>
            <a:ext cx="11445240" cy="448818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10/4/2025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hyperlink" Target="mailto:support@csc-vn.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hyperlink" Target="http://www.cscshop.vn/" TargetMode="External"/><Relationship Id="rId5" Type="http://schemas.openxmlformats.org/officeDocument/2006/relationships/image" Target="../media/image5.png"/><Relationship Id="rId10" Type="http://schemas.openxmlformats.org/officeDocument/2006/relationships/image" Target="../media/image10.emf"/><Relationship Id="rId4" Type="http://schemas.openxmlformats.org/officeDocument/2006/relationships/image" Target="../media/image4.png"/><Relationship Id="rId9" Type="http://schemas.openxmlformats.org/officeDocument/2006/relationships/image" Target="../media/image9.jp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jp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jpg"/><Relationship Id="rId4" Type="http://schemas.openxmlformats.org/officeDocument/2006/relationships/image" Target="../media/image6.jp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jpg"/></Relationships>
</file>

<file path=ppt/slides/_rels/slide2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57D7105-5BDC-E625-227A-A03E5EC58006}"/>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E9F130A-24E4-C5B7-D94C-CEA75F95BFB0}"/>
              </a:ext>
            </a:extLst>
          </p:cNvPr>
          <p:cNvGrpSpPr/>
          <p:nvPr/>
        </p:nvGrpSpPr>
        <p:grpSpPr>
          <a:xfrm>
            <a:off x="96959" y="-52930"/>
            <a:ext cx="12192000" cy="6858000"/>
            <a:chOff x="0" y="0"/>
            <a:chExt cx="11993245" cy="6858000"/>
          </a:xfrm>
        </p:grpSpPr>
        <p:pic>
          <p:nvPicPr>
            <p:cNvPr id="3" name="object 3">
              <a:extLst>
                <a:ext uri="{FF2B5EF4-FFF2-40B4-BE49-F238E27FC236}">
                  <a16:creationId xmlns:a16="http://schemas.microsoft.com/office/drawing/2014/main" id="{85B4FF18-E046-55DD-001E-524690A77D4D}"/>
                </a:ext>
              </a:extLst>
            </p:cNvPr>
            <p:cNvPicPr/>
            <p:nvPr/>
          </p:nvPicPr>
          <p:blipFill>
            <a:blip r:embed="rId3" cstate="print"/>
            <a:stretch>
              <a:fillRect/>
            </a:stretch>
          </p:blipFill>
          <p:spPr>
            <a:xfrm>
              <a:off x="3324225" y="56"/>
              <a:ext cx="8668512" cy="6857871"/>
            </a:xfrm>
            <a:prstGeom prst="rect">
              <a:avLst/>
            </a:prstGeom>
          </p:spPr>
        </p:pic>
        <p:pic>
          <p:nvPicPr>
            <p:cNvPr id="4" name="object 4">
              <a:extLst>
                <a:ext uri="{FF2B5EF4-FFF2-40B4-BE49-F238E27FC236}">
                  <a16:creationId xmlns:a16="http://schemas.microsoft.com/office/drawing/2014/main" id="{279A891E-80B4-B19B-A39C-607EA97B9B9D}"/>
                </a:ext>
              </a:extLst>
            </p:cNvPr>
            <p:cNvPicPr/>
            <p:nvPr/>
          </p:nvPicPr>
          <p:blipFill>
            <a:blip r:embed="rId4" cstate="print"/>
            <a:stretch>
              <a:fillRect/>
            </a:stretch>
          </p:blipFill>
          <p:spPr>
            <a:xfrm>
              <a:off x="0" y="0"/>
              <a:ext cx="9766299" cy="6857999"/>
            </a:xfrm>
            <a:prstGeom prst="rect">
              <a:avLst/>
            </a:prstGeom>
          </p:spPr>
        </p:pic>
      </p:grpSp>
      <p:grpSp>
        <p:nvGrpSpPr>
          <p:cNvPr id="6" name="object 6">
            <a:extLst>
              <a:ext uri="{FF2B5EF4-FFF2-40B4-BE49-F238E27FC236}">
                <a16:creationId xmlns:a16="http://schemas.microsoft.com/office/drawing/2014/main" id="{98008FC0-64ED-AC75-B0F8-A054FD3EB7AF}"/>
              </a:ext>
            </a:extLst>
          </p:cNvPr>
          <p:cNvGrpSpPr/>
          <p:nvPr/>
        </p:nvGrpSpPr>
        <p:grpSpPr>
          <a:xfrm>
            <a:off x="63092" y="1236709"/>
            <a:ext cx="2312589" cy="3503200"/>
            <a:chOff x="434759" y="263944"/>
            <a:chExt cx="4290060" cy="6205220"/>
          </a:xfrm>
        </p:grpSpPr>
        <p:sp>
          <p:nvSpPr>
            <p:cNvPr id="7" name="object 7">
              <a:extLst>
                <a:ext uri="{FF2B5EF4-FFF2-40B4-BE49-F238E27FC236}">
                  <a16:creationId xmlns:a16="http://schemas.microsoft.com/office/drawing/2014/main" id="{4088645E-9F87-7603-2D44-5C05DFBCE842}"/>
                </a:ext>
              </a:extLst>
            </p:cNvPr>
            <p:cNvSpPr/>
            <p:nvPr/>
          </p:nvSpPr>
          <p:spPr>
            <a:xfrm>
              <a:off x="481025" y="625729"/>
              <a:ext cx="704215" cy="146685"/>
            </a:xfrm>
            <a:custGeom>
              <a:avLst/>
              <a:gdLst/>
              <a:ahLst/>
              <a:cxnLst/>
              <a:rect l="l" t="t" r="r" b="b"/>
              <a:pathLst>
                <a:path w="704215" h="146684">
                  <a:moveTo>
                    <a:pt x="704088" y="0"/>
                  </a:moveTo>
                  <a:lnTo>
                    <a:pt x="0" y="0"/>
                  </a:lnTo>
                  <a:lnTo>
                    <a:pt x="0" y="146303"/>
                  </a:lnTo>
                  <a:lnTo>
                    <a:pt x="704088" y="146303"/>
                  </a:lnTo>
                  <a:lnTo>
                    <a:pt x="704088" y="0"/>
                  </a:lnTo>
                  <a:close/>
                </a:path>
              </a:pathLst>
            </a:custGeom>
            <a:solidFill>
              <a:srgbClr val="C79A6B"/>
            </a:solidFill>
          </p:spPr>
          <p:txBody>
            <a:bodyPr wrap="square" lIns="0" tIns="0" rIns="0" bIns="0" rtlCol="0"/>
            <a:lstStyle/>
            <a:p>
              <a:endParaRPr/>
            </a:p>
          </p:txBody>
        </p:sp>
        <p:sp>
          <p:nvSpPr>
            <p:cNvPr id="8" name="object 8">
              <a:extLst>
                <a:ext uri="{FF2B5EF4-FFF2-40B4-BE49-F238E27FC236}">
                  <a16:creationId xmlns:a16="http://schemas.microsoft.com/office/drawing/2014/main" id="{C4B37EB4-5363-AFD0-AE42-E1AF71BB9CDA}"/>
                </a:ext>
              </a:extLst>
            </p:cNvPr>
            <p:cNvSpPr/>
            <p:nvPr/>
          </p:nvSpPr>
          <p:spPr>
            <a:xfrm>
              <a:off x="481025" y="4546981"/>
              <a:ext cx="3977640" cy="18415"/>
            </a:xfrm>
            <a:custGeom>
              <a:avLst/>
              <a:gdLst/>
              <a:ahLst/>
              <a:cxnLst/>
              <a:rect l="l" t="t" r="r" b="b"/>
              <a:pathLst>
                <a:path w="3977640" h="18414">
                  <a:moveTo>
                    <a:pt x="3977640" y="0"/>
                  </a:moveTo>
                  <a:lnTo>
                    <a:pt x="0" y="0"/>
                  </a:lnTo>
                  <a:lnTo>
                    <a:pt x="0" y="18288"/>
                  </a:lnTo>
                  <a:lnTo>
                    <a:pt x="3977640" y="18288"/>
                  </a:lnTo>
                  <a:lnTo>
                    <a:pt x="3977640" y="0"/>
                  </a:lnTo>
                  <a:close/>
                </a:path>
              </a:pathLst>
            </a:custGeom>
            <a:solidFill>
              <a:srgbClr val="DBBCC8"/>
            </a:solidFill>
          </p:spPr>
          <p:txBody>
            <a:bodyPr wrap="square" lIns="0" tIns="0" rIns="0" bIns="0" rtlCol="0"/>
            <a:lstStyle/>
            <a:p>
              <a:endParaRPr/>
            </a:p>
          </p:txBody>
        </p:sp>
        <p:sp>
          <p:nvSpPr>
            <p:cNvPr id="9" name="object 9">
              <a:extLst>
                <a:ext uri="{FF2B5EF4-FFF2-40B4-BE49-F238E27FC236}">
                  <a16:creationId xmlns:a16="http://schemas.microsoft.com/office/drawing/2014/main" id="{EE95DD17-77E9-BD9B-B549-FE4C92654969}"/>
                </a:ext>
              </a:extLst>
            </p:cNvPr>
            <p:cNvSpPr/>
            <p:nvPr/>
          </p:nvSpPr>
          <p:spPr>
            <a:xfrm>
              <a:off x="481025" y="4546979"/>
              <a:ext cx="3977640" cy="18415"/>
            </a:xfrm>
            <a:custGeom>
              <a:avLst/>
              <a:gdLst/>
              <a:ahLst/>
              <a:cxnLst/>
              <a:rect l="l" t="t" r="r" b="b"/>
              <a:pathLst>
                <a:path w="3977640" h="18414">
                  <a:moveTo>
                    <a:pt x="0" y="18289"/>
                  </a:moveTo>
                  <a:lnTo>
                    <a:pt x="3977640" y="18289"/>
                  </a:lnTo>
                  <a:lnTo>
                    <a:pt x="3977640" y="0"/>
                  </a:lnTo>
                  <a:lnTo>
                    <a:pt x="0" y="0"/>
                  </a:lnTo>
                  <a:lnTo>
                    <a:pt x="0" y="18289"/>
                  </a:lnTo>
                  <a:close/>
                </a:path>
              </a:pathLst>
            </a:custGeom>
            <a:ln w="12700">
              <a:solidFill>
                <a:srgbClr val="DBBCC8"/>
              </a:solidFill>
            </a:ln>
          </p:spPr>
          <p:txBody>
            <a:bodyPr wrap="square" lIns="0" tIns="0" rIns="0" bIns="0" rtlCol="0"/>
            <a:lstStyle/>
            <a:p>
              <a:endParaRPr/>
            </a:p>
          </p:txBody>
        </p:sp>
        <p:pic>
          <p:nvPicPr>
            <p:cNvPr id="10" name="object 10">
              <a:extLst>
                <a:ext uri="{FF2B5EF4-FFF2-40B4-BE49-F238E27FC236}">
                  <a16:creationId xmlns:a16="http://schemas.microsoft.com/office/drawing/2014/main" id="{B7F8F254-49FD-5803-17E3-92996E0874D5}"/>
                </a:ext>
              </a:extLst>
            </p:cNvPr>
            <p:cNvPicPr/>
            <p:nvPr/>
          </p:nvPicPr>
          <p:blipFill>
            <a:blip r:embed="rId5" cstate="print"/>
            <a:stretch>
              <a:fillRect/>
            </a:stretch>
          </p:blipFill>
          <p:spPr>
            <a:xfrm>
              <a:off x="1752600" y="1206500"/>
              <a:ext cx="2971800" cy="2692400"/>
            </a:xfrm>
            <a:prstGeom prst="rect">
              <a:avLst/>
            </a:prstGeom>
          </p:spPr>
        </p:pic>
        <p:pic>
          <p:nvPicPr>
            <p:cNvPr id="11" name="object 11">
              <a:extLst>
                <a:ext uri="{FF2B5EF4-FFF2-40B4-BE49-F238E27FC236}">
                  <a16:creationId xmlns:a16="http://schemas.microsoft.com/office/drawing/2014/main" id="{31DA38A9-AF4D-83C6-3C1F-E255E39D89BF}"/>
                </a:ext>
              </a:extLst>
            </p:cNvPr>
            <p:cNvPicPr/>
            <p:nvPr/>
          </p:nvPicPr>
          <p:blipFill>
            <a:blip r:embed="rId6" cstate="print"/>
            <a:stretch>
              <a:fillRect/>
            </a:stretch>
          </p:blipFill>
          <p:spPr>
            <a:xfrm>
              <a:off x="3555364" y="2900210"/>
              <a:ext cx="457136" cy="3555746"/>
            </a:xfrm>
            <a:prstGeom prst="rect">
              <a:avLst/>
            </a:prstGeom>
          </p:spPr>
        </p:pic>
        <p:pic>
          <p:nvPicPr>
            <p:cNvPr id="12" name="object 12">
              <a:extLst>
                <a:ext uri="{FF2B5EF4-FFF2-40B4-BE49-F238E27FC236}">
                  <a16:creationId xmlns:a16="http://schemas.microsoft.com/office/drawing/2014/main" id="{066B4B7D-61DA-8640-1A86-C391029609AE}"/>
                </a:ext>
              </a:extLst>
            </p:cNvPr>
            <p:cNvPicPr/>
            <p:nvPr/>
          </p:nvPicPr>
          <p:blipFill>
            <a:blip r:embed="rId7" cstate="print"/>
            <a:stretch>
              <a:fillRect/>
            </a:stretch>
          </p:blipFill>
          <p:spPr>
            <a:xfrm>
              <a:off x="4166361" y="2905290"/>
              <a:ext cx="434111" cy="3436620"/>
            </a:xfrm>
            <a:prstGeom prst="rect">
              <a:avLst/>
            </a:prstGeom>
          </p:spPr>
        </p:pic>
        <p:pic>
          <p:nvPicPr>
            <p:cNvPr id="13" name="object 13">
              <a:extLst>
                <a:ext uri="{FF2B5EF4-FFF2-40B4-BE49-F238E27FC236}">
                  <a16:creationId xmlns:a16="http://schemas.microsoft.com/office/drawing/2014/main" id="{A7EEAD54-72D5-3EF2-5EB0-7321CBB94207}"/>
                </a:ext>
              </a:extLst>
            </p:cNvPr>
            <p:cNvPicPr/>
            <p:nvPr/>
          </p:nvPicPr>
          <p:blipFill>
            <a:blip r:embed="rId8" cstate="print"/>
            <a:stretch>
              <a:fillRect/>
            </a:stretch>
          </p:blipFill>
          <p:spPr>
            <a:xfrm>
              <a:off x="1703197" y="1443012"/>
              <a:ext cx="1623314" cy="5012944"/>
            </a:xfrm>
            <a:prstGeom prst="rect">
              <a:avLst/>
            </a:prstGeom>
          </p:spPr>
        </p:pic>
        <p:sp>
          <p:nvSpPr>
            <p:cNvPr id="14" name="object 14">
              <a:extLst>
                <a:ext uri="{FF2B5EF4-FFF2-40B4-BE49-F238E27FC236}">
                  <a16:creationId xmlns:a16="http://schemas.microsoft.com/office/drawing/2014/main" id="{6D5B0E5F-0553-6E3C-5B33-6883921B7381}"/>
                </a:ext>
              </a:extLst>
            </p:cNvPr>
            <p:cNvSpPr/>
            <p:nvPr/>
          </p:nvSpPr>
          <p:spPr>
            <a:xfrm>
              <a:off x="1696847" y="1436662"/>
              <a:ext cx="1636395" cy="5026025"/>
            </a:xfrm>
            <a:custGeom>
              <a:avLst/>
              <a:gdLst/>
              <a:ahLst/>
              <a:cxnLst/>
              <a:rect l="l" t="t" r="r" b="b"/>
              <a:pathLst>
                <a:path w="1636395" h="5026025">
                  <a:moveTo>
                    <a:pt x="0" y="5025644"/>
                  </a:moveTo>
                  <a:lnTo>
                    <a:pt x="1636014" y="5025644"/>
                  </a:lnTo>
                  <a:lnTo>
                    <a:pt x="1636014" y="0"/>
                  </a:lnTo>
                  <a:lnTo>
                    <a:pt x="0" y="0"/>
                  </a:lnTo>
                  <a:lnTo>
                    <a:pt x="0" y="5025644"/>
                  </a:lnTo>
                  <a:close/>
                </a:path>
              </a:pathLst>
            </a:custGeom>
            <a:ln w="12700">
              <a:solidFill>
                <a:srgbClr val="BEBEBE"/>
              </a:solidFill>
            </a:ln>
          </p:spPr>
          <p:txBody>
            <a:bodyPr wrap="square" lIns="0" tIns="0" rIns="0" bIns="0" rtlCol="0"/>
            <a:lstStyle/>
            <a:p>
              <a:endParaRPr/>
            </a:p>
          </p:txBody>
        </p:sp>
        <p:sp>
          <p:nvSpPr>
            <p:cNvPr id="15" name="object 15">
              <a:extLst>
                <a:ext uri="{FF2B5EF4-FFF2-40B4-BE49-F238E27FC236}">
                  <a16:creationId xmlns:a16="http://schemas.microsoft.com/office/drawing/2014/main" id="{93A58AC8-9B0A-8722-A1BD-E1F36F5CAFBA}"/>
                </a:ext>
              </a:extLst>
            </p:cNvPr>
            <p:cNvSpPr/>
            <p:nvPr/>
          </p:nvSpPr>
          <p:spPr>
            <a:xfrm>
              <a:off x="1905000" y="5984354"/>
              <a:ext cx="584200" cy="337820"/>
            </a:xfrm>
            <a:custGeom>
              <a:avLst/>
              <a:gdLst/>
              <a:ahLst/>
              <a:cxnLst/>
              <a:rect l="l" t="t" r="r" b="b"/>
              <a:pathLst>
                <a:path w="584200" h="337820">
                  <a:moveTo>
                    <a:pt x="583933" y="0"/>
                  </a:moveTo>
                  <a:lnTo>
                    <a:pt x="0" y="0"/>
                  </a:lnTo>
                  <a:lnTo>
                    <a:pt x="0" y="337705"/>
                  </a:lnTo>
                  <a:lnTo>
                    <a:pt x="583933" y="337705"/>
                  </a:lnTo>
                  <a:lnTo>
                    <a:pt x="583933" y="0"/>
                  </a:lnTo>
                  <a:close/>
                </a:path>
              </a:pathLst>
            </a:custGeom>
            <a:solidFill>
              <a:srgbClr val="E0E4E8"/>
            </a:solidFill>
          </p:spPr>
          <p:txBody>
            <a:bodyPr wrap="square" lIns="0" tIns="0" rIns="0" bIns="0" rtlCol="0"/>
            <a:lstStyle/>
            <a:p>
              <a:endParaRPr/>
            </a:p>
          </p:txBody>
        </p:sp>
        <p:sp>
          <p:nvSpPr>
            <p:cNvPr id="16" name="object 16">
              <a:extLst>
                <a:ext uri="{FF2B5EF4-FFF2-40B4-BE49-F238E27FC236}">
                  <a16:creationId xmlns:a16="http://schemas.microsoft.com/office/drawing/2014/main" id="{06354EAC-33E6-E435-C65E-5A0527C14AE4}"/>
                </a:ext>
              </a:extLst>
            </p:cNvPr>
            <p:cNvSpPr/>
            <p:nvPr/>
          </p:nvSpPr>
          <p:spPr>
            <a:xfrm>
              <a:off x="1905000" y="5984354"/>
              <a:ext cx="584200" cy="337820"/>
            </a:xfrm>
            <a:custGeom>
              <a:avLst/>
              <a:gdLst/>
              <a:ahLst/>
              <a:cxnLst/>
              <a:rect l="l" t="t" r="r" b="b"/>
              <a:pathLst>
                <a:path w="584200" h="337820">
                  <a:moveTo>
                    <a:pt x="0" y="337705"/>
                  </a:moveTo>
                  <a:lnTo>
                    <a:pt x="583933" y="337705"/>
                  </a:lnTo>
                  <a:lnTo>
                    <a:pt x="583933" y="0"/>
                  </a:lnTo>
                  <a:lnTo>
                    <a:pt x="0" y="0"/>
                  </a:lnTo>
                  <a:lnTo>
                    <a:pt x="0" y="337705"/>
                  </a:lnTo>
                  <a:close/>
                </a:path>
              </a:pathLst>
            </a:custGeom>
            <a:ln w="12700">
              <a:solidFill>
                <a:srgbClr val="DEE1E4"/>
              </a:solidFill>
            </a:ln>
          </p:spPr>
          <p:txBody>
            <a:bodyPr wrap="square" lIns="0" tIns="0" rIns="0" bIns="0" rtlCol="0"/>
            <a:lstStyle/>
            <a:p>
              <a:endParaRPr/>
            </a:p>
          </p:txBody>
        </p:sp>
        <p:sp>
          <p:nvSpPr>
            <p:cNvPr id="17" name="object 17">
              <a:extLst>
                <a:ext uri="{FF2B5EF4-FFF2-40B4-BE49-F238E27FC236}">
                  <a16:creationId xmlns:a16="http://schemas.microsoft.com/office/drawing/2014/main" id="{BA916EE6-5AD9-0EF5-7A35-649CC66D8861}"/>
                </a:ext>
              </a:extLst>
            </p:cNvPr>
            <p:cNvSpPr/>
            <p:nvPr/>
          </p:nvSpPr>
          <p:spPr>
            <a:xfrm>
              <a:off x="3324225" y="5724525"/>
              <a:ext cx="341630" cy="464184"/>
            </a:xfrm>
            <a:custGeom>
              <a:avLst/>
              <a:gdLst/>
              <a:ahLst/>
              <a:cxnLst/>
              <a:rect l="l" t="t" r="r" b="b"/>
              <a:pathLst>
                <a:path w="341629" h="464185">
                  <a:moveTo>
                    <a:pt x="341287" y="0"/>
                  </a:moveTo>
                  <a:lnTo>
                    <a:pt x="0" y="0"/>
                  </a:lnTo>
                  <a:lnTo>
                    <a:pt x="0" y="463842"/>
                  </a:lnTo>
                  <a:lnTo>
                    <a:pt x="341287" y="463842"/>
                  </a:lnTo>
                  <a:lnTo>
                    <a:pt x="341287" y="0"/>
                  </a:lnTo>
                  <a:close/>
                </a:path>
              </a:pathLst>
            </a:custGeom>
            <a:solidFill>
              <a:srgbClr val="8DA9C5"/>
            </a:solidFill>
          </p:spPr>
          <p:txBody>
            <a:bodyPr wrap="square" lIns="0" tIns="0" rIns="0" bIns="0" rtlCol="0"/>
            <a:lstStyle/>
            <a:p>
              <a:endParaRPr/>
            </a:p>
          </p:txBody>
        </p:sp>
        <p:sp>
          <p:nvSpPr>
            <p:cNvPr id="18" name="object 18">
              <a:extLst>
                <a:ext uri="{FF2B5EF4-FFF2-40B4-BE49-F238E27FC236}">
                  <a16:creationId xmlns:a16="http://schemas.microsoft.com/office/drawing/2014/main" id="{7EFBA767-48FE-3EEF-A9BD-5F06396ED5DA}"/>
                </a:ext>
              </a:extLst>
            </p:cNvPr>
            <p:cNvSpPr/>
            <p:nvPr/>
          </p:nvSpPr>
          <p:spPr>
            <a:xfrm>
              <a:off x="3324225" y="5724525"/>
              <a:ext cx="341630" cy="464184"/>
            </a:xfrm>
            <a:custGeom>
              <a:avLst/>
              <a:gdLst/>
              <a:ahLst/>
              <a:cxnLst/>
              <a:rect l="l" t="t" r="r" b="b"/>
              <a:pathLst>
                <a:path w="341629" h="464185">
                  <a:moveTo>
                    <a:pt x="0" y="463842"/>
                  </a:moveTo>
                  <a:lnTo>
                    <a:pt x="341287" y="463842"/>
                  </a:lnTo>
                  <a:lnTo>
                    <a:pt x="341287" y="0"/>
                  </a:lnTo>
                  <a:lnTo>
                    <a:pt x="0" y="0"/>
                  </a:lnTo>
                  <a:lnTo>
                    <a:pt x="0" y="463842"/>
                  </a:lnTo>
                  <a:close/>
                </a:path>
              </a:pathLst>
            </a:custGeom>
            <a:ln w="12700">
              <a:solidFill>
                <a:srgbClr val="8DA9C5"/>
              </a:solidFill>
            </a:ln>
          </p:spPr>
          <p:txBody>
            <a:bodyPr wrap="square" lIns="0" tIns="0" rIns="0" bIns="0" rtlCol="0"/>
            <a:lstStyle/>
            <a:p>
              <a:endParaRPr/>
            </a:p>
          </p:txBody>
        </p:sp>
        <p:pic>
          <p:nvPicPr>
            <p:cNvPr id="19" name="object 19">
              <a:extLst>
                <a:ext uri="{FF2B5EF4-FFF2-40B4-BE49-F238E27FC236}">
                  <a16:creationId xmlns:a16="http://schemas.microsoft.com/office/drawing/2014/main" id="{E9F265C1-CEC2-F56D-73DE-D88CC3EBAE9B}"/>
                </a:ext>
              </a:extLst>
            </p:cNvPr>
            <p:cNvPicPr/>
            <p:nvPr/>
          </p:nvPicPr>
          <p:blipFill>
            <a:blip r:embed="rId9" cstate="print"/>
            <a:stretch>
              <a:fillRect/>
            </a:stretch>
          </p:blipFill>
          <p:spPr>
            <a:xfrm>
              <a:off x="434759" y="263944"/>
              <a:ext cx="2435225" cy="1051013"/>
            </a:xfrm>
            <a:prstGeom prst="rect">
              <a:avLst/>
            </a:prstGeom>
          </p:spPr>
        </p:pic>
      </p:grpSp>
      <p:sp>
        <p:nvSpPr>
          <p:cNvPr id="20" name="object 20">
            <a:extLst>
              <a:ext uri="{FF2B5EF4-FFF2-40B4-BE49-F238E27FC236}">
                <a16:creationId xmlns:a16="http://schemas.microsoft.com/office/drawing/2014/main" id="{6A76E93D-2F30-455E-1424-2D54A5B2ECC3}"/>
              </a:ext>
            </a:extLst>
          </p:cNvPr>
          <p:cNvSpPr txBox="1"/>
          <p:nvPr/>
        </p:nvSpPr>
        <p:spPr>
          <a:xfrm>
            <a:off x="2577619" y="406847"/>
            <a:ext cx="6096000" cy="628377"/>
          </a:xfrm>
          <a:prstGeom prst="rect">
            <a:avLst/>
          </a:prstGeom>
        </p:spPr>
        <p:txBody>
          <a:bodyPr vert="horz" wrap="square" lIns="0" tIns="12700" rIns="0" bIns="0" rtlCol="0">
            <a:spAutoFit/>
          </a:bodyPr>
          <a:lstStyle/>
          <a:p>
            <a:pPr marL="12700">
              <a:lnSpc>
                <a:spcPct val="100000"/>
              </a:lnSpc>
              <a:spcBef>
                <a:spcPts val="100"/>
              </a:spcBef>
            </a:pPr>
            <a:r>
              <a:rPr lang="vi-VN" sz="4000" b="1" dirty="0">
                <a:latin typeface="Calibri" panose="020F0502020204030204" pitchFamily="34" charset="0"/>
                <a:ea typeface="Calibri" panose="020F0502020204030204" pitchFamily="34" charset="0"/>
                <a:cs typeface="Calibri" panose="020F0502020204030204" pitchFamily="34" charset="0"/>
              </a:rPr>
              <a:t>BẢNG BÁO GIÁ </a:t>
            </a:r>
            <a:endParaRPr sz="4000" b="1" dirty="0">
              <a:latin typeface="Calibri" panose="020F0502020204030204" pitchFamily="34" charset="0"/>
              <a:ea typeface="Calibri" panose="020F0502020204030204" pitchFamily="34" charset="0"/>
              <a:cs typeface="Calibri" panose="020F0502020204030204" pitchFamily="34" charset="0"/>
            </a:endParaRPr>
          </a:p>
        </p:txBody>
      </p:sp>
      <p:sp>
        <p:nvSpPr>
          <p:cNvPr id="26" name="object 21">
            <a:extLst>
              <a:ext uri="{FF2B5EF4-FFF2-40B4-BE49-F238E27FC236}">
                <a16:creationId xmlns:a16="http://schemas.microsoft.com/office/drawing/2014/main" id="{FB198DED-45FF-AA28-08FB-6BCDA488A897}"/>
              </a:ext>
            </a:extLst>
          </p:cNvPr>
          <p:cNvSpPr txBox="1">
            <a:spLocks noGrp="1"/>
          </p:cNvSpPr>
          <p:nvPr>
            <p:ph type="title"/>
          </p:nvPr>
        </p:nvSpPr>
        <p:spPr>
          <a:xfrm>
            <a:off x="8674135" y="52930"/>
            <a:ext cx="3450068" cy="938397"/>
          </a:xfrm>
          <a:prstGeom prst="rect">
            <a:avLst/>
          </a:prstGeom>
        </p:spPr>
        <p:txBody>
          <a:bodyPr vert="horz" wrap="square" lIns="0" tIns="29209" rIns="0" bIns="0" rtlCol="0">
            <a:spAutoFit/>
          </a:bodyPr>
          <a:lstStyle/>
          <a:p>
            <a:pPr marL="12700" marR="5080">
              <a:lnSpc>
                <a:spcPts val="8610"/>
              </a:lnSpc>
              <a:spcBef>
                <a:spcPts val="229"/>
              </a:spcBef>
            </a:pPr>
            <a:r>
              <a:rPr sz="2800" spc="-20" dirty="0">
                <a:solidFill>
                  <a:srgbClr val="5281AC"/>
                </a:solidFill>
                <a:latin typeface="Arial"/>
                <a:cs typeface="Arial"/>
              </a:rPr>
              <a:t>AmabiRes </a:t>
            </a:r>
            <a:r>
              <a:rPr sz="2800" spc="-10" dirty="0">
                <a:solidFill>
                  <a:srgbClr val="5281AC"/>
                </a:solidFill>
                <a:latin typeface="Arial"/>
                <a:cs typeface="Arial"/>
              </a:rPr>
              <a:t>Platinum</a:t>
            </a:r>
            <a:endParaRPr sz="2800" dirty="0">
              <a:latin typeface="Arial"/>
              <a:cs typeface="Arial"/>
            </a:endParaRPr>
          </a:p>
        </p:txBody>
      </p:sp>
      <p:sp>
        <p:nvSpPr>
          <p:cNvPr id="22" name="TextBox 21">
            <a:extLst>
              <a:ext uri="{FF2B5EF4-FFF2-40B4-BE49-F238E27FC236}">
                <a16:creationId xmlns:a16="http://schemas.microsoft.com/office/drawing/2014/main" id="{0AECB944-3C27-D213-0CC1-298D5BBA9C1C}"/>
              </a:ext>
            </a:extLst>
          </p:cNvPr>
          <p:cNvSpPr txBox="1"/>
          <p:nvPr/>
        </p:nvSpPr>
        <p:spPr>
          <a:xfrm>
            <a:off x="2530431" y="1086752"/>
            <a:ext cx="9661053" cy="861774"/>
          </a:xfrm>
          <a:prstGeom prst="rect">
            <a:avLst/>
          </a:prstGeom>
          <a:noFill/>
        </p:spPr>
        <p:txBody>
          <a:bodyPr wrap="square">
            <a:spAutoFit/>
          </a:bodyPr>
          <a:lstStyle/>
          <a:p>
            <a:pPr marL="1371600" marR="0" indent="457200">
              <a:spcBef>
                <a:spcPts val="935"/>
              </a:spcBef>
              <a:buNone/>
            </a:pPr>
            <a:r>
              <a:rPr lang="vi-VN" sz="1400" b="1" i="1" dirty="0">
                <a:solidFill>
                  <a:srgbClr val="002060"/>
                </a:solidFill>
                <a:effectLst/>
                <a:latin typeface="Arial" panose="020B0604020202020204" pitchFamily="34" charset="0"/>
                <a:ea typeface="Times New Roman" panose="02020603050405020304" pitchFamily="18" charset="0"/>
              </a:rPr>
              <a:t>(Giải</a:t>
            </a:r>
            <a:r>
              <a:rPr lang="vi-VN" sz="1400" b="1" i="1" spc="-35" dirty="0">
                <a:solidFill>
                  <a:srgbClr val="002060"/>
                </a:solidFill>
                <a:effectLst/>
                <a:latin typeface="Arial" panose="020B0604020202020204" pitchFamily="34" charset="0"/>
                <a:ea typeface="Times New Roman" panose="02020603050405020304" pitchFamily="18" charset="0"/>
              </a:rPr>
              <a:t> </a:t>
            </a:r>
            <a:r>
              <a:rPr lang="vi-VN" sz="1400" b="1" i="1" dirty="0">
                <a:solidFill>
                  <a:srgbClr val="002060"/>
                </a:solidFill>
                <a:effectLst/>
                <a:latin typeface="Arial" panose="020B0604020202020204" pitchFamily="34" charset="0"/>
                <a:ea typeface="Times New Roman" panose="02020603050405020304" pitchFamily="18" charset="0"/>
              </a:rPr>
              <a:t>pháp</a:t>
            </a:r>
            <a:r>
              <a:rPr lang="vi-VN" sz="1400" b="1" i="1" spc="-25" dirty="0">
                <a:solidFill>
                  <a:srgbClr val="002060"/>
                </a:solidFill>
                <a:effectLst/>
                <a:latin typeface="Arial" panose="020B0604020202020204" pitchFamily="34" charset="0"/>
                <a:ea typeface="Times New Roman" panose="02020603050405020304" pitchFamily="18" charset="0"/>
              </a:rPr>
              <a:t> </a:t>
            </a:r>
            <a:r>
              <a:rPr lang="vi-VN" sz="1400" b="1" i="1" dirty="0">
                <a:solidFill>
                  <a:srgbClr val="002060"/>
                </a:solidFill>
                <a:effectLst/>
                <a:latin typeface="Arial" panose="020B0604020202020204" pitchFamily="34" charset="0"/>
                <a:ea typeface="Times New Roman" panose="02020603050405020304" pitchFamily="18" charset="0"/>
              </a:rPr>
              <a:t>giữ</a:t>
            </a:r>
            <a:r>
              <a:rPr lang="vi-VN" sz="1400" b="1" i="1" spc="-30" dirty="0">
                <a:solidFill>
                  <a:srgbClr val="002060"/>
                </a:solidFill>
                <a:effectLst/>
                <a:latin typeface="Arial" panose="020B0604020202020204" pitchFamily="34" charset="0"/>
                <a:ea typeface="Times New Roman" panose="02020603050405020304" pitchFamily="18" charset="0"/>
              </a:rPr>
              <a:t> </a:t>
            </a:r>
            <a:r>
              <a:rPr lang="vi-VN" sz="1400" b="1" i="1" dirty="0">
                <a:solidFill>
                  <a:srgbClr val="002060"/>
                </a:solidFill>
                <a:effectLst/>
                <a:latin typeface="Arial" panose="020B0604020202020204" pitchFamily="34" charset="0"/>
                <a:ea typeface="Times New Roman" panose="02020603050405020304" pitchFamily="18" charset="0"/>
              </a:rPr>
              <a:t>trọn</a:t>
            </a:r>
            <a:r>
              <a:rPr lang="vi-VN" sz="1400" b="1" i="1" spc="-25" dirty="0">
                <a:solidFill>
                  <a:srgbClr val="002060"/>
                </a:solidFill>
                <a:effectLst/>
                <a:latin typeface="Arial" panose="020B0604020202020204" pitchFamily="34" charset="0"/>
                <a:ea typeface="Times New Roman" panose="02020603050405020304" pitchFamily="18" charset="0"/>
              </a:rPr>
              <a:t> </a:t>
            </a:r>
            <a:r>
              <a:rPr lang="vi-VN" sz="1400" b="1" i="1" dirty="0">
                <a:solidFill>
                  <a:srgbClr val="002060"/>
                </a:solidFill>
                <a:effectLst/>
                <a:latin typeface="Arial" panose="020B0604020202020204" pitchFamily="34" charset="0"/>
                <a:ea typeface="Times New Roman" panose="02020603050405020304" pitchFamily="18" charset="0"/>
              </a:rPr>
              <a:t>Thanh</a:t>
            </a:r>
            <a:r>
              <a:rPr lang="vi-VN" sz="1400" b="1" i="1" spc="-15" dirty="0">
                <a:solidFill>
                  <a:srgbClr val="002060"/>
                </a:solidFill>
                <a:effectLst/>
                <a:latin typeface="Arial" panose="020B0604020202020204" pitchFamily="34" charset="0"/>
                <a:ea typeface="Times New Roman" panose="02020603050405020304" pitchFamily="18" charset="0"/>
              </a:rPr>
              <a:t> </a:t>
            </a:r>
            <a:r>
              <a:rPr lang="vi-VN" sz="1400" b="1" i="1" spc="-20" dirty="0">
                <a:solidFill>
                  <a:srgbClr val="002060"/>
                </a:solidFill>
                <a:effectLst/>
                <a:latin typeface="Arial" panose="020B0604020202020204" pitchFamily="34" charset="0"/>
                <a:ea typeface="Times New Roman" panose="02020603050405020304" pitchFamily="18" charset="0"/>
              </a:rPr>
              <a:t>Xuân)</a:t>
            </a:r>
            <a:endParaRPr lang="vi-VN" sz="1100" dirty="0">
              <a:effectLst/>
              <a:latin typeface="Times New Roman" panose="02020603050405020304" pitchFamily="18" charset="0"/>
              <a:ea typeface="Times New Roman" panose="02020603050405020304" pitchFamily="18" charset="0"/>
            </a:endParaRPr>
          </a:p>
          <a:p>
            <a:pPr>
              <a:buNone/>
            </a:pPr>
            <a:r>
              <a:rPr lang="vi-VN" sz="1200" kern="0" dirty="0">
                <a:solidFill>
                  <a:srgbClr val="002060"/>
                </a:solidFill>
                <a:effectLst/>
                <a:latin typeface="Arial" panose="020B0604020202020204" pitchFamily="34" charset="0"/>
                <a:ea typeface="Times New Roman" panose="02020603050405020304" pitchFamily="18" charset="0"/>
              </a:rPr>
              <a:t>Trước tiên, </a:t>
            </a:r>
            <a:r>
              <a:rPr lang="vi-VN" sz="1200" b="1" kern="0" dirty="0">
                <a:solidFill>
                  <a:srgbClr val="002060"/>
                </a:solidFill>
                <a:effectLst/>
                <a:latin typeface="Arial" panose="020B0604020202020204" pitchFamily="34" charset="0"/>
                <a:ea typeface="Times New Roman" panose="02020603050405020304" pitchFamily="18" charset="0"/>
              </a:rPr>
              <a:t>Công Ty Cổ phần </a:t>
            </a:r>
            <a:r>
              <a:rPr lang="vi-VN" sz="1200" b="1" kern="0" dirty="0" err="1">
                <a:solidFill>
                  <a:srgbClr val="002060"/>
                </a:solidFill>
                <a:effectLst/>
                <a:latin typeface="Arial" panose="020B0604020202020204" pitchFamily="34" charset="0"/>
                <a:ea typeface="Times New Roman" panose="02020603050405020304" pitchFamily="18" charset="0"/>
              </a:rPr>
              <a:t>Capital</a:t>
            </a:r>
            <a:r>
              <a:rPr lang="vi-VN" sz="1200" b="1" kern="0" dirty="0">
                <a:solidFill>
                  <a:srgbClr val="002060"/>
                </a:solidFill>
                <a:effectLst/>
                <a:latin typeface="Arial" panose="020B0604020202020204" pitchFamily="34" charset="0"/>
                <a:ea typeface="Times New Roman" panose="02020603050405020304" pitchFamily="18" charset="0"/>
              </a:rPr>
              <a:t> </a:t>
            </a:r>
            <a:r>
              <a:rPr lang="vi-VN" sz="1200" b="1" kern="0" dirty="0" err="1">
                <a:solidFill>
                  <a:srgbClr val="002060"/>
                </a:solidFill>
                <a:effectLst/>
                <a:latin typeface="Arial" panose="020B0604020202020204" pitchFamily="34" charset="0"/>
                <a:ea typeface="Times New Roman" panose="02020603050405020304" pitchFamily="18" charset="0"/>
              </a:rPr>
              <a:t>Seaweed</a:t>
            </a:r>
            <a:r>
              <a:rPr lang="vi-VN" sz="1200" b="1" kern="0" dirty="0">
                <a:solidFill>
                  <a:srgbClr val="002060"/>
                </a:solidFill>
                <a:effectLst/>
                <a:latin typeface="Arial" panose="020B0604020202020204" pitchFamily="34" charset="0"/>
                <a:ea typeface="Times New Roman" panose="02020603050405020304" pitchFamily="18" charset="0"/>
              </a:rPr>
              <a:t> </a:t>
            </a:r>
            <a:r>
              <a:rPr lang="vi-VN" sz="1200" b="1" kern="0" dirty="0" err="1">
                <a:solidFill>
                  <a:srgbClr val="002060"/>
                </a:solidFill>
                <a:effectLst/>
                <a:latin typeface="Arial" panose="020B0604020202020204" pitchFamily="34" charset="0"/>
                <a:ea typeface="Times New Roman" panose="02020603050405020304" pitchFamily="18" charset="0"/>
              </a:rPr>
              <a:t>Consumer</a:t>
            </a:r>
            <a:r>
              <a:rPr lang="vi-VN" sz="1200" b="1" kern="0" dirty="0">
                <a:solidFill>
                  <a:srgbClr val="002060"/>
                </a:solidFill>
                <a:effectLst/>
                <a:latin typeface="Arial" panose="020B0604020202020204" pitchFamily="34" charset="0"/>
                <a:ea typeface="Times New Roman" panose="02020603050405020304" pitchFamily="18" charset="0"/>
              </a:rPr>
              <a:t> Việt Nam </a:t>
            </a:r>
            <a:r>
              <a:rPr lang="vi-VN" sz="1200" kern="0" dirty="0">
                <a:solidFill>
                  <a:srgbClr val="002060"/>
                </a:solidFill>
                <a:effectLst/>
                <a:latin typeface="Arial" panose="020B0604020202020204" pitchFamily="34" charset="0"/>
                <a:ea typeface="Times New Roman" panose="02020603050405020304" pitchFamily="18" charset="0"/>
              </a:rPr>
              <a:t>xin gửi lời cảm ơn chân thành đến Quý khách hàng đã quan tâm và tin tưởng các sản phẩm của chúng tôi. Chúng tôi xin trân trọng giới thiệu bảng giá chi tiết cho các sản phẩm chăm sóc sức khỏe và sắc đẹp như sau:</a:t>
            </a:r>
            <a:endParaRPr lang="vi-VN" dirty="0"/>
          </a:p>
        </p:txBody>
      </p:sp>
      <p:pic>
        <p:nvPicPr>
          <p:cNvPr id="27" name="Picture 26">
            <a:extLst>
              <a:ext uri="{FF2B5EF4-FFF2-40B4-BE49-F238E27FC236}">
                <a16:creationId xmlns:a16="http://schemas.microsoft.com/office/drawing/2014/main" id="{7AD21912-6343-C0D6-6CF7-3748A0C3E94A}"/>
              </a:ext>
            </a:extLst>
          </p:cNvPr>
          <p:cNvPicPr>
            <a:picLocks noChangeAspect="1"/>
          </p:cNvPicPr>
          <p:nvPr/>
        </p:nvPicPr>
        <p:blipFill>
          <a:blip r:embed="rId10"/>
          <a:stretch>
            <a:fillRect/>
          </a:stretch>
        </p:blipFill>
        <p:spPr>
          <a:xfrm>
            <a:off x="2520835" y="1905001"/>
            <a:ext cx="9661569" cy="2438400"/>
          </a:xfrm>
          <a:prstGeom prst="rect">
            <a:avLst/>
          </a:prstGeom>
          <a:ln>
            <a:solidFill>
              <a:schemeClr val="accent2">
                <a:lumMod val="60000"/>
                <a:lumOff val="40000"/>
              </a:schemeClr>
            </a:solidFill>
          </a:ln>
        </p:spPr>
      </p:pic>
      <p:sp>
        <p:nvSpPr>
          <p:cNvPr id="29" name="TextBox 28">
            <a:extLst>
              <a:ext uri="{FF2B5EF4-FFF2-40B4-BE49-F238E27FC236}">
                <a16:creationId xmlns:a16="http://schemas.microsoft.com/office/drawing/2014/main" id="{EE51837B-31E3-D6E8-35B7-75E472D4E445}"/>
              </a:ext>
            </a:extLst>
          </p:cNvPr>
          <p:cNvSpPr txBox="1"/>
          <p:nvPr/>
        </p:nvSpPr>
        <p:spPr>
          <a:xfrm>
            <a:off x="65688" y="5204240"/>
            <a:ext cx="2412297" cy="287451"/>
          </a:xfrm>
          <a:prstGeom prst="rect">
            <a:avLst/>
          </a:prstGeom>
          <a:noFill/>
        </p:spPr>
        <p:txBody>
          <a:bodyPr wrap="square">
            <a:spAutoFit/>
          </a:bodyPr>
          <a:lstStyle/>
          <a:p>
            <a:pPr marL="0" marR="5080" lvl="0" indent="0" defTabSz="914400" eaLnBrk="1" fontAlgn="auto" latinLnBrk="0" hangingPunct="1">
              <a:lnSpc>
                <a:spcPct val="115000"/>
              </a:lnSpc>
              <a:spcBef>
                <a:spcPts val="375"/>
              </a:spcBef>
              <a:spcAft>
                <a:spcPts val="0"/>
              </a:spcAft>
              <a:buClrTx/>
              <a:buSzTx/>
              <a:buFontTx/>
              <a:buNone/>
              <a:tabLst/>
              <a:defRPr/>
            </a:pPr>
            <a:r>
              <a:rPr kumimoji="0" lang="vi-VN" sz="1200" b="1" i="0" u="none" strike="noStrike" kern="0" cap="none" spc="0" normalizeH="0" baseline="0" noProof="0" dirty="0">
                <a:ln>
                  <a:noFill/>
                </a:ln>
                <a:solidFill>
                  <a:schemeClr val="accent2">
                    <a:lumMod val="75000"/>
                  </a:schemeClr>
                </a:solidFill>
                <a:effectLst/>
                <a:uLnTx/>
                <a:uFillTx/>
                <a:latin typeface="Arial" panose="020B0604020202020204" pitchFamily="34" charset="0"/>
                <a:ea typeface="Times New Roman" panose="02020603050405020304" pitchFamily="18" charset="0"/>
              </a:rPr>
              <a:t>Mọi chi tiết xin vui lòng liên hệ</a:t>
            </a:r>
            <a:endParaRPr kumimoji="0" lang="vi-VN" sz="1100" b="0" i="0" u="none" strike="noStrike" kern="0" cap="none" spc="0" normalizeH="0" baseline="0" noProof="0" dirty="0">
              <a:ln>
                <a:noFill/>
              </a:ln>
              <a:solidFill>
                <a:schemeClr val="accent2">
                  <a:lumMod val="75000"/>
                </a:schemeClr>
              </a:solidFill>
              <a:effectLst/>
              <a:uLnTx/>
              <a:uFillTx/>
              <a:latin typeface="Times New Roman" panose="02020603050405020304" pitchFamily="18" charset="0"/>
              <a:ea typeface="Times New Roman" panose="02020603050405020304" pitchFamily="18" charset="0"/>
            </a:endParaRPr>
          </a:p>
        </p:txBody>
      </p:sp>
      <p:sp>
        <p:nvSpPr>
          <p:cNvPr id="30" name="TextBox 29">
            <a:extLst>
              <a:ext uri="{FF2B5EF4-FFF2-40B4-BE49-F238E27FC236}">
                <a16:creationId xmlns:a16="http://schemas.microsoft.com/office/drawing/2014/main" id="{7081DFEA-5159-59F4-BD16-BDE4E710DB91}"/>
              </a:ext>
            </a:extLst>
          </p:cNvPr>
          <p:cNvSpPr txBox="1"/>
          <p:nvPr/>
        </p:nvSpPr>
        <p:spPr>
          <a:xfrm>
            <a:off x="2503902" y="3568991"/>
            <a:ext cx="9653102" cy="101258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marR="5080">
              <a:lnSpc>
                <a:spcPct val="115000"/>
              </a:lnSpc>
              <a:spcBef>
                <a:spcPts val="375"/>
              </a:spcBef>
              <a:buNone/>
            </a:pP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CÔNG TY CỔ PHẦN CAPITAL SEAWEED CONSUMER VIỆT NAM</a:t>
            </a:r>
            <a:endParaRPr lang="vi-VN" sz="11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342900" marR="5080" lvl="0" indent="-342900">
              <a:spcBef>
                <a:spcPts val="375"/>
              </a:spcBef>
              <a:buFont typeface="Wingdings" panose="05000000000000000000" pitchFamily="2" charset="2"/>
              <a:buChar char=""/>
            </a:pPr>
            <a:r>
              <a:rPr lang="en-US" sz="1200" b="1"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Địa</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b="1"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chỉ</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Số</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05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Đường</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CN13,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Nhóm</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Công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Nghiệp</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1, Khu Công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Nghiệp</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Tân Bình,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Phường</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Tây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Thạnh</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Tp.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Hồ</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Chí Minh, Việt Nam.</a:t>
            </a:r>
            <a:endParaRPr lang="vi-VN" sz="11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342900" marR="5080" lvl="0" indent="-342900">
              <a:spcBef>
                <a:spcPts val="375"/>
              </a:spcBef>
              <a:buFont typeface="Wingdings" panose="05000000000000000000" pitchFamily="2" charset="2"/>
              <a:buChar char=""/>
            </a:pPr>
            <a:r>
              <a:rPr lang="en-US" sz="1200" b="1"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Điện</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b="1"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thoại</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0283 816 1769 - </a:t>
            </a: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Hotline:</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0903 894 200 (</a:t>
            </a:r>
            <a:r>
              <a:rPr lang="en-US" sz="1200" dirty="0" err="1">
                <a:solidFill>
                  <a:srgbClr val="002060"/>
                </a:solidFill>
                <a:effectLst/>
                <a:latin typeface="Arial" panose="020B0604020202020204" pitchFamily="34" charset="0"/>
                <a:ea typeface="Times New Roman" panose="02020603050405020304" pitchFamily="18" charset="0"/>
                <a:cs typeface="Arial" panose="020B0604020202020204" pitchFamily="34" charset="0"/>
              </a:rPr>
              <a:t>Zalo</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Viber/ WhatsApp)</a:t>
            </a:r>
            <a:endParaRPr lang="vi-VN" sz="11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342900" marR="147320" lvl="0" indent="-342900">
              <a:spcBef>
                <a:spcPts val="375"/>
              </a:spcBef>
              <a:buFont typeface="Wingdings" panose="05000000000000000000" pitchFamily="2" charset="2"/>
              <a:buChar char=""/>
            </a:pPr>
            <a:r>
              <a:rPr lang="en-US" sz="12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Website:</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u="sng" dirty="0">
                <a:solidFill>
                  <a:srgbClr val="002060"/>
                </a:solidFill>
                <a:effectLst/>
                <a:latin typeface="Arial" panose="020B0604020202020204" pitchFamily="34" charset="0"/>
                <a:ea typeface="Times New Roman" panose="0202060305040502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www.cscshop.vn</a:t>
            </a:r>
            <a:r>
              <a:rPr lang="en-US"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b="1"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Email:</a:t>
            </a:r>
            <a:r>
              <a:rPr lang="en-US" sz="120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u="sng" dirty="0">
                <a:solidFill>
                  <a:srgbClr val="C00000"/>
                </a:solidFill>
                <a:effectLst/>
                <a:latin typeface="Arial" panose="020B0604020202020204" pitchFamily="34" charset="0"/>
                <a:ea typeface="Times New Roman" panose="0202060305040502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support@csc-vn.com</a:t>
            </a:r>
            <a:endParaRPr lang="vi-VN" sz="1100" dirty="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31" name="Table 30">
            <a:extLst>
              <a:ext uri="{FF2B5EF4-FFF2-40B4-BE49-F238E27FC236}">
                <a16:creationId xmlns:a16="http://schemas.microsoft.com/office/drawing/2014/main" id="{D81988DD-ADEA-2B1F-E50C-44270A9B3CAD}"/>
              </a:ext>
            </a:extLst>
          </p:cNvPr>
          <p:cNvGraphicFramePr>
            <a:graphicFrameLocks noGrp="1"/>
          </p:cNvGraphicFramePr>
          <p:nvPr>
            <p:extLst>
              <p:ext uri="{D42A27DB-BD31-4B8C-83A1-F6EECF244321}">
                <p14:modId xmlns:p14="http://schemas.microsoft.com/office/powerpoint/2010/main" val="2374338859"/>
              </p:ext>
            </p:extLst>
          </p:nvPr>
        </p:nvGraphicFramePr>
        <p:xfrm>
          <a:off x="2520835" y="4942635"/>
          <a:ext cx="9644634" cy="1171575"/>
        </p:xfrm>
        <a:graphic>
          <a:graphicData uri="http://schemas.openxmlformats.org/drawingml/2006/table">
            <a:tbl>
              <a:tblPr firstRow="1" firstCol="1" bandRow="1">
                <a:tableStyleId>{21E4AEA4-8DFA-4A89-87EB-49C32662AFE0}</a:tableStyleId>
              </a:tblPr>
              <a:tblGrid>
                <a:gridCol w="3387742">
                  <a:extLst>
                    <a:ext uri="{9D8B030D-6E8A-4147-A177-3AD203B41FA5}">
                      <a16:colId xmlns:a16="http://schemas.microsoft.com/office/drawing/2014/main" val="1212438057"/>
                    </a:ext>
                  </a:extLst>
                </a:gridCol>
                <a:gridCol w="2366135">
                  <a:extLst>
                    <a:ext uri="{9D8B030D-6E8A-4147-A177-3AD203B41FA5}">
                      <a16:colId xmlns:a16="http://schemas.microsoft.com/office/drawing/2014/main" val="2998257909"/>
                    </a:ext>
                  </a:extLst>
                </a:gridCol>
                <a:gridCol w="3692591">
                  <a:extLst>
                    <a:ext uri="{9D8B030D-6E8A-4147-A177-3AD203B41FA5}">
                      <a16:colId xmlns:a16="http://schemas.microsoft.com/office/drawing/2014/main" val="84264853"/>
                    </a:ext>
                  </a:extLst>
                </a:gridCol>
                <a:gridCol w="198166">
                  <a:extLst>
                    <a:ext uri="{9D8B030D-6E8A-4147-A177-3AD203B41FA5}">
                      <a16:colId xmlns:a16="http://schemas.microsoft.com/office/drawing/2014/main" val="3337932585"/>
                    </a:ext>
                  </a:extLst>
                </a:gridCol>
              </a:tblGrid>
              <a:tr h="280035">
                <a:tc gridSpan="4">
                  <a:txBody>
                    <a:bodyPr/>
                    <a:lstStyle/>
                    <a:p>
                      <a:pPr marL="0" marR="147320">
                        <a:lnSpc>
                          <a:spcPct val="115000"/>
                        </a:lnSpc>
                        <a:spcBef>
                          <a:spcPts val="375"/>
                        </a:spcBef>
                        <a:buNone/>
                      </a:pPr>
                      <a:r>
                        <a:rPr lang="en-US" sz="1200" kern="100" dirty="0">
                          <a:effectLst/>
                        </a:rPr>
                        <a:t>ĐỘI NGŨ KINH DOANH</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C00000"/>
                    </a:solidFill>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2835178311"/>
                  </a:ext>
                </a:extLst>
              </a:tr>
              <a:tr h="222885">
                <a:tc>
                  <a:txBody>
                    <a:bodyPr/>
                    <a:lstStyle/>
                    <a:p>
                      <a:pPr marL="0" marR="147320">
                        <a:lnSpc>
                          <a:spcPct val="115000"/>
                        </a:lnSpc>
                        <a:spcBef>
                          <a:spcPts val="375"/>
                        </a:spcBef>
                        <a:buNone/>
                      </a:pPr>
                      <a:r>
                        <a:rPr lang="en-US" sz="1200" b="1" kern="100" dirty="0" err="1">
                          <a:solidFill>
                            <a:schemeClr val="accent1">
                              <a:lumMod val="50000"/>
                            </a:schemeClr>
                          </a:solidFill>
                          <a:effectLst/>
                        </a:rPr>
                        <a:t>Mr</a:t>
                      </a:r>
                      <a:r>
                        <a:rPr lang="en-US" sz="1200" b="1" kern="100" dirty="0">
                          <a:solidFill>
                            <a:schemeClr val="accent1">
                              <a:lumMod val="50000"/>
                            </a:schemeClr>
                          </a:solidFill>
                          <a:effectLst/>
                        </a:rPr>
                        <a:t> Đinh Tuấn Nam</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a:solidFill>
                            <a:schemeClr val="accent1">
                              <a:lumMod val="50000"/>
                            </a:schemeClr>
                          </a:solidFill>
                          <a:effectLst/>
                        </a:rPr>
                        <a:t>038 752 5924</a:t>
                      </a:r>
                      <a:endParaRPr lang="vi-VN" sz="1100" b="1" kern="10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a:solidFill>
                            <a:schemeClr val="accent1">
                              <a:lumMod val="50000"/>
                            </a:schemeClr>
                          </a:solidFill>
                          <a:effectLst/>
                        </a:rPr>
                        <a:t>đinhtuannam@csc-vn.com</a:t>
                      </a:r>
                      <a:endParaRPr lang="vi-VN" sz="1100" b="1" kern="10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buNone/>
                      </a:pPr>
                      <a:r>
                        <a:rPr lang="vi-VN" sz="1100" kern="100">
                          <a:effectLst/>
                        </a:rPr>
                        <a:t> </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20000"/>
                        <a:lumOff val="80000"/>
                      </a:schemeClr>
                    </a:solidFill>
                  </a:tcPr>
                </a:tc>
                <a:extLst>
                  <a:ext uri="{0D108BD9-81ED-4DB2-BD59-A6C34878D82A}">
                    <a16:rowId xmlns:a16="http://schemas.microsoft.com/office/drawing/2014/main" val="413001574"/>
                  </a:ext>
                </a:extLst>
              </a:tr>
              <a:tr h="222885">
                <a:tc>
                  <a:txBody>
                    <a:bodyPr/>
                    <a:lstStyle/>
                    <a:p>
                      <a:pPr marL="0" marR="147320">
                        <a:lnSpc>
                          <a:spcPct val="115000"/>
                        </a:lnSpc>
                        <a:spcBef>
                          <a:spcPts val="375"/>
                        </a:spcBef>
                        <a:buNone/>
                      </a:pPr>
                      <a:r>
                        <a:rPr lang="en-US" sz="1200" b="1" kern="100" dirty="0" err="1">
                          <a:solidFill>
                            <a:schemeClr val="accent1">
                              <a:lumMod val="50000"/>
                            </a:schemeClr>
                          </a:solidFill>
                          <a:effectLst/>
                        </a:rPr>
                        <a:t>Mrs</a:t>
                      </a:r>
                      <a:r>
                        <a:rPr lang="en-US" sz="1200" b="1" kern="100" dirty="0">
                          <a:solidFill>
                            <a:schemeClr val="accent1">
                              <a:lumMod val="50000"/>
                            </a:schemeClr>
                          </a:solidFill>
                          <a:effectLst/>
                        </a:rPr>
                        <a:t> Nguyễn Thị </a:t>
                      </a:r>
                      <a:r>
                        <a:rPr lang="en-US" sz="1200" b="1" kern="100" dirty="0" err="1">
                          <a:solidFill>
                            <a:schemeClr val="accent1">
                              <a:lumMod val="50000"/>
                            </a:schemeClr>
                          </a:solidFill>
                          <a:effectLst/>
                        </a:rPr>
                        <a:t>Thủy</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a:solidFill>
                            <a:schemeClr val="accent1">
                              <a:lumMod val="50000"/>
                            </a:schemeClr>
                          </a:solidFill>
                          <a:effectLst/>
                        </a:rPr>
                        <a:t>090 937 4711</a:t>
                      </a:r>
                      <a:endParaRPr lang="vi-VN" sz="1100" b="1" kern="10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a:solidFill>
                            <a:schemeClr val="accent1">
                              <a:lumMod val="50000"/>
                            </a:schemeClr>
                          </a:solidFill>
                          <a:effectLst/>
                        </a:rPr>
                        <a:t>nguyenthithuy@csc-vn.com</a:t>
                      </a:r>
                      <a:endParaRPr lang="vi-VN" sz="1100" b="1" kern="10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buNone/>
                      </a:pPr>
                      <a:r>
                        <a:rPr lang="vi-VN" sz="1100" kern="100">
                          <a:effectLst/>
                        </a:rPr>
                        <a:t> </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20000"/>
                        <a:lumOff val="80000"/>
                      </a:schemeClr>
                    </a:solidFill>
                  </a:tcPr>
                </a:tc>
                <a:extLst>
                  <a:ext uri="{0D108BD9-81ED-4DB2-BD59-A6C34878D82A}">
                    <a16:rowId xmlns:a16="http://schemas.microsoft.com/office/drawing/2014/main" val="2042520508"/>
                  </a:ext>
                </a:extLst>
              </a:tr>
              <a:tr h="222885">
                <a:tc>
                  <a:txBody>
                    <a:bodyPr/>
                    <a:lstStyle/>
                    <a:p>
                      <a:pPr marL="0" marR="147320">
                        <a:lnSpc>
                          <a:spcPct val="115000"/>
                        </a:lnSpc>
                        <a:spcBef>
                          <a:spcPts val="375"/>
                        </a:spcBef>
                        <a:buNone/>
                      </a:pPr>
                      <a:r>
                        <a:rPr lang="en-US" sz="1200" b="1" kern="100" dirty="0">
                          <a:solidFill>
                            <a:schemeClr val="accent1">
                              <a:lumMod val="50000"/>
                            </a:schemeClr>
                          </a:solidFill>
                          <a:effectLst/>
                        </a:rPr>
                        <a:t>Ms. </a:t>
                      </a:r>
                      <a:r>
                        <a:rPr lang="en-US" sz="1200" b="1" kern="100" dirty="0" err="1">
                          <a:solidFill>
                            <a:schemeClr val="accent1">
                              <a:lumMod val="50000"/>
                            </a:schemeClr>
                          </a:solidFill>
                          <a:effectLst/>
                        </a:rPr>
                        <a:t>Từ</a:t>
                      </a:r>
                      <a:r>
                        <a:rPr lang="en-US" sz="1200" b="1" kern="100" dirty="0">
                          <a:solidFill>
                            <a:schemeClr val="accent1">
                              <a:lumMod val="50000"/>
                            </a:schemeClr>
                          </a:solidFill>
                          <a:effectLst/>
                        </a:rPr>
                        <a:t> Yến Anh</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dirty="0">
                          <a:solidFill>
                            <a:schemeClr val="accent1">
                              <a:lumMod val="50000"/>
                            </a:schemeClr>
                          </a:solidFill>
                          <a:effectLst/>
                        </a:rPr>
                        <a:t>093 218 5116</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a:solidFill>
                            <a:schemeClr val="accent1">
                              <a:lumMod val="50000"/>
                            </a:schemeClr>
                          </a:solidFill>
                          <a:effectLst/>
                        </a:rPr>
                        <a:t>tuyenanh@csc-vn.com</a:t>
                      </a:r>
                      <a:endParaRPr lang="vi-VN" sz="1100" b="1" kern="10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buNone/>
                      </a:pPr>
                      <a:r>
                        <a:rPr lang="vi-VN" sz="1100" kern="100">
                          <a:effectLst/>
                        </a:rPr>
                        <a:t> </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20000"/>
                        <a:lumOff val="80000"/>
                      </a:schemeClr>
                    </a:solidFill>
                  </a:tcPr>
                </a:tc>
                <a:extLst>
                  <a:ext uri="{0D108BD9-81ED-4DB2-BD59-A6C34878D82A}">
                    <a16:rowId xmlns:a16="http://schemas.microsoft.com/office/drawing/2014/main" val="983528777"/>
                  </a:ext>
                </a:extLst>
              </a:tr>
              <a:tr h="222885">
                <a:tc>
                  <a:txBody>
                    <a:bodyPr/>
                    <a:lstStyle/>
                    <a:p>
                      <a:pPr marL="0" marR="147320">
                        <a:lnSpc>
                          <a:spcPct val="115000"/>
                        </a:lnSpc>
                        <a:spcBef>
                          <a:spcPts val="375"/>
                        </a:spcBef>
                        <a:buNone/>
                      </a:pPr>
                      <a:r>
                        <a:rPr lang="en-US" sz="1200" b="1" kern="100" dirty="0">
                          <a:solidFill>
                            <a:schemeClr val="accent1">
                              <a:lumMod val="50000"/>
                            </a:schemeClr>
                          </a:solidFill>
                          <a:effectLst/>
                        </a:rPr>
                        <a:t>Ms. Lâm Thảo Vi</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dirty="0">
                          <a:solidFill>
                            <a:schemeClr val="accent1">
                              <a:lumMod val="50000"/>
                            </a:schemeClr>
                          </a:solidFill>
                          <a:effectLst/>
                        </a:rPr>
                        <a:t>089 846 7758</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147320">
                        <a:lnSpc>
                          <a:spcPct val="115000"/>
                        </a:lnSpc>
                        <a:spcBef>
                          <a:spcPts val="375"/>
                        </a:spcBef>
                        <a:buNone/>
                      </a:pPr>
                      <a:r>
                        <a:rPr lang="en-US" sz="1200" b="1" kern="100" dirty="0">
                          <a:solidFill>
                            <a:schemeClr val="accent1">
                              <a:lumMod val="50000"/>
                            </a:schemeClr>
                          </a:solidFill>
                          <a:effectLst/>
                        </a:rPr>
                        <a:t>lamthaovi@csc-vn.com</a:t>
                      </a:r>
                      <a:endParaRPr lang="vi-VN" sz="1100" b="1" kern="10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buNone/>
                      </a:pPr>
                      <a:r>
                        <a:rPr lang="vi-VN" sz="1100" kern="100" dirty="0">
                          <a:effectLst/>
                        </a:rPr>
                        <a:t> </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20000"/>
                        <a:lumOff val="80000"/>
                      </a:schemeClr>
                    </a:solidFill>
                  </a:tcPr>
                </a:tc>
                <a:extLst>
                  <a:ext uri="{0D108BD9-81ED-4DB2-BD59-A6C34878D82A}">
                    <a16:rowId xmlns:a16="http://schemas.microsoft.com/office/drawing/2014/main" val="1506632435"/>
                  </a:ext>
                </a:extLst>
              </a:tr>
            </a:tbl>
          </a:graphicData>
        </a:graphic>
      </p:graphicFrame>
    </p:spTree>
    <p:extLst>
      <p:ext uri="{BB962C8B-B14F-4D97-AF65-F5344CB8AC3E}">
        <p14:creationId xmlns:p14="http://schemas.microsoft.com/office/powerpoint/2010/main" val="2708441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50" y="4762500"/>
            <a:ext cx="12204700" cy="2101850"/>
            <a:chOff x="-6350" y="4762500"/>
            <a:chExt cx="12204700" cy="2101850"/>
          </a:xfrm>
        </p:grpSpPr>
        <p:pic>
          <p:nvPicPr>
            <p:cNvPr id="3" name="object 3"/>
            <p:cNvPicPr/>
            <p:nvPr/>
          </p:nvPicPr>
          <p:blipFill>
            <a:blip r:embed="rId2" cstate="print"/>
            <a:stretch>
              <a:fillRect/>
            </a:stretch>
          </p:blipFill>
          <p:spPr>
            <a:xfrm>
              <a:off x="5537200" y="4762500"/>
              <a:ext cx="1117600" cy="1943100"/>
            </a:xfrm>
            <a:prstGeom prst="rect">
              <a:avLst/>
            </a:prstGeom>
          </p:spPr>
        </p:pic>
        <p:sp>
          <p:nvSpPr>
            <p:cNvPr id="4" name="object 4"/>
            <p:cNvSpPr/>
            <p:nvPr/>
          </p:nvSpPr>
          <p:spPr>
            <a:xfrm>
              <a:off x="0" y="6693025"/>
              <a:ext cx="12192000" cy="165100"/>
            </a:xfrm>
            <a:custGeom>
              <a:avLst/>
              <a:gdLst/>
              <a:ahLst/>
              <a:cxnLst/>
              <a:rect l="l" t="t" r="r" b="b"/>
              <a:pathLst>
                <a:path w="12192000" h="165100">
                  <a:moveTo>
                    <a:pt x="12192000" y="0"/>
                  </a:moveTo>
                  <a:lnTo>
                    <a:pt x="0" y="0"/>
                  </a:lnTo>
                  <a:lnTo>
                    <a:pt x="0" y="164972"/>
                  </a:lnTo>
                  <a:lnTo>
                    <a:pt x="12192000" y="164972"/>
                  </a:lnTo>
                  <a:lnTo>
                    <a:pt x="12192000" y="0"/>
                  </a:lnTo>
                  <a:close/>
                </a:path>
              </a:pathLst>
            </a:custGeom>
            <a:solidFill>
              <a:srgbClr val="EF4D21"/>
            </a:solidFill>
          </p:spPr>
          <p:txBody>
            <a:bodyPr wrap="square" lIns="0" tIns="0" rIns="0" bIns="0" rtlCol="0"/>
            <a:lstStyle/>
            <a:p>
              <a:endParaRPr/>
            </a:p>
          </p:txBody>
        </p:sp>
        <p:sp>
          <p:nvSpPr>
            <p:cNvPr id="5" name="object 5"/>
            <p:cNvSpPr/>
            <p:nvPr/>
          </p:nvSpPr>
          <p:spPr>
            <a:xfrm>
              <a:off x="0" y="6693026"/>
              <a:ext cx="12192000" cy="165100"/>
            </a:xfrm>
            <a:custGeom>
              <a:avLst/>
              <a:gdLst/>
              <a:ahLst/>
              <a:cxnLst/>
              <a:rect l="l" t="t" r="r" b="b"/>
              <a:pathLst>
                <a:path w="12192000" h="165100">
                  <a:moveTo>
                    <a:pt x="0" y="164973"/>
                  </a:moveTo>
                  <a:lnTo>
                    <a:pt x="12192000" y="164973"/>
                  </a:lnTo>
                  <a:lnTo>
                    <a:pt x="12192000" y="0"/>
                  </a:lnTo>
                  <a:lnTo>
                    <a:pt x="0" y="0"/>
                  </a:lnTo>
                  <a:lnTo>
                    <a:pt x="0" y="164973"/>
                  </a:lnTo>
                  <a:close/>
                </a:path>
              </a:pathLst>
            </a:custGeom>
            <a:ln w="12699">
              <a:solidFill>
                <a:srgbClr val="EF4D21"/>
              </a:solidFill>
            </a:ln>
          </p:spPr>
          <p:txBody>
            <a:bodyPr wrap="square" lIns="0" tIns="0" rIns="0" bIns="0" rtlCol="0"/>
            <a:lstStyle/>
            <a:p>
              <a:endParaRPr/>
            </a:p>
          </p:txBody>
        </p:sp>
      </p:grpSp>
      <p:grpSp>
        <p:nvGrpSpPr>
          <p:cNvPr id="6" name="object 6"/>
          <p:cNvGrpSpPr/>
          <p:nvPr/>
        </p:nvGrpSpPr>
        <p:grpSpPr>
          <a:xfrm>
            <a:off x="2734182" y="1972945"/>
            <a:ext cx="1802764" cy="1802764"/>
            <a:chOff x="2734182" y="1972945"/>
            <a:chExt cx="1802764" cy="1802764"/>
          </a:xfrm>
        </p:grpSpPr>
        <p:sp>
          <p:nvSpPr>
            <p:cNvPr id="7" name="object 7"/>
            <p:cNvSpPr/>
            <p:nvPr/>
          </p:nvSpPr>
          <p:spPr>
            <a:xfrm>
              <a:off x="2740532" y="1979295"/>
              <a:ext cx="1790064" cy="1790064"/>
            </a:xfrm>
            <a:custGeom>
              <a:avLst/>
              <a:gdLst/>
              <a:ahLst/>
              <a:cxnLst/>
              <a:rect l="l" t="t" r="r" b="b"/>
              <a:pathLst>
                <a:path w="1790064" h="1790064">
                  <a:moveTo>
                    <a:pt x="894715" y="0"/>
                  </a:moveTo>
                  <a:lnTo>
                    <a:pt x="847217" y="1269"/>
                  </a:lnTo>
                  <a:lnTo>
                    <a:pt x="800354" y="4952"/>
                  </a:lnTo>
                  <a:lnTo>
                    <a:pt x="754253" y="10921"/>
                  </a:lnTo>
                  <a:lnTo>
                    <a:pt x="708787" y="19303"/>
                  </a:lnTo>
                  <a:lnTo>
                    <a:pt x="664209" y="29971"/>
                  </a:lnTo>
                  <a:lnTo>
                    <a:pt x="620521" y="42799"/>
                  </a:lnTo>
                  <a:lnTo>
                    <a:pt x="577850" y="57657"/>
                  </a:lnTo>
                  <a:lnTo>
                    <a:pt x="536194" y="74675"/>
                  </a:lnTo>
                  <a:lnTo>
                    <a:pt x="495554" y="93725"/>
                  </a:lnTo>
                  <a:lnTo>
                    <a:pt x="456056" y="114680"/>
                  </a:lnTo>
                  <a:lnTo>
                    <a:pt x="417830" y="137540"/>
                  </a:lnTo>
                  <a:lnTo>
                    <a:pt x="380746" y="162305"/>
                  </a:lnTo>
                  <a:lnTo>
                    <a:pt x="345059" y="188721"/>
                  </a:lnTo>
                  <a:lnTo>
                    <a:pt x="310769" y="216788"/>
                  </a:lnTo>
                  <a:lnTo>
                    <a:pt x="277875" y="246633"/>
                  </a:lnTo>
                  <a:lnTo>
                    <a:pt x="246634" y="277875"/>
                  </a:lnTo>
                  <a:lnTo>
                    <a:pt x="216789" y="310768"/>
                  </a:lnTo>
                  <a:lnTo>
                    <a:pt x="188722" y="345058"/>
                  </a:lnTo>
                  <a:lnTo>
                    <a:pt x="162306" y="380745"/>
                  </a:lnTo>
                  <a:lnTo>
                    <a:pt x="137541" y="417702"/>
                  </a:lnTo>
                  <a:lnTo>
                    <a:pt x="114808" y="456056"/>
                  </a:lnTo>
                  <a:lnTo>
                    <a:pt x="93725" y="495553"/>
                  </a:lnTo>
                  <a:lnTo>
                    <a:pt x="74803" y="536193"/>
                  </a:lnTo>
                  <a:lnTo>
                    <a:pt x="57785" y="577850"/>
                  </a:lnTo>
                  <a:lnTo>
                    <a:pt x="42799" y="620521"/>
                  </a:lnTo>
                  <a:lnTo>
                    <a:pt x="29972" y="664209"/>
                  </a:lnTo>
                  <a:lnTo>
                    <a:pt x="19304" y="708787"/>
                  </a:lnTo>
                  <a:lnTo>
                    <a:pt x="10922" y="754126"/>
                  </a:lnTo>
                  <a:lnTo>
                    <a:pt x="4953" y="800353"/>
                  </a:lnTo>
                  <a:lnTo>
                    <a:pt x="1269" y="847216"/>
                  </a:lnTo>
                  <a:lnTo>
                    <a:pt x="0" y="894714"/>
                  </a:lnTo>
                  <a:lnTo>
                    <a:pt x="1269" y="942213"/>
                  </a:lnTo>
                  <a:lnTo>
                    <a:pt x="4953" y="989076"/>
                  </a:lnTo>
                  <a:lnTo>
                    <a:pt x="10922" y="1035303"/>
                  </a:lnTo>
                  <a:lnTo>
                    <a:pt x="19304" y="1080642"/>
                  </a:lnTo>
                  <a:lnTo>
                    <a:pt x="29972" y="1125219"/>
                  </a:lnTo>
                  <a:lnTo>
                    <a:pt x="42799" y="1168907"/>
                  </a:lnTo>
                  <a:lnTo>
                    <a:pt x="57785" y="1211706"/>
                  </a:lnTo>
                  <a:lnTo>
                    <a:pt x="74803" y="1253363"/>
                  </a:lnTo>
                  <a:lnTo>
                    <a:pt x="93725" y="1294002"/>
                  </a:lnTo>
                  <a:lnTo>
                    <a:pt x="114808" y="1333500"/>
                  </a:lnTo>
                  <a:lnTo>
                    <a:pt x="137541" y="1371727"/>
                  </a:lnTo>
                  <a:lnTo>
                    <a:pt x="162306" y="1408683"/>
                  </a:lnTo>
                  <a:lnTo>
                    <a:pt x="188722" y="1444370"/>
                  </a:lnTo>
                  <a:lnTo>
                    <a:pt x="216789" y="1478660"/>
                  </a:lnTo>
                  <a:lnTo>
                    <a:pt x="246634" y="1511553"/>
                  </a:lnTo>
                  <a:lnTo>
                    <a:pt x="277875" y="1542922"/>
                  </a:lnTo>
                  <a:lnTo>
                    <a:pt x="310769" y="1572640"/>
                  </a:lnTo>
                  <a:lnTo>
                    <a:pt x="345059" y="1600834"/>
                  </a:lnTo>
                  <a:lnTo>
                    <a:pt x="380746" y="1627251"/>
                  </a:lnTo>
                  <a:lnTo>
                    <a:pt x="417830" y="1651888"/>
                  </a:lnTo>
                  <a:lnTo>
                    <a:pt x="456056" y="1674748"/>
                  </a:lnTo>
                  <a:lnTo>
                    <a:pt x="495554" y="1695703"/>
                  </a:lnTo>
                  <a:lnTo>
                    <a:pt x="536194" y="1714753"/>
                  </a:lnTo>
                  <a:lnTo>
                    <a:pt x="577850" y="1731771"/>
                  </a:lnTo>
                  <a:lnTo>
                    <a:pt x="620521" y="1746757"/>
                  </a:lnTo>
                  <a:lnTo>
                    <a:pt x="664209" y="1759584"/>
                  </a:lnTo>
                  <a:lnTo>
                    <a:pt x="708787" y="1770125"/>
                  </a:lnTo>
                  <a:lnTo>
                    <a:pt x="754253" y="1778507"/>
                  </a:lnTo>
                  <a:lnTo>
                    <a:pt x="800354" y="1784603"/>
                  </a:lnTo>
                  <a:lnTo>
                    <a:pt x="847217" y="1788286"/>
                  </a:lnTo>
                  <a:lnTo>
                    <a:pt x="894715" y="1789556"/>
                  </a:lnTo>
                  <a:lnTo>
                    <a:pt x="942340" y="1788286"/>
                  </a:lnTo>
                  <a:lnTo>
                    <a:pt x="989203" y="1784603"/>
                  </a:lnTo>
                  <a:lnTo>
                    <a:pt x="1035304" y="1778507"/>
                  </a:lnTo>
                  <a:lnTo>
                    <a:pt x="1080770" y="1770125"/>
                  </a:lnTo>
                  <a:lnTo>
                    <a:pt x="1125220" y="1759584"/>
                  </a:lnTo>
                  <a:lnTo>
                    <a:pt x="1168908" y="1746757"/>
                  </a:lnTo>
                  <a:lnTo>
                    <a:pt x="1211707" y="1731771"/>
                  </a:lnTo>
                  <a:lnTo>
                    <a:pt x="1253363" y="1714753"/>
                  </a:lnTo>
                  <a:lnTo>
                    <a:pt x="1294003" y="1695703"/>
                  </a:lnTo>
                  <a:lnTo>
                    <a:pt x="1333500" y="1674748"/>
                  </a:lnTo>
                  <a:lnTo>
                    <a:pt x="1371727" y="1651888"/>
                  </a:lnTo>
                  <a:lnTo>
                    <a:pt x="1408811" y="1627251"/>
                  </a:lnTo>
                  <a:lnTo>
                    <a:pt x="1444497" y="1600834"/>
                  </a:lnTo>
                  <a:lnTo>
                    <a:pt x="1478788" y="1572640"/>
                  </a:lnTo>
                  <a:lnTo>
                    <a:pt x="1511554" y="1542922"/>
                  </a:lnTo>
                  <a:lnTo>
                    <a:pt x="1542922" y="1511553"/>
                  </a:lnTo>
                  <a:lnTo>
                    <a:pt x="1572641" y="1478660"/>
                  </a:lnTo>
                  <a:lnTo>
                    <a:pt x="1600834" y="1444370"/>
                  </a:lnTo>
                  <a:lnTo>
                    <a:pt x="1627251" y="1408683"/>
                  </a:lnTo>
                  <a:lnTo>
                    <a:pt x="1651889" y="1371727"/>
                  </a:lnTo>
                  <a:lnTo>
                    <a:pt x="1674749" y="1333500"/>
                  </a:lnTo>
                  <a:lnTo>
                    <a:pt x="1695704" y="1294002"/>
                  </a:lnTo>
                  <a:lnTo>
                    <a:pt x="1714754" y="1253363"/>
                  </a:lnTo>
                  <a:lnTo>
                    <a:pt x="1731771" y="1211706"/>
                  </a:lnTo>
                  <a:lnTo>
                    <a:pt x="1746758" y="1168907"/>
                  </a:lnTo>
                  <a:lnTo>
                    <a:pt x="1759584" y="1125219"/>
                  </a:lnTo>
                  <a:lnTo>
                    <a:pt x="1770126" y="1080642"/>
                  </a:lnTo>
                  <a:lnTo>
                    <a:pt x="1778508" y="1035303"/>
                  </a:lnTo>
                  <a:lnTo>
                    <a:pt x="1784604" y="989076"/>
                  </a:lnTo>
                  <a:lnTo>
                    <a:pt x="1788287" y="942213"/>
                  </a:lnTo>
                  <a:lnTo>
                    <a:pt x="1789557" y="894714"/>
                  </a:lnTo>
                  <a:lnTo>
                    <a:pt x="1788287" y="847216"/>
                  </a:lnTo>
                  <a:lnTo>
                    <a:pt x="1784604" y="800353"/>
                  </a:lnTo>
                  <a:lnTo>
                    <a:pt x="1778508" y="754126"/>
                  </a:lnTo>
                  <a:lnTo>
                    <a:pt x="1770126" y="708787"/>
                  </a:lnTo>
                  <a:lnTo>
                    <a:pt x="1759584" y="664209"/>
                  </a:lnTo>
                  <a:lnTo>
                    <a:pt x="1746758" y="620521"/>
                  </a:lnTo>
                  <a:lnTo>
                    <a:pt x="1731771" y="577850"/>
                  </a:lnTo>
                  <a:lnTo>
                    <a:pt x="1714754" y="536193"/>
                  </a:lnTo>
                  <a:lnTo>
                    <a:pt x="1695704" y="495553"/>
                  </a:lnTo>
                  <a:lnTo>
                    <a:pt x="1674749" y="456056"/>
                  </a:lnTo>
                  <a:lnTo>
                    <a:pt x="1651889" y="417702"/>
                  </a:lnTo>
                  <a:lnTo>
                    <a:pt x="1627251" y="380745"/>
                  </a:lnTo>
                  <a:lnTo>
                    <a:pt x="1600834" y="345058"/>
                  </a:lnTo>
                  <a:lnTo>
                    <a:pt x="1572641" y="310768"/>
                  </a:lnTo>
                  <a:lnTo>
                    <a:pt x="1542922" y="277875"/>
                  </a:lnTo>
                  <a:lnTo>
                    <a:pt x="1511554" y="246633"/>
                  </a:lnTo>
                  <a:lnTo>
                    <a:pt x="1478788" y="216788"/>
                  </a:lnTo>
                  <a:lnTo>
                    <a:pt x="1444497" y="188721"/>
                  </a:lnTo>
                  <a:lnTo>
                    <a:pt x="1408811" y="162305"/>
                  </a:lnTo>
                  <a:lnTo>
                    <a:pt x="1371727" y="137540"/>
                  </a:lnTo>
                  <a:lnTo>
                    <a:pt x="1333500" y="114680"/>
                  </a:lnTo>
                  <a:lnTo>
                    <a:pt x="1294003" y="93725"/>
                  </a:lnTo>
                  <a:lnTo>
                    <a:pt x="1253363" y="74675"/>
                  </a:lnTo>
                  <a:lnTo>
                    <a:pt x="1211707" y="57657"/>
                  </a:lnTo>
                  <a:lnTo>
                    <a:pt x="1168908" y="42799"/>
                  </a:lnTo>
                  <a:lnTo>
                    <a:pt x="1125220" y="29971"/>
                  </a:lnTo>
                  <a:lnTo>
                    <a:pt x="1080770" y="19303"/>
                  </a:lnTo>
                  <a:lnTo>
                    <a:pt x="1035304" y="10921"/>
                  </a:lnTo>
                  <a:lnTo>
                    <a:pt x="989203" y="4952"/>
                  </a:lnTo>
                  <a:lnTo>
                    <a:pt x="942340" y="1269"/>
                  </a:lnTo>
                  <a:lnTo>
                    <a:pt x="894715" y="0"/>
                  </a:lnTo>
                  <a:close/>
                </a:path>
              </a:pathLst>
            </a:custGeom>
            <a:solidFill>
              <a:srgbClr val="EF4D21"/>
            </a:solidFill>
          </p:spPr>
          <p:txBody>
            <a:bodyPr wrap="square" lIns="0" tIns="0" rIns="0" bIns="0" rtlCol="0"/>
            <a:lstStyle/>
            <a:p>
              <a:endParaRPr/>
            </a:p>
          </p:txBody>
        </p:sp>
        <p:sp>
          <p:nvSpPr>
            <p:cNvPr id="8" name="object 8"/>
            <p:cNvSpPr/>
            <p:nvPr/>
          </p:nvSpPr>
          <p:spPr>
            <a:xfrm>
              <a:off x="2740532" y="1979295"/>
              <a:ext cx="1790064" cy="1790064"/>
            </a:xfrm>
            <a:custGeom>
              <a:avLst/>
              <a:gdLst/>
              <a:ahLst/>
              <a:cxnLst/>
              <a:rect l="l" t="t" r="r" b="b"/>
              <a:pathLst>
                <a:path w="1790064" h="1790064">
                  <a:moveTo>
                    <a:pt x="0" y="894714"/>
                  </a:moveTo>
                  <a:lnTo>
                    <a:pt x="1269" y="847216"/>
                  </a:lnTo>
                  <a:lnTo>
                    <a:pt x="4953" y="800353"/>
                  </a:lnTo>
                  <a:lnTo>
                    <a:pt x="10922" y="754126"/>
                  </a:lnTo>
                  <a:lnTo>
                    <a:pt x="19304" y="708787"/>
                  </a:lnTo>
                  <a:lnTo>
                    <a:pt x="29972" y="664209"/>
                  </a:lnTo>
                  <a:lnTo>
                    <a:pt x="42799" y="620521"/>
                  </a:lnTo>
                  <a:lnTo>
                    <a:pt x="57785" y="577850"/>
                  </a:lnTo>
                  <a:lnTo>
                    <a:pt x="74803" y="536193"/>
                  </a:lnTo>
                  <a:lnTo>
                    <a:pt x="93725" y="495553"/>
                  </a:lnTo>
                  <a:lnTo>
                    <a:pt x="114808" y="456056"/>
                  </a:lnTo>
                  <a:lnTo>
                    <a:pt x="137541" y="417702"/>
                  </a:lnTo>
                  <a:lnTo>
                    <a:pt x="162306" y="380745"/>
                  </a:lnTo>
                  <a:lnTo>
                    <a:pt x="188722" y="345058"/>
                  </a:lnTo>
                  <a:lnTo>
                    <a:pt x="216789" y="310768"/>
                  </a:lnTo>
                  <a:lnTo>
                    <a:pt x="246634" y="277875"/>
                  </a:lnTo>
                  <a:lnTo>
                    <a:pt x="277875" y="246633"/>
                  </a:lnTo>
                  <a:lnTo>
                    <a:pt x="310769" y="216788"/>
                  </a:lnTo>
                  <a:lnTo>
                    <a:pt x="345059" y="188721"/>
                  </a:lnTo>
                  <a:lnTo>
                    <a:pt x="380746" y="162305"/>
                  </a:lnTo>
                  <a:lnTo>
                    <a:pt x="417830" y="137540"/>
                  </a:lnTo>
                  <a:lnTo>
                    <a:pt x="456056" y="114680"/>
                  </a:lnTo>
                  <a:lnTo>
                    <a:pt x="495554" y="93725"/>
                  </a:lnTo>
                  <a:lnTo>
                    <a:pt x="536194" y="74675"/>
                  </a:lnTo>
                  <a:lnTo>
                    <a:pt x="577850" y="57657"/>
                  </a:lnTo>
                  <a:lnTo>
                    <a:pt x="620521" y="42799"/>
                  </a:lnTo>
                  <a:lnTo>
                    <a:pt x="664209" y="29971"/>
                  </a:lnTo>
                  <a:lnTo>
                    <a:pt x="708787" y="19303"/>
                  </a:lnTo>
                  <a:lnTo>
                    <a:pt x="754253" y="10921"/>
                  </a:lnTo>
                  <a:lnTo>
                    <a:pt x="800354" y="4952"/>
                  </a:lnTo>
                  <a:lnTo>
                    <a:pt x="847217" y="1269"/>
                  </a:lnTo>
                  <a:lnTo>
                    <a:pt x="894715" y="0"/>
                  </a:lnTo>
                  <a:lnTo>
                    <a:pt x="942340" y="1269"/>
                  </a:lnTo>
                  <a:lnTo>
                    <a:pt x="989203" y="4952"/>
                  </a:lnTo>
                  <a:lnTo>
                    <a:pt x="1035304" y="10921"/>
                  </a:lnTo>
                  <a:lnTo>
                    <a:pt x="1080770" y="19303"/>
                  </a:lnTo>
                  <a:lnTo>
                    <a:pt x="1125220" y="29971"/>
                  </a:lnTo>
                  <a:lnTo>
                    <a:pt x="1168908" y="42799"/>
                  </a:lnTo>
                  <a:lnTo>
                    <a:pt x="1211707" y="57657"/>
                  </a:lnTo>
                  <a:lnTo>
                    <a:pt x="1253363" y="74675"/>
                  </a:lnTo>
                  <a:lnTo>
                    <a:pt x="1294003" y="93725"/>
                  </a:lnTo>
                  <a:lnTo>
                    <a:pt x="1333500" y="114680"/>
                  </a:lnTo>
                  <a:lnTo>
                    <a:pt x="1371727" y="137540"/>
                  </a:lnTo>
                  <a:lnTo>
                    <a:pt x="1408811" y="162305"/>
                  </a:lnTo>
                  <a:lnTo>
                    <a:pt x="1444497" y="188721"/>
                  </a:lnTo>
                  <a:lnTo>
                    <a:pt x="1478788" y="216788"/>
                  </a:lnTo>
                  <a:lnTo>
                    <a:pt x="1511554" y="246633"/>
                  </a:lnTo>
                  <a:lnTo>
                    <a:pt x="1542922" y="277875"/>
                  </a:lnTo>
                  <a:lnTo>
                    <a:pt x="1572641" y="310768"/>
                  </a:lnTo>
                  <a:lnTo>
                    <a:pt x="1600834" y="345058"/>
                  </a:lnTo>
                  <a:lnTo>
                    <a:pt x="1627251" y="380745"/>
                  </a:lnTo>
                  <a:lnTo>
                    <a:pt x="1651889" y="417702"/>
                  </a:lnTo>
                  <a:lnTo>
                    <a:pt x="1674749" y="456056"/>
                  </a:lnTo>
                  <a:lnTo>
                    <a:pt x="1695704" y="495553"/>
                  </a:lnTo>
                  <a:lnTo>
                    <a:pt x="1714754" y="536193"/>
                  </a:lnTo>
                  <a:lnTo>
                    <a:pt x="1731771" y="577850"/>
                  </a:lnTo>
                  <a:lnTo>
                    <a:pt x="1746758" y="620521"/>
                  </a:lnTo>
                  <a:lnTo>
                    <a:pt x="1759584" y="664209"/>
                  </a:lnTo>
                  <a:lnTo>
                    <a:pt x="1770126" y="708787"/>
                  </a:lnTo>
                  <a:lnTo>
                    <a:pt x="1778508" y="754126"/>
                  </a:lnTo>
                  <a:lnTo>
                    <a:pt x="1784604" y="800353"/>
                  </a:lnTo>
                  <a:lnTo>
                    <a:pt x="1788287" y="847216"/>
                  </a:lnTo>
                  <a:lnTo>
                    <a:pt x="1789557" y="894714"/>
                  </a:lnTo>
                  <a:lnTo>
                    <a:pt x="1788287" y="942213"/>
                  </a:lnTo>
                  <a:lnTo>
                    <a:pt x="1784604" y="989076"/>
                  </a:lnTo>
                  <a:lnTo>
                    <a:pt x="1778508" y="1035303"/>
                  </a:lnTo>
                  <a:lnTo>
                    <a:pt x="1770126" y="1080642"/>
                  </a:lnTo>
                  <a:lnTo>
                    <a:pt x="1759584" y="1125219"/>
                  </a:lnTo>
                  <a:lnTo>
                    <a:pt x="1746758" y="1168907"/>
                  </a:lnTo>
                  <a:lnTo>
                    <a:pt x="1731771" y="1211706"/>
                  </a:lnTo>
                  <a:lnTo>
                    <a:pt x="1714754" y="1253363"/>
                  </a:lnTo>
                  <a:lnTo>
                    <a:pt x="1695704" y="1294002"/>
                  </a:lnTo>
                  <a:lnTo>
                    <a:pt x="1674749" y="1333500"/>
                  </a:lnTo>
                  <a:lnTo>
                    <a:pt x="1651889" y="1371727"/>
                  </a:lnTo>
                  <a:lnTo>
                    <a:pt x="1627251" y="1408683"/>
                  </a:lnTo>
                  <a:lnTo>
                    <a:pt x="1600834" y="1444370"/>
                  </a:lnTo>
                  <a:lnTo>
                    <a:pt x="1572641" y="1478660"/>
                  </a:lnTo>
                  <a:lnTo>
                    <a:pt x="1542922" y="1511553"/>
                  </a:lnTo>
                  <a:lnTo>
                    <a:pt x="1511554" y="1542922"/>
                  </a:lnTo>
                  <a:lnTo>
                    <a:pt x="1478788" y="1572640"/>
                  </a:lnTo>
                  <a:lnTo>
                    <a:pt x="1444497" y="1600834"/>
                  </a:lnTo>
                  <a:lnTo>
                    <a:pt x="1408811" y="1627251"/>
                  </a:lnTo>
                  <a:lnTo>
                    <a:pt x="1371727" y="1651888"/>
                  </a:lnTo>
                  <a:lnTo>
                    <a:pt x="1333500" y="1674748"/>
                  </a:lnTo>
                  <a:lnTo>
                    <a:pt x="1294003" y="1695703"/>
                  </a:lnTo>
                  <a:lnTo>
                    <a:pt x="1253363" y="1714753"/>
                  </a:lnTo>
                  <a:lnTo>
                    <a:pt x="1211707" y="1731771"/>
                  </a:lnTo>
                  <a:lnTo>
                    <a:pt x="1168908" y="1746757"/>
                  </a:lnTo>
                  <a:lnTo>
                    <a:pt x="1125220" y="1759584"/>
                  </a:lnTo>
                  <a:lnTo>
                    <a:pt x="1080770" y="1770125"/>
                  </a:lnTo>
                  <a:lnTo>
                    <a:pt x="1035304" y="1778507"/>
                  </a:lnTo>
                  <a:lnTo>
                    <a:pt x="989203" y="1784603"/>
                  </a:lnTo>
                  <a:lnTo>
                    <a:pt x="942340" y="1788286"/>
                  </a:lnTo>
                  <a:lnTo>
                    <a:pt x="894715" y="1789556"/>
                  </a:lnTo>
                  <a:lnTo>
                    <a:pt x="847217" y="1788286"/>
                  </a:lnTo>
                  <a:lnTo>
                    <a:pt x="800354" y="1784603"/>
                  </a:lnTo>
                  <a:lnTo>
                    <a:pt x="754253" y="1778507"/>
                  </a:lnTo>
                  <a:lnTo>
                    <a:pt x="708787" y="1770125"/>
                  </a:lnTo>
                  <a:lnTo>
                    <a:pt x="664209" y="1759584"/>
                  </a:lnTo>
                  <a:lnTo>
                    <a:pt x="620521" y="1746757"/>
                  </a:lnTo>
                  <a:lnTo>
                    <a:pt x="577850" y="1731771"/>
                  </a:lnTo>
                  <a:lnTo>
                    <a:pt x="536194" y="1714753"/>
                  </a:lnTo>
                  <a:lnTo>
                    <a:pt x="495554" y="1695703"/>
                  </a:lnTo>
                  <a:lnTo>
                    <a:pt x="456056" y="1674748"/>
                  </a:lnTo>
                  <a:lnTo>
                    <a:pt x="417830" y="1651888"/>
                  </a:lnTo>
                  <a:lnTo>
                    <a:pt x="380746" y="1627251"/>
                  </a:lnTo>
                  <a:lnTo>
                    <a:pt x="345059" y="1600834"/>
                  </a:lnTo>
                  <a:lnTo>
                    <a:pt x="310769" y="1572640"/>
                  </a:lnTo>
                  <a:lnTo>
                    <a:pt x="277875" y="1542922"/>
                  </a:lnTo>
                  <a:lnTo>
                    <a:pt x="246634" y="1511553"/>
                  </a:lnTo>
                  <a:lnTo>
                    <a:pt x="216789" y="1478660"/>
                  </a:lnTo>
                  <a:lnTo>
                    <a:pt x="188722" y="1444370"/>
                  </a:lnTo>
                  <a:lnTo>
                    <a:pt x="162306" y="1408683"/>
                  </a:lnTo>
                  <a:lnTo>
                    <a:pt x="137541" y="1371727"/>
                  </a:lnTo>
                  <a:lnTo>
                    <a:pt x="114808" y="1333500"/>
                  </a:lnTo>
                  <a:lnTo>
                    <a:pt x="93725" y="1294002"/>
                  </a:lnTo>
                  <a:lnTo>
                    <a:pt x="74803" y="1253363"/>
                  </a:lnTo>
                  <a:lnTo>
                    <a:pt x="57785" y="1211706"/>
                  </a:lnTo>
                  <a:lnTo>
                    <a:pt x="42799" y="1168907"/>
                  </a:lnTo>
                  <a:lnTo>
                    <a:pt x="29972" y="1125219"/>
                  </a:lnTo>
                  <a:lnTo>
                    <a:pt x="19304" y="1080642"/>
                  </a:lnTo>
                  <a:lnTo>
                    <a:pt x="10922" y="1035303"/>
                  </a:lnTo>
                  <a:lnTo>
                    <a:pt x="4953" y="989076"/>
                  </a:lnTo>
                  <a:lnTo>
                    <a:pt x="1269" y="942213"/>
                  </a:lnTo>
                  <a:lnTo>
                    <a:pt x="0" y="894714"/>
                  </a:lnTo>
                  <a:close/>
                </a:path>
              </a:pathLst>
            </a:custGeom>
            <a:ln w="12700">
              <a:solidFill>
                <a:srgbClr val="EF4D21"/>
              </a:solidFill>
            </a:ln>
          </p:spPr>
          <p:txBody>
            <a:bodyPr wrap="square" lIns="0" tIns="0" rIns="0" bIns="0" rtlCol="0"/>
            <a:lstStyle/>
            <a:p>
              <a:endParaRPr/>
            </a:p>
          </p:txBody>
        </p:sp>
      </p:grpSp>
      <p:grpSp>
        <p:nvGrpSpPr>
          <p:cNvPr id="9" name="object 9"/>
          <p:cNvGrpSpPr/>
          <p:nvPr/>
        </p:nvGrpSpPr>
        <p:grpSpPr>
          <a:xfrm>
            <a:off x="5114797" y="1236980"/>
            <a:ext cx="1802764" cy="1802764"/>
            <a:chOff x="5114797" y="1236980"/>
            <a:chExt cx="1802764" cy="1802764"/>
          </a:xfrm>
        </p:grpSpPr>
        <p:sp>
          <p:nvSpPr>
            <p:cNvPr id="10" name="object 10"/>
            <p:cNvSpPr/>
            <p:nvPr/>
          </p:nvSpPr>
          <p:spPr>
            <a:xfrm>
              <a:off x="5121147" y="1243330"/>
              <a:ext cx="1790064" cy="1790064"/>
            </a:xfrm>
            <a:custGeom>
              <a:avLst/>
              <a:gdLst/>
              <a:ahLst/>
              <a:cxnLst/>
              <a:rect l="l" t="t" r="r" b="b"/>
              <a:pathLst>
                <a:path w="1790065" h="1790064">
                  <a:moveTo>
                    <a:pt x="894841" y="0"/>
                  </a:moveTo>
                  <a:lnTo>
                    <a:pt x="847343" y="1270"/>
                  </a:lnTo>
                  <a:lnTo>
                    <a:pt x="800480" y="4953"/>
                  </a:lnTo>
                  <a:lnTo>
                    <a:pt x="754252" y="10922"/>
                  </a:lnTo>
                  <a:lnTo>
                    <a:pt x="708913" y="19304"/>
                  </a:lnTo>
                  <a:lnTo>
                    <a:pt x="664337" y="29972"/>
                  </a:lnTo>
                  <a:lnTo>
                    <a:pt x="620649" y="42799"/>
                  </a:lnTo>
                  <a:lnTo>
                    <a:pt x="577850" y="57785"/>
                  </a:lnTo>
                  <a:lnTo>
                    <a:pt x="536193" y="74803"/>
                  </a:lnTo>
                  <a:lnTo>
                    <a:pt x="495553" y="93725"/>
                  </a:lnTo>
                  <a:lnTo>
                    <a:pt x="456056" y="114681"/>
                  </a:lnTo>
                  <a:lnTo>
                    <a:pt x="417829" y="137541"/>
                  </a:lnTo>
                  <a:lnTo>
                    <a:pt x="380873" y="162306"/>
                  </a:lnTo>
                  <a:lnTo>
                    <a:pt x="345186" y="188722"/>
                  </a:lnTo>
                  <a:lnTo>
                    <a:pt x="310768" y="216789"/>
                  </a:lnTo>
                  <a:lnTo>
                    <a:pt x="278002" y="246634"/>
                  </a:lnTo>
                  <a:lnTo>
                    <a:pt x="246634" y="277875"/>
                  </a:lnTo>
                  <a:lnTo>
                    <a:pt x="216915" y="310769"/>
                  </a:lnTo>
                  <a:lnTo>
                    <a:pt x="188722" y="345059"/>
                  </a:lnTo>
                  <a:lnTo>
                    <a:pt x="162305" y="380746"/>
                  </a:lnTo>
                  <a:lnTo>
                    <a:pt x="137667" y="417703"/>
                  </a:lnTo>
                  <a:lnTo>
                    <a:pt x="114807" y="456057"/>
                  </a:lnTo>
                  <a:lnTo>
                    <a:pt x="93852" y="495554"/>
                  </a:lnTo>
                  <a:lnTo>
                    <a:pt x="74802" y="536194"/>
                  </a:lnTo>
                  <a:lnTo>
                    <a:pt x="57785" y="577850"/>
                  </a:lnTo>
                  <a:lnTo>
                    <a:pt x="42799" y="620522"/>
                  </a:lnTo>
                  <a:lnTo>
                    <a:pt x="29972" y="664210"/>
                  </a:lnTo>
                  <a:lnTo>
                    <a:pt x="19430" y="708787"/>
                  </a:lnTo>
                  <a:lnTo>
                    <a:pt x="11049" y="754126"/>
                  </a:lnTo>
                  <a:lnTo>
                    <a:pt x="4952" y="800354"/>
                  </a:lnTo>
                  <a:lnTo>
                    <a:pt x="1269" y="847217"/>
                  </a:lnTo>
                  <a:lnTo>
                    <a:pt x="0" y="894715"/>
                  </a:lnTo>
                  <a:lnTo>
                    <a:pt x="1269" y="942213"/>
                  </a:lnTo>
                  <a:lnTo>
                    <a:pt x="4952" y="989203"/>
                  </a:lnTo>
                  <a:lnTo>
                    <a:pt x="11049" y="1035304"/>
                  </a:lnTo>
                  <a:lnTo>
                    <a:pt x="19430" y="1080643"/>
                  </a:lnTo>
                  <a:lnTo>
                    <a:pt x="29972" y="1125220"/>
                  </a:lnTo>
                  <a:lnTo>
                    <a:pt x="42799" y="1168908"/>
                  </a:lnTo>
                  <a:lnTo>
                    <a:pt x="57785" y="1211707"/>
                  </a:lnTo>
                  <a:lnTo>
                    <a:pt x="74802" y="1253363"/>
                  </a:lnTo>
                  <a:lnTo>
                    <a:pt x="93852" y="1294003"/>
                  </a:lnTo>
                  <a:lnTo>
                    <a:pt x="114807" y="1333500"/>
                  </a:lnTo>
                  <a:lnTo>
                    <a:pt x="137667" y="1371727"/>
                  </a:lnTo>
                  <a:lnTo>
                    <a:pt x="162305" y="1408684"/>
                  </a:lnTo>
                  <a:lnTo>
                    <a:pt x="188722" y="1444371"/>
                  </a:lnTo>
                  <a:lnTo>
                    <a:pt x="216915" y="1478788"/>
                  </a:lnTo>
                  <a:lnTo>
                    <a:pt x="246634" y="1511554"/>
                  </a:lnTo>
                  <a:lnTo>
                    <a:pt x="278002" y="1542923"/>
                  </a:lnTo>
                  <a:lnTo>
                    <a:pt x="310768" y="1572641"/>
                  </a:lnTo>
                  <a:lnTo>
                    <a:pt x="345186" y="1600835"/>
                  </a:lnTo>
                  <a:lnTo>
                    <a:pt x="380873" y="1627251"/>
                  </a:lnTo>
                  <a:lnTo>
                    <a:pt x="417829" y="1651889"/>
                  </a:lnTo>
                  <a:lnTo>
                    <a:pt x="456056" y="1674749"/>
                  </a:lnTo>
                  <a:lnTo>
                    <a:pt x="495553" y="1695704"/>
                  </a:lnTo>
                  <a:lnTo>
                    <a:pt x="536193" y="1714754"/>
                  </a:lnTo>
                  <a:lnTo>
                    <a:pt x="577850" y="1731772"/>
                  </a:lnTo>
                  <a:lnTo>
                    <a:pt x="620649" y="1746758"/>
                  </a:lnTo>
                  <a:lnTo>
                    <a:pt x="664337" y="1759585"/>
                  </a:lnTo>
                  <a:lnTo>
                    <a:pt x="708913" y="1770126"/>
                  </a:lnTo>
                  <a:lnTo>
                    <a:pt x="754252" y="1778508"/>
                  </a:lnTo>
                  <a:lnTo>
                    <a:pt x="800480" y="1784604"/>
                  </a:lnTo>
                  <a:lnTo>
                    <a:pt x="847343" y="1788287"/>
                  </a:lnTo>
                  <a:lnTo>
                    <a:pt x="894841" y="1789557"/>
                  </a:lnTo>
                  <a:lnTo>
                    <a:pt x="942339" y="1788287"/>
                  </a:lnTo>
                  <a:lnTo>
                    <a:pt x="989202" y="1784604"/>
                  </a:lnTo>
                  <a:lnTo>
                    <a:pt x="1035430" y="1778508"/>
                  </a:lnTo>
                  <a:lnTo>
                    <a:pt x="1080769" y="1770126"/>
                  </a:lnTo>
                  <a:lnTo>
                    <a:pt x="1125347" y="1759585"/>
                  </a:lnTo>
                  <a:lnTo>
                    <a:pt x="1169035" y="1746758"/>
                  </a:lnTo>
                  <a:lnTo>
                    <a:pt x="1211706" y="1731772"/>
                  </a:lnTo>
                  <a:lnTo>
                    <a:pt x="1253363" y="1714754"/>
                  </a:lnTo>
                  <a:lnTo>
                    <a:pt x="1294002" y="1695704"/>
                  </a:lnTo>
                  <a:lnTo>
                    <a:pt x="1333500" y="1674749"/>
                  </a:lnTo>
                  <a:lnTo>
                    <a:pt x="1371853" y="1651889"/>
                  </a:lnTo>
                  <a:lnTo>
                    <a:pt x="1408810" y="1627251"/>
                  </a:lnTo>
                  <a:lnTo>
                    <a:pt x="1444498" y="1600835"/>
                  </a:lnTo>
                  <a:lnTo>
                    <a:pt x="1478787" y="1572641"/>
                  </a:lnTo>
                  <a:lnTo>
                    <a:pt x="1511680" y="1542923"/>
                  </a:lnTo>
                  <a:lnTo>
                    <a:pt x="1542923" y="1511554"/>
                  </a:lnTo>
                  <a:lnTo>
                    <a:pt x="1572768" y="1478788"/>
                  </a:lnTo>
                  <a:lnTo>
                    <a:pt x="1600834" y="1444371"/>
                  </a:lnTo>
                  <a:lnTo>
                    <a:pt x="1627251" y="1408684"/>
                  </a:lnTo>
                  <a:lnTo>
                    <a:pt x="1652016" y="1371727"/>
                  </a:lnTo>
                  <a:lnTo>
                    <a:pt x="1674876" y="1333500"/>
                  </a:lnTo>
                  <a:lnTo>
                    <a:pt x="1695830" y="1294003"/>
                  </a:lnTo>
                  <a:lnTo>
                    <a:pt x="1714753" y="1253363"/>
                  </a:lnTo>
                  <a:lnTo>
                    <a:pt x="1731772" y="1211707"/>
                  </a:lnTo>
                  <a:lnTo>
                    <a:pt x="1746757" y="1168908"/>
                  </a:lnTo>
                  <a:lnTo>
                    <a:pt x="1759584" y="1125220"/>
                  </a:lnTo>
                  <a:lnTo>
                    <a:pt x="1770252" y="1080643"/>
                  </a:lnTo>
                  <a:lnTo>
                    <a:pt x="1778634" y="1035304"/>
                  </a:lnTo>
                  <a:lnTo>
                    <a:pt x="1784603" y="989203"/>
                  </a:lnTo>
                  <a:lnTo>
                    <a:pt x="1788286" y="942213"/>
                  </a:lnTo>
                  <a:lnTo>
                    <a:pt x="1789556" y="894715"/>
                  </a:lnTo>
                  <a:lnTo>
                    <a:pt x="1788286" y="847217"/>
                  </a:lnTo>
                  <a:lnTo>
                    <a:pt x="1784603" y="800354"/>
                  </a:lnTo>
                  <a:lnTo>
                    <a:pt x="1778634" y="754126"/>
                  </a:lnTo>
                  <a:lnTo>
                    <a:pt x="1770252" y="708787"/>
                  </a:lnTo>
                  <a:lnTo>
                    <a:pt x="1759584" y="664210"/>
                  </a:lnTo>
                  <a:lnTo>
                    <a:pt x="1746757" y="620522"/>
                  </a:lnTo>
                  <a:lnTo>
                    <a:pt x="1731772" y="577850"/>
                  </a:lnTo>
                  <a:lnTo>
                    <a:pt x="1714753" y="536194"/>
                  </a:lnTo>
                  <a:lnTo>
                    <a:pt x="1695830" y="495554"/>
                  </a:lnTo>
                  <a:lnTo>
                    <a:pt x="1674876" y="456057"/>
                  </a:lnTo>
                  <a:lnTo>
                    <a:pt x="1652016" y="417703"/>
                  </a:lnTo>
                  <a:lnTo>
                    <a:pt x="1627251" y="380746"/>
                  </a:lnTo>
                  <a:lnTo>
                    <a:pt x="1600834" y="345059"/>
                  </a:lnTo>
                  <a:lnTo>
                    <a:pt x="1572768" y="310769"/>
                  </a:lnTo>
                  <a:lnTo>
                    <a:pt x="1542923" y="277875"/>
                  </a:lnTo>
                  <a:lnTo>
                    <a:pt x="1511680" y="246634"/>
                  </a:lnTo>
                  <a:lnTo>
                    <a:pt x="1478787" y="216789"/>
                  </a:lnTo>
                  <a:lnTo>
                    <a:pt x="1444498" y="188722"/>
                  </a:lnTo>
                  <a:lnTo>
                    <a:pt x="1408810" y="162306"/>
                  </a:lnTo>
                  <a:lnTo>
                    <a:pt x="1371853" y="137541"/>
                  </a:lnTo>
                  <a:lnTo>
                    <a:pt x="1333500" y="114681"/>
                  </a:lnTo>
                  <a:lnTo>
                    <a:pt x="1294002" y="93725"/>
                  </a:lnTo>
                  <a:lnTo>
                    <a:pt x="1253363" y="74803"/>
                  </a:lnTo>
                  <a:lnTo>
                    <a:pt x="1211706" y="57785"/>
                  </a:lnTo>
                  <a:lnTo>
                    <a:pt x="1169035" y="42799"/>
                  </a:lnTo>
                  <a:lnTo>
                    <a:pt x="1125347" y="29972"/>
                  </a:lnTo>
                  <a:lnTo>
                    <a:pt x="1080769" y="19304"/>
                  </a:lnTo>
                  <a:lnTo>
                    <a:pt x="1035430" y="10922"/>
                  </a:lnTo>
                  <a:lnTo>
                    <a:pt x="989202" y="4953"/>
                  </a:lnTo>
                  <a:lnTo>
                    <a:pt x="942339" y="1270"/>
                  </a:lnTo>
                  <a:lnTo>
                    <a:pt x="894841" y="0"/>
                  </a:lnTo>
                  <a:close/>
                </a:path>
              </a:pathLst>
            </a:custGeom>
            <a:solidFill>
              <a:srgbClr val="EF4D21"/>
            </a:solidFill>
          </p:spPr>
          <p:txBody>
            <a:bodyPr wrap="square" lIns="0" tIns="0" rIns="0" bIns="0" rtlCol="0"/>
            <a:lstStyle/>
            <a:p>
              <a:endParaRPr/>
            </a:p>
          </p:txBody>
        </p:sp>
        <p:sp>
          <p:nvSpPr>
            <p:cNvPr id="11" name="object 11"/>
            <p:cNvSpPr/>
            <p:nvPr/>
          </p:nvSpPr>
          <p:spPr>
            <a:xfrm>
              <a:off x="5121147" y="1243330"/>
              <a:ext cx="1790064" cy="1790064"/>
            </a:xfrm>
            <a:custGeom>
              <a:avLst/>
              <a:gdLst/>
              <a:ahLst/>
              <a:cxnLst/>
              <a:rect l="l" t="t" r="r" b="b"/>
              <a:pathLst>
                <a:path w="1790065" h="1790064">
                  <a:moveTo>
                    <a:pt x="0" y="894715"/>
                  </a:moveTo>
                  <a:lnTo>
                    <a:pt x="1269" y="847217"/>
                  </a:lnTo>
                  <a:lnTo>
                    <a:pt x="4952" y="800354"/>
                  </a:lnTo>
                  <a:lnTo>
                    <a:pt x="11049" y="754126"/>
                  </a:lnTo>
                  <a:lnTo>
                    <a:pt x="19430" y="708787"/>
                  </a:lnTo>
                  <a:lnTo>
                    <a:pt x="29972" y="664210"/>
                  </a:lnTo>
                  <a:lnTo>
                    <a:pt x="42799" y="620522"/>
                  </a:lnTo>
                  <a:lnTo>
                    <a:pt x="57785" y="577850"/>
                  </a:lnTo>
                  <a:lnTo>
                    <a:pt x="74802" y="536194"/>
                  </a:lnTo>
                  <a:lnTo>
                    <a:pt x="93852" y="495554"/>
                  </a:lnTo>
                  <a:lnTo>
                    <a:pt x="114807" y="456057"/>
                  </a:lnTo>
                  <a:lnTo>
                    <a:pt x="137667" y="417703"/>
                  </a:lnTo>
                  <a:lnTo>
                    <a:pt x="162305" y="380746"/>
                  </a:lnTo>
                  <a:lnTo>
                    <a:pt x="188722" y="345059"/>
                  </a:lnTo>
                  <a:lnTo>
                    <a:pt x="216915" y="310769"/>
                  </a:lnTo>
                  <a:lnTo>
                    <a:pt x="246634" y="277875"/>
                  </a:lnTo>
                  <a:lnTo>
                    <a:pt x="278002" y="246634"/>
                  </a:lnTo>
                  <a:lnTo>
                    <a:pt x="310768" y="216789"/>
                  </a:lnTo>
                  <a:lnTo>
                    <a:pt x="345186" y="188722"/>
                  </a:lnTo>
                  <a:lnTo>
                    <a:pt x="380873" y="162306"/>
                  </a:lnTo>
                  <a:lnTo>
                    <a:pt x="417829" y="137541"/>
                  </a:lnTo>
                  <a:lnTo>
                    <a:pt x="456056" y="114681"/>
                  </a:lnTo>
                  <a:lnTo>
                    <a:pt x="495553" y="93725"/>
                  </a:lnTo>
                  <a:lnTo>
                    <a:pt x="536193" y="74803"/>
                  </a:lnTo>
                  <a:lnTo>
                    <a:pt x="577850" y="57785"/>
                  </a:lnTo>
                  <a:lnTo>
                    <a:pt x="620649" y="42799"/>
                  </a:lnTo>
                  <a:lnTo>
                    <a:pt x="664337" y="29972"/>
                  </a:lnTo>
                  <a:lnTo>
                    <a:pt x="708913" y="19304"/>
                  </a:lnTo>
                  <a:lnTo>
                    <a:pt x="754252" y="10922"/>
                  </a:lnTo>
                  <a:lnTo>
                    <a:pt x="800480" y="4953"/>
                  </a:lnTo>
                  <a:lnTo>
                    <a:pt x="847343" y="1270"/>
                  </a:lnTo>
                  <a:lnTo>
                    <a:pt x="894841" y="0"/>
                  </a:lnTo>
                  <a:lnTo>
                    <a:pt x="942339" y="1270"/>
                  </a:lnTo>
                  <a:lnTo>
                    <a:pt x="989202" y="4953"/>
                  </a:lnTo>
                  <a:lnTo>
                    <a:pt x="1035430" y="10922"/>
                  </a:lnTo>
                  <a:lnTo>
                    <a:pt x="1080769" y="19304"/>
                  </a:lnTo>
                  <a:lnTo>
                    <a:pt x="1125347" y="29972"/>
                  </a:lnTo>
                  <a:lnTo>
                    <a:pt x="1169035" y="42799"/>
                  </a:lnTo>
                  <a:lnTo>
                    <a:pt x="1211706" y="57785"/>
                  </a:lnTo>
                  <a:lnTo>
                    <a:pt x="1253363" y="74803"/>
                  </a:lnTo>
                  <a:lnTo>
                    <a:pt x="1294002" y="93725"/>
                  </a:lnTo>
                  <a:lnTo>
                    <a:pt x="1333500" y="114681"/>
                  </a:lnTo>
                  <a:lnTo>
                    <a:pt x="1371853" y="137541"/>
                  </a:lnTo>
                  <a:lnTo>
                    <a:pt x="1408810" y="162306"/>
                  </a:lnTo>
                  <a:lnTo>
                    <a:pt x="1444498" y="188722"/>
                  </a:lnTo>
                  <a:lnTo>
                    <a:pt x="1478787" y="216789"/>
                  </a:lnTo>
                  <a:lnTo>
                    <a:pt x="1511680" y="246634"/>
                  </a:lnTo>
                  <a:lnTo>
                    <a:pt x="1542923" y="277875"/>
                  </a:lnTo>
                  <a:lnTo>
                    <a:pt x="1572768" y="310769"/>
                  </a:lnTo>
                  <a:lnTo>
                    <a:pt x="1600834" y="345059"/>
                  </a:lnTo>
                  <a:lnTo>
                    <a:pt x="1627251" y="380746"/>
                  </a:lnTo>
                  <a:lnTo>
                    <a:pt x="1652016" y="417703"/>
                  </a:lnTo>
                  <a:lnTo>
                    <a:pt x="1674876" y="456057"/>
                  </a:lnTo>
                  <a:lnTo>
                    <a:pt x="1695830" y="495554"/>
                  </a:lnTo>
                  <a:lnTo>
                    <a:pt x="1714753" y="536194"/>
                  </a:lnTo>
                  <a:lnTo>
                    <a:pt x="1731772" y="577850"/>
                  </a:lnTo>
                  <a:lnTo>
                    <a:pt x="1746757" y="620522"/>
                  </a:lnTo>
                  <a:lnTo>
                    <a:pt x="1759584" y="664210"/>
                  </a:lnTo>
                  <a:lnTo>
                    <a:pt x="1770252" y="708787"/>
                  </a:lnTo>
                  <a:lnTo>
                    <a:pt x="1778634" y="754126"/>
                  </a:lnTo>
                  <a:lnTo>
                    <a:pt x="1784603" y="800354"/>
                  </a:lnTo>
                  <a:lnTo>
                    <a:pt x="1788286" y="847217"/>
                  </a:lnTo>
                  <a:lnTo>
                    <a:pt x="1789556" y="894715"/>
                  </a:lnTo>
                  <a:lnTo>
                    <a:pt x="1788286" y="942213"/>
                  </a:lnTo>
                  <a:lnTo>
                    <a:pt x="1784603" y="989203"/>
                  </a:lnTo>
                  <a:lnTo>
                    <a:pt x="1778634" y="1035304"/>
                  </a:lnTo>
                  <a:lnTo>
                    <a:pt x="1770252" y="1080643"/>
                  </a:lnTo>
                  <a:lnTo>
                    <a:pt x="1759584" y="1125220"/>
                  </a:lnTo>
                  <a:lnTo>
                    <a:pt x="1746757" y="1168908"/>
                  </a:lnTo>
                  <a:lnTo>
                    <a:pt x="1731772" y="1211707"/>
                  </a:lnTo>
                  <a:lnTo>
                    <a:pt x="1714753" y="1253363"/>
                  </a:lnTo>
                  <a:lnTo>
                    <a:pt x="1695830" y="1294003"/>
                  </a:lnTo>
                  <a:lnTo>
                    <a:pt x="1674876" y="1333500"/>
                  </a:lnTo>
                  <a:lnTo>
                    <a:pt x="1652016" y="1371727"/>
                  </a:lnTo>
                  <a:lnTo>
                    <a:pt x="1627251" y="1408684"/>
                  </a:lnTo>
                  <a:lnTo>
                    <a:pt x="1600834" y="1444371"/>
                  </a:lnTo>
                  <a:lnTo>
                    <a:pt x="1572768" y="1478788"/>
                  </a:lnTo>
                  <a:lnTo>
                    <a:pt x="1542923" y="1511554"/>
                  </a:lnTo>
                  <a:lnTo>
                    <a:pt x="1511680" y="1542923"/>
                  </a:lnTo>
                  <a:lnTo>
                    <a:pt x="1478787" y="1572641"/>
                  </a:lnTo>
                  <a:lnTo>
                    <a:pt x="1444498" y="1600835"/>
                  </a:lnTo>
                  <a:lnTo>
                    <a:pt x="1408810" y="1627251"/>
                  </a:lnTo>
                  <a:lnTo>
                    <a:pt x="1371853" y="1651889"/>
                  </a:lnTo>
                  <a:lnTo>
                    <a:pt x="1333500" y="1674749"/>
                  </a:lnTo>
                  <a:lnTo>
                    <a:pt x="1294002" y="1695704"/>
                  </a:lnTo>
                  <a:lnTo>
                    <a:pt x="1253363" y="1714754"/>
                  </a:lnTo>
                  <a:lnTo>
                    <a:pt x="1211706" y="1731772"/>
                  </a:lnTo>
                  <a:lnTo>
                    <a:pt x="1169035" y="1746758"/>
                  </a:lnTo>
                  <a:lnTo>
                    <a:pt x="1125347" y="1759585"/>
                  </a:lnTo>
                  <a:lnTo>
                    <a:pt x="1080769" y="1770126"/>
                  </a:lnTo>
                  <a:lnTo>
                    <a:pt x="1035430" y="1778508"/>
                  </a:lnTo>
                  <a:lnTo>
                    <a:pt x="989202" y="1784604"/>
                  </a:lnTo>
                  <a:lnTo>
                    <a:pt x="942339" y="1788287"/>
                  </a:lnTo>
                  <a:lnTo>
                    <a:pt x="894841" y="1789557"/>
                  </a:lnTo>
                  <a:lnTo>
                    <a:pt x="847343" y="1788287"/>
                  </a:lnTo>
                  <a:lnTo>
                    <a:pt x="800480" y="1784604"/>
                  </a:lnTo>
                  <a:lnTo>
                    <a:pt x="754252" y="1778508"/>
                  </a:lnTo>
                  <a:lnTo>
                    <a:pt x="708913" y="1770126"/>
                  </a:lnTo>
                  <a:lnTo>
                    <a:pt x="664337" y="1759585"/>
                  </a:lnTo>
                  <a:lnTo>
                    <a:pt x="620649" y="1746758"/>
                  </a:lnTo>
                  <a:lnTo>
                    <a:pt x="577850" y="1731772"/>
                  </a:lnTo>
                  <a:lnTo>
                    <a:pt x="536193" y="1714754"/>
                  </a:lnTo>
                  <a:lnTo>
                    <a:pt x="495553" y="1695704"/>
                  </a:lnTo>
                  <a:lnTo>
                    <a:pt x="456056" y="1674749"/>
                  </a:lnTo>
                  <a:lnTo>
                    <a:pt x="417829" y="1651889"/>
                  </a:lnTo>
                  <a:lnTo>
                    <a:pt x="380873" y="1627251"/>
                  </a:lnTo>
                  <a:lnTo>
                    <a:pt x="345186" y="1600835"/>
                  </a:lnTo>
                  <a:lnTo>
                    <a:pt x="310768" y="1572641"/>
                  </a:lnTo>
                  <a:lnTo>
                    <a:pt x="278002" y="1542923"/>
                  </a:lnTo>
                  <a:lnTo>
                    <a:pt x="246634" y="1511554"/>
                  </a:lnTo>
                  <a:lnTo>
                    <a:pt x="216915" y="1478788"/>
                  </a:lnTo>
                  <a:lnTo>
                    <a:pt x="188722" y="1444371"/>
                  </a:lnTo>
                  <a:lnTo>
                    <a:pt x="162305" y="1408684"/>
                  </a:lnTo>
                  <a:lnTo>
                    <a:pt x="137667" y="1371727"/>
                  </a:lnTo>
                  <a:lnTo>
                    <a:pt x="114807" y="1333500"/>
                  </a:lnTo>
                  <a:lnTo>
                    <a:pt x="93852" y="1294003"/>
                  </a:lnTo>
                  <a:lnTo>
                    <a:pt x="74802" y="1253363"/>
                  </a:lnTo>
                  <a:lnTo>
                    <a:pt x="57785" y="1211707"/>
                  </a:lnTo>
                  <a:lnTo>
                    <a:pt x="42799" y="1168908"/>
                  </a:lnTo>
                  <a:lnTo>
                    <a:pt x="29972" y="1125220"/>
                  </a:lnTo>
                  <a:lnTo>
                    <a:pt x="19430" y="1080643"/>
                  </a:lnTo>
                  <a:lnTo>
                    <a:pt x="11049" y="1035304"/>
                  </a:lnTo>
                  <a:lnTo>
                    <a:pt x="4952" y="989203"/>
                  </a:lnTo>
                  <a:lnTo>
                    <a:pt x="1269" y="942213"/>
                  </a:lnTo>
                  <a:lnTo>
                    <a:pt x="0" y="894715"/>
                  </a:lnTo>
                  <a:close/>
                </a:path>
              </a:pathLst>
            </a:custGeom>
            <a:ln w="12700">
              <a:solidFill>
                <a:srgbClr val="EF4D21"/>
              </a:solidFill>
            </a:ln>
          </p:spPr>
          <p:txBody>
            <a:bodyPr wrap="square" lIns="0" tIns="0" rIns="0" bIns="0" rtlCol="0"/>
            <a:lstStyle/>
            <a:p>
              <a:endParaRPr/>
            </a:p>
          </p:txBody>
        </p:sp>
        <p:sp>
          <p:nvSpPr>
            <p:cNvPr id="12" name="object 12"/>
            <p:cNvSpPr/>
            <p:nvPr/>
          </p:nvSpPr>
          <p:spPr>
            <a:xfrm>
              <a:off x="5214111" y="1300226"/>
              <a:ext cx="1696720" cy="1675764"/>
            </a:xfrm>
            <a:custGeom>
              <a:avLst/>
              <a:gdLst/>
              <a:ahLst/>
              <a:cxnLst/>
              <a:rect l="l" t="t" r="r" b="b"/>
              <a:pathLst>
                <a:path w="1696720" h="1675764">
                  <a:moveTo>
                    <a:pt x="848360" y="0"/>
                  </a:moveTo>
                  <a:lnTo>
                    <a:pt x="800226" y="1270"/>
                  </a:lnTo>
                  <a:lnTo>
                    <a:pt x="752728" y="5207"/>
                  </a:lnTo>
                  <a:lnTo>
                    <a:pt x="706120" y="11684"/>
                  </a:lnTo>
                  <a:lnTo>
                    <a:pt x="660273" y="20574"/>
                  </a:lnTo>
                  <a:lnTo>
                    <a:pt x="615441" y="32003"/>
                  </a:lnTo>
                  <a:lnTo>
                    <a:pt x="571500" y="45593"/>
                  </a:lnTo>
                  <a:lnTo>
                    <a:pt x="528701" y="61468"/>
                  </a:lnTo>
                  <a:lnTo>
                    <a:pt x="486917" y="79628"/>
                  </a:lnTo>
                  <a:lnTo>
                    <a:pt x="446532" y="99822"/>
                  </a:lnTo>
                  <a:lnTo>
                    <a:pt x="407288" y="122047"/>
                  </a:lnTo>
                  <a:lnTo>
                    <a:pt x="369442" y="146176"/>
                  </a:lnTo>
                  <a:lnTo>
                    <a:pt x="332993" y="172338"/>
                  </a:lnTo>
                  <a:lnTo>
                    <a:pt x="297941" y="200278"/>
                  </a:lnTo>
                  <a:lnTo>
                    <a:pt x="264540" y="229870"/>
                  </a:lnTo>
                  <a:lnTo>
                    <a:pt x="232790" y="261238"/>
                  </a:lnTo>
                  <a:lnTo>
                    <a:pt x="202818" y="294259"/>
                  </a:lnTo>
                  <a:lnTo>
                    <a:pt x="174498" y="328802"/>
                  </a:lnTo>
                  <a:lnTo>
                    <a:pt x="148082" y="364744"/>
                  </a:lnTo>
                  <a:lnTo>
                    <a:pt x="123571" y="402209"/>
                  </a:lnTo>
                  <a:lnTo>
                    <a:pt x="101091" y="440944"/>
                  </a:lnTo>
                  <a:lnTo>
                    <a:pt x="80645" y="480949"/>
                  </a:lnTo>
                  <a:lnTo>
                    <a:pt x="62357" y="522097"/>
                  </a:lnTo>
                  <a:lnTo>
                    <a:pt x="46227" y="564388"/>
                  </a:lnTo>
                  <a:lnTo>
                    <a:pt x="32385" y="607822"/>
                  </a:lnTo>
                  <a:lnTo>
                    <a:pt x="20954" y="652145"/>
                  </a:lnTo>
                  <a:lnTo>
                    <a:pt x="11937" y="697357"/>
                  </a:lnTo>
                  <a:lnTo>
                    <a:pt x="5334" y="743458"/>
                  </a:lnTo>
                  <a:lnTo>
                    <a:pt x="1397" y="790321"/>
                  </a:lnTo>
                  <a:lnTo>
                    <a:pt x="0" y="837819"/>
                  </a:lnTo>
                  <a:lnTo>
                    <a:pt x="1397" y="885444"/>
                  </a:lnTo>
                  <a:lnTo>
                    <a:pt x="5334" y="932307"/>
                  </a:lnTo>
                  <a:lnTo>
                    <a:pt x="11937" y="978281"/>
                  </a:lnTo>
                  <a:lnTo>
                    <a:pt x="20954" y="1023620"/>
                  </a:lnTo>
                  <a:lnTo>
                    <a:pt x="32385" y="1067943"/>
                  </a:lnTo>
                  <a:lnTo>
                    <a:pt x="46227" y="1111250"/>
                  </a:lnTo>
                  <a:lnTo>
                    <a:pt x="62357" y="1153540"/>
                  </a:lnTo>
                  <a:lnTo>
                    <a:pt x="80645" y="1194815"/>
                  </a:lnTo>
                  <a:lnTo>
                    <a:pt x="101091" y="1234821"/>
                  </a:lnTo>
                  <a:lnTo>
                    <a:pt x="123571" y="1273556"/>
                  </a:lnTo>
                  <a:lnTo>
                    <a:pt x="148082" y="1310894"/>
                  </a:lnTo>
                  <a:lnTo>
                    <a:pt x="174498" y="1346962"/>
                  </a:lnTo>
                  <a:lnTo>
                    <a:pt x="202818" y="1381506"/>
                  </a:lnTo>
                  <a:lnTo>
                    <a:pt x="232790" y="1414399"/>
                  </a:lnTo>
                  <a:lnTo>
                    <a:pt x="264540" y="1445768"/>
                  </a:lnTo>
                  <a:lnTo>
                    <a:pt x="297941" y="1475486"/>
                  </a:lnTo>
                  <a:lnTo>
                    <a:pt x="332993" y="1503426"/>
                  </a:lnTo>
                  <a:lnTo>
                    <a:pt x="369442" y="1529461"/>
                  </a:lnTo>
                  <a:lnTo>
                    <a:pt x="407288" y="1553718"/>
                  </a:lnTo>
                  <a:lnTo>
                    <a:pt x="446532" y="1575943"/>
                  </a:lnTo>
                  <a:lnTo>
                    <a:pt x="486917" y="1596136"/>
                  </a:lnTo>
                  <a:lnTo>
                    <a:pt x="528701" y="1614170"/>
                  </a:lnTo>
                  <a:lnTo>
                    <a:pt x="571500" y="1630172"/>
                  </a:lnTo>
                  <a:lnTo>
                    <a:pt x="615441" y="1643761"/>
                  </a:lnTo>
                  <a:lnTo>
                    <a:pt x="660273" y="1655064"/>
                  </a:lnTo>
                  <a:lnTo>
                    <a:pt x="706120" y="1663953"/>
                  </a:lnTo>
                  <a:lnTo>
                    <a:pt x="752728" y="1670431"/>
                  </a:lnTo>
                  <a:lnTo>
                    <a:pt x="800226" y="1674368"/>
                  </a:lnTo>
                  <a:lnTo>
                    <a:pt x="848360" y="1675764"/>
                  </a:lnTo>
                  <a:lnTo>
                    <a:pt x="896492" y="1674368"/>
                  </a:lnTo>
                  <a:lnTo>
                    <a:pt x="943863" y="1670431"/>
                  </a:lnTo>
                  <a:lnTo>
                    <a:pt x="990600" y="1663953"/>
                  </a:lnTo>
                  <a:lnTo>
                    <a:pt x="1036320" y="1655064"/>
                  </a:lnTo>
                  <a:lnTo>
                    <a:pt x="1081277" y="1643761"/>
                  </a:lnTo>
                  <a:lnTo>
                    <a:pt x="1125092" y="1630172"/>
                  </a:lnTo>
                  <a:lnTo>
                    <a:pt x="1168018" y="1614170"/>
                  </a:lnTo>
                  <a:lnTo>
                    <a:pt x="1209675" y="1596136"/>
                  </a:lnTo>
                  <a:lnTo>
                    <a:pt x="1250188" y="1575943"/>
                  </a:lnTo>
                  <a:lnTo>
                    <a:pt x="1289431" y="1553718"/>
                  </a:lnTo>
                  <a:lnTo>
                    <a:pt x="1327277" y="1529461"/>
                  </a:lnTo>
                  <a:lnTo>
                    <a:pt x="1363726" y="1503426"/>
                  </a:lnTo>
                  <a:lnTo>
                    <a:pt x="1398651" y="1475486"/>
                  </a:lnTo>
                  <a:lnTo>
                    <a:pt x="1432052" y="1445768"/>
                  </a:lnTo>
                  <a:lnTo>
                    <a:pt x="1463802" y="1414399"/>
                  </a:lnTo>
                  <a:lnTo>
                    <a:pt x="1493901" y="1381506"/>
                  </a:lnTo>
                  <a:lnTo>
                    <a:pt x="1522094" y="1346962"/>
                  </a:lnTo>
                  <a:lnTo>
                    <a:pt x="1548511" y="1310894"/>
                  </a:lnTo>
                  <a:lnTo>
                    <a:pt x="1573021" y="1273556"/>
                  </a:lnTo>
                  <a:lnTo>
                    <a:pt x="1595628" y="1234821"/>
                  </a:lnTo>
                  <a:lnTo>
                    <a:pt x="1616074" y="1194815"/>
                  </a:lnTo>
                  <a:lnTo>
                    <a:pt x="1634363" y="1153540"/>
                  </a:lnTo>
                  <a:lnTo>
                    <a:pt x="1650364" y="1111250"/>
                  </a:lnTo>
                  <a:lnTo>
                    <a:pt x="1664208" y="1067943"/>
                  </a:lnTo>
                  <a:lnTo>
                    <a:pt x="1675638" y="1023620"/>
                  </a:lnTo>
                  <a:lnTo>
                    <a:pt x="1684782" y="978281"/>
                  </a:lnTo>
                  <a:lnTo>
                    <a:pt x="1691259" y="932307"/>
                  </a:lnTo>
                  <a:lnTo>
                    <a:pt x="1695322" y="885444"/>
                  </a:lnTo>
                  <a:lnTo>
                    <a:pt x="1696592" y="837819"/>
                  </a:lnTo>
                  <a:lnTo>
                    <a:pt x="1695322" y="790321"/>
                  </a:lnTo>
                  <a:lnTo>
                    <a:pt x="1691259" y="743458"/>
                  </a:lnTo>
                  <a:lnTo>
                    <a:pt x="1684782" y="697357"/>
                  </a:lnTo>
                  <a:lnTo>
                    <a:pt x="1675638" y="652145"/>
                  </a:lnTo>
                  <a:lnTo>
                    <a:pt x="1664208" y="607822"/>
                  </a:lnTo>
                  <a:lnTo>
                    <a:pt x="1650364" y="564388"/>
                  </a:lnTo>
                  <a:lnTo>
                    <a:pt x="1634363" y="522097"/>
                  </a:lnTo>
                  <a:lnTo>
                    <a:pt x="1616074" y="480949"/>
                  </a:lnTo>
                  <a:lnTo>
                    <a:pt x="1595628" y="440944"/>
                  </a:lnTo>
                  <a:lnTo>
                    <a:pt x="1573021" y="402209"/>
                  </a:lnTo>
                  <a:lnTo>
                    <a:pt x="1548511" y="364744"/>
                  </a:lnTo>
                  <a:lnTo>
                    <a:pt x="1522094" y="328802"/>
                  </a:lnTo>
                  <a:lnTo>
                    <a:pt x="1493901" y="294259"/>
                  </a:lnTo>
                  <a:lnTo>
                    <a:pt x="1463802" y="261238"/>
                  </a:lnTo>
                  <a:lnTo>
                    <a:pt x="1432052" y="229870"/>
                  </a:lnTo>
                  <a:lnTo>
                    <a:pt x="1398651" y="200278"/>
                  </a:lnTo>
                  <a:lnTo>
                    <a:pt x="1363726" y="172338"/>
                  </a:lnTo>
                  <a:lnTo>
                    <a:pt x="1327277" y="146176"/>
                  </a:lnTo>
                  <a:lnTo>
                    <a:pt x="1289431" y="122047"/>
                  </a:lnTo>
                  <a:lnTo>
                    <a:pt x="1250188" y="99822"/>
                  </a:lnTo>
                  <a:lnTo>
                    <a:pt x="1209675" y="79628"/>
                  </a:lnTo>
                  <a:lnTo>
                    <a:pt x="1168018" y="61468"/>
                  </a:lnTo>
                  <a:lnTo>
                    <a:pt x="1125092" y="45593"/>
                  </a:lnTo>
                  <a:lnTo>
                    <a:pt x="1081277" y="32003"/>
                  </a:lnTo>
                  <a:lnTo>
                    <a:pt x="1036320" y="20574"/>
                  </a:lnTo>
                  <a:lnTo>
                    <a:pt x="990600" y="11684"/>
                  </a:lnTo>
                  <a:lnTo>
                    <a:pt x="943863" y="5207"/>
                  </a:lnTo>
                  <a:lnTo>
                    <a:pt x="896492" y="1270"/>
                  </a:lnTo>
                  <a:lnTo>
                    <a:pt x="848360" y="0"/>
                  </a:lnTo>
                  <a:close/>
                </a:path>
              </a:pathLst>
            </a:custGeom>
            <a:solidFill>
              <a:srgbClr val="FFFFFF"/>
            </a:solidFill>
          </p:spPr>
          <p:txBody>
            <a:bodyPr wrap="square" lIns="0" tIns="0" rIns="0" bIns="0" rtlCol="0"/>
            <a:lstStyle/>
            <a:p>
              <a:endParaRPr/>
            </a:p>
          </p:txBody>
        </p:sp>
        <p:sp>
          <p:nvSpPr>
            <p:cNvPr id="13" name="object 13"/>
            <p:cNvSpPr/>
            <p:nvPr/>
          </p:nvSpPr>
          <p:spPr>
            <a:xfrm>
              <a:off x="5214111" y="1300226"/>
              <a:ext cx="1696720" cy="1675764"/>
            </a:xfrm>
            <a:custGeom>
              <a:avLst/>
              <a:gdLst/>
              <a:ahLst/>
              <a:cxnLst/>
              <a:rect l="l" t="t" r="r" b="b"/>
              <a:pathLst>
                <a:path w="1696720" h="1675764">
                  <a:moveTo>
                    <a:pt x="0" y="837819"/>
                  </a:moveTo>
                  <a:lnTo>
                    <a:pt x="1397" y="790321"/>
                  </a:lnTo>
                  <a:lnTo>
                    <a:pt x="5334" y="743458"/>
                  </a:lnTo>
                  <a:lnTo>
                    <a:pt x="11937" y="697357"/>
                  </a:lnTo>
                  <a:lnTo>
                    <a:pt x="20954" y="652145"/>
                  </a:lnTo>
                  <a:lnTo>
                    <a:pt x="32385" y="607822"/>
                  </a:lnTo>
                  <a:lnTo>
                    <a:pt x="46227" y="564388"/>
                  </a:lnTo>
                  <a:lnTo>
                    <a:pt x="62357" y="522097"/>
                  </a:lnTo>
                  <a:lnTo>
                    <a:pt x="80645" y="480949"/>
                  </a:lnTo>
                  <a:lnTo>
                    <a:pt x="101091" y="440944"/>
                  </a:lnTo>
                  <a:lnTo>
                    <a:pt x="123571" y="402209"/>
                  </a:lnTo>
                  <a:lnTo>
                    <a:pt x="148082" y="364744"/>
                  </a:lnTo>
                  <a:lnTo>
                    <a:pt x="174498" y="328802"/>
                  </a:lnTo>
                  <a:lnTo>
                    <a:pt x="202818" y="294259"/>
                  </a:lnTo>
                  <a:lnTo>
                    <a:pt x="232790" y="261238"/>
                  </a:lnTo>
                  <a:lnTo>
                    <a:pt x="264540" y="229870"/>
                  </a:lnTo>
                  <a:lnTo>
                    <a:pt x="297941" y="200278"/>
                  </a:lnTo>
                  <a:lnTo>
                    <a:pt x="332993" y="172338"/>
                  </a:lnTo>
                  <a:lnTo>
                    <a:pt x="369442" y="146176"/>
                  </a:lnTo>
                  <a:lnTo>
                    <a:pt x="407288" y="122047"/>
                  </a:lnTo>
                  <a:lnTo>
                    <a:pt x="446532" y="99822"/>
                  </a:lnTo>
                  <a:lnTo>
                    <a:pt x="486917" y="79628"/>
                  </a:lnTo>
                  <a:lnTo>
                    <a:pt x="528701" y="61468"/>
                  </a:lnTo>
                  <a:lnTo>
                    <a:pt x="571500" y="45593"/>
                  </a:lnTo>
                  <a:lnTo>
                    <a:pt x="615441" y="32003"/>
                  </a:lnTo>
                  <a:lnTo>
                    <a:pt x="660273" y="20574"/>
                  </a:lnTo>
                  <a:lnTo>
                    <a:pt x="706120" y="11684"/>
                  </a:lnTo>
                  <a:lnTo>
                    <a:pt x="752728" y="5207"/>
                  </a:lnTo>
                  <a:lnTo>
                    <a:pt x="800226" y="1270"/>
                  </a:lnTo>
                  <a:lnTo>
                    <a:pt x="848360" y="0"/>
                  </a:lnTo>
                  <a:lnTo>
                    <a:pt x="896492" y="1270"/>
                  </a:lnTo>
                  <a:lnTo>
                    <a:pt x="943863" y="5207"/>
                  </a:lnTo>
                  <a:lnTo>
                    <a:pt x="990600" y="11684"/>
                  </a:lnTo>
                  <a:lnTo>
                    <a:pt x="1036320" y="20574"/>
                  </a:lnTo>
                  <a:lnTo>
                    <a:pt x="1081277" y="32003"/>
                  </a:lnTo>
                  <a:lnTo>
                    <a:pt x="1125092" y="45593"/>
                  </a:lnTo>
                  <a:lnTo>
                    <a:pt x="1168018" y="61468"/>
                  </a:lnTo>
                  <a:lnTo>
                    <a:pt x="1209675" y="79628"/>
                  </a:lnTo>
                  <a:lnTo>
                    <a:pt x="1250188" y="99822"/>
                  </a:lnTo>
                  <a:lnTo>
                    <a:pt x="1289431" y="122047"/>
                  </a:lnTo>
                  <a:lnTo>
                    <a:pt x="1327277" y="146176"/>
                  </a:lnTo>
                  <a:lnTo>
                    <a:pt x="1363726" y="172338"/>
                  </a:lnTo>
                  <a:lnTo>
                    <a:pt x="1398651" y="200278"/>
                  </a:lnTo>
                  <a:lnTo>
                    <a:pt x="1432052" y="229870"/>
                  </a:lnTo>
                  <a:lnTo>
                    <a:pt x="1463802" y="261238"/>
                  </a:lnTo>
                  <a:lnTo>
                    <a:pt x="1493901" y="294259"/>
                  </a:lnTo>
                  <a:lnTo>
                    <a:pt x="1522094" y="328802"/>
                  </a:lnTo>
                  <a:lnTo>
                    <a:pt x="1548511" y="364744"/>
                  </a:lnTo>
                  <a:lnTo>
                    <a:pt x="1573021" y="402209"/>
                  </a:lnTo>
                  <a:lnTo>
                    <a:pt x="1595628" y="440944"/>
                  </a:lnTo>
                  <a:lnTo>
                    <a:pt x="1616074" y="480949"/>
                  </a:lnTo>
                  <a:lnTo>
                    <a:pt x="1634363" y="522097"/>
                  </a:lnTo>
                  <a:lnTo>
                    <a:pt x="1650364" y="564388"/>
                  </a:lnTo>
                  <a:lnTo>
                    <a:pt x="1664208" y="607822"/>
                  </a:lnTo>
                  <a:lnTo>
                    <a:pt x="1675638" y="652145"/>
                  </a:lnTo>
                  <a:lnTo>
                    <a:pt x="1684782" y="697357"/>
                  </a:lnTo>
                  <a:lnTo>
                    <a:pt x="1691259" y="743458"/>
                  </a:lnTo>
                  <a:lnTo>
                    <a:pt x="1695322" y="790321"/>
                  </a:lnTo>
                  <a:lnTo>
                    <a:pt x="1696592" y="837819"/>
                  </a:lnTo>
                  <a:lnTo>
                    <a:pt x="1695322" y="885444"/>
                  </a:lnTo>
                  <a:lnTo>
                    <a:pt x="1691259" y="932307"/>
                  </a:lnTo>
                  <a:lnTo>
                    <a:pt x="1684782" y="978281"/>
                  </a:lnTo>
                  <a:lnTo>
                    <a:pt x="1675638" y="1023620"/>
                  </a:lnTo>
                  <a:lnTo>
                    <a:pt x="1664208" y="1067943"/>
                  </a:lnTo>
                  <a:lnTo>
                    <a:pt x="1650364" y="1111250"/>
                  </a:lnTo>
                  <a:lnTo>
                    <a:pt x="1634363" y="1153540"/>
                  </a:lnTo>
                  <a:lnTo>
                    <a:pt x="1616074" y="1194815"/>
                  </a:lnTo>
                  <a:lnTo>
                    <a:pt x="1595628" y="1234821"/>
                  </a:lnTo>
                  <a:lnTo>
                    <a:pt x="1573021" y="1273556"/>
                  </a:lnTo>
                  <a:lnTo>
                    <a:pt x="1548511" y="1310894"/>
                  </a:lnTo>
                  <a:lnTo>
                    <a:pt x="1522094" y="1346962"/>
                  </a:lnTo>
                  <a:lnTo>
                    <a:pt x="1493901" y="1381506"/>
                  </a:lnTo>
                  <a:lnTo>
                    <a:pt x="1463802" y="1414399"/>
                  </a:lnTo>
                  <a:lnTo>
                    <a:pt x="1432052" y="1445768"/>
                  </a:lnTo>
                  <a:lnTo>
                    <a:pt x="1398651" y="1475486"/>
                  </a:lnTo>
                  <a:lnTo>
                    <a:pt x="1363726" y="1503426"/>
                  </a:lnTo>
                  <a:lnTo>
                    <a:pt x="1327277" y="1529461"/>
                  </a:lnTo>
                  <a:lnTo>
                    <a:pt x="1289431" y="1553718"/>
                  </a:lnTo>
                  <a:lnTo>
                    <a:pt x="1250188" y="1575943"/>
                  </a:lnTo>
                  <a:lnTo>
                    <a:pt x="1209675" y="1596136"/>
                  </a:lnTo>
                  <a:lnTo>
                    <a:pt x="1168018" y="1614170"/>
                  </a:lnTo>
                  <a:lnTo>
                    <a:pt x="1125092" y="1630172"/>
                  </a:lnTo>
                  <a:lnTo>
                    <a:pt x="1081277" y="1643761"/>
                  </a:lnTo>
                  <a:lnTo>
                    <a:pt x="1036320" y="1655064"/>
                  </a:lnTo>
                  <a:lnTo>
                    <a:pt x="990600" y="1663953"/>
                  </a:lnTo>
                  <a:lnTo>
                    <a:pt x="943863" y="1670431"/>
                  </a:lnTo>
                  <a:lnTo>
                    <a:pt x="896492" y="1674368"/>
                  </a:lnTo>
                  <a:lnTo>
                    <a:pt x="848360" y="1675764"/>
                  </a:lnTo>
                  <a:lnTo>
                    <a:pt x="800226" y="1674368"/>
                  </a:lnTo>
                  <a:lnTo>
                    <a:pt x="752728" y="1670431"/>
                  </a:lnTo>
                  <a:lnTo>
                    <a:pt x="706120" y="1663953"/>
                  </a:lnTo>
                  <a:lnTo>
                    <a:pt x="660273" y="1655064"/>
                  </a:lnTo>
                  <a:lnTo>
                    <a:pt x="615441" y="1643761"/>
                  </a:lnTo>
                  <a:lnTo>
                    <a:pt x="571500" y="1630172"/>
                  </a:lnTo>
                  <a:lnTo>
                    <a:pt x="528701" y="1614170"/>
                  </a:lnTo>
                  <a:lnTo>
                    <a:pt x="486917" y="1596136"/>
                  </a:lnTo>
                  <a:lnTo>
                    <a:pt x="446532" y="1575943"/>
                  </a:lnTo>
                  <a:lnTo>
                    <a:pt x="407288" y="1553718"/>
                  </a:lnTo>
                  <a:lnTo>
                    <a:pt x="369442" y="1529461"/>
                  </a:lnTo>
                  <a:lnTo>
                    <a:pt x="332993" y="1503426"/>
                  </a:lnTo>
                  <a:lnTo>
                    <a:pt x="297941" y="1475486"/>
                  </a:lnTo>
                  <a:lnTo>
                    <a:pt x="264540" y="1445768"/>
                  </a:lnTo>
                  <a:lnTo>
                    <a:pt x="232790" y="1414399"/>
                  </a:lnTo>
                  <a:lnTo>
                    <a:pt x="202818" y="1381506"/>
                  </a:lnTo>
                  <a:lnTo>
                    <a:pt x="174498" y="1346962"/>
                  </a:lnTo>
                  <a:lnTo>
                    <a:pt x="148082" y="1310894"/>
                  </a:lnTo>
                  <a:lnTo>
                    <a:pt x="123571" y="1273556"/>
                  </a:lnTo>
                  <a:lnTo>
                    <a:pt x="101091" y="1234821"/>
                  </a:lnTo>
                  <a:lnTo>
                    <a:pt x="80645" y="1194815"/>
                  </a:lnTo>
                  <a:lnTo>
                    <a:pt x="62357" y="1153540"/>
                  </a:lnTo>
                  <a:lnTo>
                    <a:pt x="46227" y="1111250"/>
                  </a:lnTo>
                  <a:lnTo>
                    <a:pt x="32385" y="1067943"/>
                  </a:lnTo>
                  <a:lnTo>
                    <a:pt x="20954" y="1023620"/>
                  </a:lnTo>
                  <a:lnTo>
                    <a:pt x="11937" y="978281"/>
                  </a:lnTo>
                  <a:lnTo>
                    <a:pt x="5334" y="932307"/>
                  </a:lnTo>
                  <a:lnTo>
                    <a:pt x="1397" y="885444"/>
                  </a:lnTo>
                  <a:lnTo>
                    <a:pt x="0" y="837819"/>
                  </a:lnTo>
                  <a:close/>
                </a:path>
              </a:pathLst>
            </a:custGeom>
            <a:ln w="12700">
              <a:solidFill>
                <a:srgbClr val="FFFFFF"/>
              </a:solidFill>
            </a:ln>
          </p:spPr>
          <p:txBody>
            <a:bodyPr wrap="square" lIns="0" tIns="0" rIns="0" bIns="0" rtlCol="0"/>
            <a:lstStyle/>
            <a:p>
              <a:endParaRPr/>
            </a:p>
          </p:txBody>
        </p:sp>
      </p:grpSp>
      <p:sp>
        <p:nvSpPr>
          <p:cNvPr id="14" name="object 14"/>
          <p:cNvSpPr txBox="1"/>
          <p:nvPr/>
        </p:nvSpPr>
        <p:spPr>
          <a:xfrm>
            <a:off x="5488051" y="1645538"/>
            <a:ext cx="1452880" cy="1249045"/>
          </a:xfrm>
          <a:prstGeom prst="rect">
            <a:avLst/>
          </a:prstGeom>
        </p:spPr>
        <p:txBody>
          <a:bodyPr vert="horz" wrap="square" lIns="0" tIns="142875" rIns="0" bIns="0" rtlCol="0">
            <a:spAutoFit/>
          </a:bodyPr>
          <a:lstStyle/>
          <a:p>
            <a:pPr marL="151130">
              <a:lnSpc>
                <a:spcPct val="100000"/>
              </a:lnSpc>
              <a:spcBef>
                <a:spcPts val="1125"/>
              </a:spcBef>
            </a:pPr>
            <a:r>
              <a:rPr sz="1800" b="1" spc="-10" dirty="0">
                <a:solidFill>
                  <a:srgbClr val="585858"/>
                </a:solidFill>
                <a:latin typeface="Calibri"/>
                <a:cs typeface="Calibri"/>
              </a:rPr>
              <a:t>Exosome</a:t>
            </a:r>
            <a:endParaRPr sz="1800">
              <a:latin typeface="Calibri"/>
              <a:cs typeface="Calibri"/>
            </a:endParaRPr>
          </a:p>
          <a:p>
            <a:pPr marL="12700" marR="5080" indent="-635" algn="ctr">
              <a:lnSpc>
                <a:spcPct val="100000"/>
              </a:lnSpc>
              <a:spcBef>
                <a:spcPts val="685"/>
              </a:spcBef>
            </a:pPr>
            <a:r>
              <a:rPr sz="1200" b="1" dirty="0">
                <a:solidFill>
                  <a:srgbClr val="585858"/>
                </a:solidFill>
                <a:latin typeface="Times New Roman"/>
                <a:cs typeface="Times New Roman"/>
              </a:rPr>
              <a:t>Chứa</a:t>
            </a:r>
            <a:r>
              <a:rPr sz="1200" b="1" spc="5" dirty="0">
                <a:solidFill>
                  <a:srgbClr val="585858"/>
                </a:solidFill>
                <a:latin typeface="Times New Roman"/>
                <a:cs typeface="Times New Roman"/>
              </a:rPr>
              <a:t> </a:t>
            </a:r>
            <a:r>
              <a:rPr sz="1200" b="1" spc="-25" dirty="0">
                <a:solidFill>
                  <a:srgbClr val="585858"/>
                </a:solidFill>
                <a:latin typeface="Times New Roman"/>
                <a:cs typeface="Times New Roman"/>
              </a:rPr>
              <a:t>miRNA</a:t>
            </a:r>
            <a:r>
              <a:rPr sz="1200" b="1" spc="-50" dirty="0">
                <a:solidFill>
                  <a:srgbClr val="585858"/>
                </a:solidFill>
                <a:latin typeface="Times New Roman"/>
                <a:cs typeface="Times New Roman"/>
              </a:rPr>
              <a:t> </a:t>
            </a:r>
            <a:r>
              <a:rPr sz="1200" b="1" spc="-25" dirty="0">
                <a:solidFill>
                  <a:srgbClr val="585858"/>
                </a:solidFill>
                <a:latin typeface="Times New Roman"/>
                <a:cs typeface="Times New Roman"/>
              </a:rPr>
              <a:t>đặc </a:t>
            </a:r>
            <a:r>
              <a:rPr sz="1200" b="1" dirty="0">
                <a:solidFill>
                  <a:srgbClr val="585858"/>
                </a:solidFill>
                <a:latin typeface="Times New Roman"/>
                <a:cs typeface="Times New Roman"/>
              </a:rPr>
              <a:t>trưng</a:t>
            </a:r>
            <a:r>
              <a:rPr sz="1200" b="1" spc="-25" dirty="0">
                <a:solidFill>
                  <a:srgbClr val="585858"/>
                </a:solidFill>
                <a:latin typeface="Times New Roman"/>
                <a:cs typeface="Times New Roman"/>
              </a:rPr>
              <a:t> </a:t>
            </a:r>
            <a:r>
              <a:rPr sz="1200" b="1" dirty="0">
                <a:solidFill>
                  <a:srgbClr val="585858"/>
                </a:solidFill>
                <a:latin typeface="Times New Roman"/>
                <a:cs typeface="Times New Roman"/>
              </a:rPr>
              <a:t>của</a:t>
            </a:r>
            <a:r>
              <a:rPr sz="1200" b="1" spc="-5" dirty="0">
                <a:solidFill>
                  <a:srgbClr val="585858"/>
                </a:solidFill>
                <a:latin typeface="Times New Roman"/>
                <a:cs typeface="Times New Roman"/>
              </a:rPr>
              <a:t> </a:t>
            </a:r>
            <a:r>
              <a:rPr sz="1200" b="1" dirty="0">
                <a:solidFill>
                  <a:srgbClr val="585858"/>
                </a:solidFill>
                <a:latin typeface="Times New Roman"/>
                <a:cs typeface="Times New Roman"/>
              </a:rPr>
              <a:t>tế bào</a:t>
            </a:r>
            <a:r>
              <a:rPr sz="1200" b="1" spc="-20" dirty="0">
                <a:solidFill>
                  <a:srgbClr val="585858"/>
                </a:solidFill>
                <a:latin typeface="Times New Roman"/>
                <a:cs typeface="Times New Roman"/>
              </a:rPr>
              <a:t> </a:t>
            </a:r>
            <a:r>
              <a:rPr sz="1200" b="1" spc="-25" dirty="0">
                <a:solidFill>
                  <a:srgbClr val="585858"/>
                </a:solidFill>
                <a:latin typeface="Times New Roman"/>
                <a:cs typeface="Times New Roman"/>
              </a:rPr>
              <a:t>nhau </a:t>
            </a:r>
            <a:r>
              <a:rPr sz="1200" b="1" dirty="0">
                <a:solidFill>
                  <a:srgbClr val="585858"/>
                </a:solidFill>
                <a:latin typeface="Times New Roman"/>
                <a:cs typeface="Times New Roman"/>
              </a:rPr>
              <a:t>thai;</a:t>
            </a:r>
            <a:r>
              <a:rPr sz="1200" b="1" spc="-30" dirty="0">
                <a:solidFill>
                  <a:srgbClr val="585858"/>
                </a:solidFill>
                <a:latin typeface="Times New Roman"/>
                <a:cs typeface="Times New Roman"/>
              </a:rPr>
              <a:t> </a:t>
            </a:r>
            <a:r>
              <a:rPr sz="1200" b="1" dirty="0">
                <a:solidFill>
                  <a:srgbClr val="585858"/>
                </a:solidFill>
                <a:latin typeface="Times New Roman"/>
                <a:cs typeface="Times New Roman"/>
              </a:rPr>
              <a:t>Cảm</a:t>
            </a:r>
            <a:r>
              <a:rPr sz="1200" b="1" spc="-15" dirty="0">
                <a:solidFill>
                  <a:srgbClr val="585858"/>
                </a:solidFill>
                <a:latin typeface="Times New Roman"/>
                <a:cs typeface="Times New Roman"/>
              </a:rPr>
              <a:t> </a:t>
            </a:r>
            <a:r>
              <a:rPr sz="1200" b="1" dirty="0">
                <a:solidFill>
                  <a:srgbClr val="585858"/>
                </a:solidFill>
                <a:latin typeface="Times New Roman"/>
                <a:cs typeface="Times New Roman"/>
              </a:rPr>
              <a:t>ứng</a:t>
            </a:r>
            <a:r>
              <a:rPr sz="1200" b="1" spc="-20" dirty="0">
                <a:solidFill>
                  <a:srgbClr val="585858"/>
                </a:solidFill>
                <a:latin typeface="Times New Roman"/>
                <a:cs typeface="Times New Roman"/>
              </a:rPr>
              <a:t> </a:t>
            </a:r>
            <a:r>
              <a:rPr sz="1200" b="1" dirty="0">
                <a:solidFill>
                  <a:srgbClr val="585858"/>
                </a:solidFill>
                <a:latin typeface="Times New Roman"/>
                <a:cs typeface="Times New Roman"/>
              </a:rPr>
              <a:t>sự</a:t>
            </a:r>
            <a:r>
              <a:rPr sz="1200" b="1" spc="-20" dirty="0">
                <a:solidFill>
                  <a:srgbClr val="585858"/>
                </a:solidFill>
                <a:latin typeface="Times New Roman"/>
                <a:cs typeface="Times New Roman"/>
              </a:rPr>
              <a:t> </a:t>
            </a:r>
            <a:r>
              <a:rPr sz="1200" b="1" spc="-25" dirty="0">
                <a:solidFill>
                  <a:srgbClr val="585858"/>
                </a:solidFill>
                <a:latin typeface="Times New Roman"/>
                <a:cs typeface="Times New Roman"/>
              </a:rPr>
              <a:t>di </a:t>
            </a:r>
            <a:r>
              <a:rPr sz="1200" b="1" dirty="0">
                <a:solidFill>
                  <a:srgbClr val="585858"/>
                </a:solidFill>
                <a:latin typeface="Times New Roman"/>
                <a:cs typeface="Times New Roman"/>
              </a:rPr>
              <a:t>chuyển</a:t>
            </a:r>
            <a:r>
              <a:rPr sz="1200" b="1" spc="-40" dirty="0">
                <a:solidFill>
                  <a:srgbClr val="585858"/>
                </a:solidFill>
                <a:latin typeface="Times New Roman"/>
                <a:cs typeface="Times New Roman"/>
              </a:rPr>
              <a:t> </a:t>
            </a:r>
            <a:r>
              <a:rPr sz="1200" b="1" dirty="0">
                <a:solidFill>
                  <a:srgbClr val="585858"/>
                </a:solidFill>
                <a:latin typeface="Times New Roman"/>
                <a:cs typeface="Times New Roman"/>
              </a:rPr>
              <a:t>của</a:t>
            </a:r>
            <a:r>
              <a:rPr sz="1200" b="1" spc="-5" dirty="0">
                <a:solidFill>
                  <a:srgbClr val="585858"/>
                </a:solidFill>
                <a:latin typeface="Times New Roman"/>
                <a:cs typeface="Times New Roman"/>
              </a:rPr>
              <a:t> </a:t>
            </a:r>
            <a:r>
              <a:rPr sz="1200" b="1" dirty="0">
                <a:solidFill>
                  <a:srgbClr val="585858"/>
                </a:solidFill>
                <a:latin typeface="Times New Roman"/>
                <a:cs typeface="Times New Roman"/>
              </a:rPr>
              <a:t>tế</a:t>
            </a:r>
            <a:r>
              <a:rPr sz="1200" b="1" spc="-10" dirty="0">
                <a:solidFill>
                  <a:srgbClr val="585858"/>
                </a:solidFill>
                <a:latin typeface="Times New Roman"/>
                <a:cs typeface="Times New Roman"/>
              </a:rPr>
              <a:t> </a:t>
            </a:r>
            <a:r>
              <a:rPr sz="1200" b="1" spc="-25" dirty="0">
                <a:solidFill>
                  <a:srgbClr val="585858"/>
                </a:solidFill>
                <a:latin typeface="Times New Roman"/>
                <a:cs typeface="Times New Roman"/>
              </a:rPr>
              <a:t>bào</a:t>
            </a:r>
            <a:endParaRPr sz="1200">
              <a:latin typeface="Times New Roman"/>
              <a:cs typeface="Times New Roman"/>
            </a:endParaRPr>
          </a:p>
        </p:txBody>
      </p:sp>
      <p:grpSp>
        <p:nvGrpSpPr>
          <p:cNvPr id="15" name="object 15"/>
          <p:cNvGrpSpPr/>
          <p:nvPr/>
        </p:nvGrpSpPr>
        <p:grpSpPr>
          <a:xfrm>
            <a:off x="7495540" y="2029841"/>
            <a:ext cx="1802764" cy="1802130"/>
            <a:chOff x="7495540" y="2029841"/>
            <a:chExt cx="1802764" cy="1802130"/>
          </a:xfrm>
        </p:grpSpPr>
        <p:sp>
          <p:nvSpPr>
            <p:cNvPr id="16" name="object 16"/>
            <p:cNvSpPr/>
            <p:nvPr/>
          </p:nvSpPr>
          <p:spPr>
            <a:xfrm>
              <a:off x="7501890" y="2036191"/>
              <a:ext cx="1790064" cy="1789430"/>
            </a:xfrm>
            <a:custGeom>
              <a:avLst/>
              <a:gdLst/>
              <a:ahLst/>
              <a:cxnLst/>
              <a:rect l="l" t="t" r="r" b="b"/>
              <a:pathLst>
                <a:path w="1790065" h="1789429">
                  <a:moveTo>
                    <a:pt x="894714" y="0"/>
                  </a:moveTo>
                  <a:lnTo>
                    <a:pt x="847216" y="1143"/>
                  </a:lnTo>
                  <a:lnTo>
                    <a:pt x="800353" y="4825"/>
                  </a:lnTo>
                  <a:lnTo>
                    <a:pt x="754126" y="10922"/>
                  </a:lnTo>
                  <a:lnTo>
                    <a:pt x="708786" y="19304"/>
                  </a:lnTo>
                  <a:lnTo>
                    <a:pt x="664209" y="29972"/>
                  </a:lnTo>
                  <a:lnTo>
                    <a:pt x="620521" y="42799"/>
                  </a:lnTo>
                  <a:lnTo>
                    <a:pt x="577850" y="57658"/>
                  </a:lnTo>
                  <a:lnTo>
                    <a:pt x="536193" y="74675"/>
                  </a:lnTo>
                  <a:lnTo>
                    <a:pt x="495553" y="93725"/>
                  </a:lnTo>
                  <a:lnTo>
                    <a:pt x="456056" y="114681"/>
                  </a:lnTo>
                  <a:lnTo>
                    <a:pt x="417702" y="137541"/>
                  </a:lnTo>
                  <a:lnTo>
                    <a:pt x="380745" y="162179"/>
                  </a:lnTo>
                  <a:lnTo>
                    <a:pt x="345058" y="188722"/>
                  </a:lnTo>
                  <a:lnTo>
                    <a:pt x="310768" y="216788"/>
                  </a:lnTo>
                  <a:lnTo>
                    <a:pt x="277875" y="246507"/>
                  </a:lnTo>
                  <a:lnTo>
                    <a:pt x="246633" y="277875"/>
                  </a:lnTo>
                  <a:lnTo>
                    <a:pt x="216788" y="310769"/>
                  </a:lnTo>
                  <a:lnTo>
                    <a:pt x="188721" y="345059"/>
                  </a:lnTo>
                  <a:lnTo>
                    <a:pt x="162305" y="380746"/>
                  </a:lnTo>
                  <a:lnTo>
                    <a:pt x="137540" y="417703"/>
                  </a:lnTo>
                  <a:lnTo>
                    <a:pt x="114680" y="456057"/>
                  </a:lnTo>
                  <a:lnTo>
                    <a:pt x="93725" y="495554"/>
                  </a:lnTo>
                  <a:lnTo>
                    <a:pt x="74802" y="536067"/>
                  </a:lnTo>
                  <a:lnTo>
                    <a:pt x="57784" y="577850"/>
                  </a:lnTo>
                  <a:lnTo>
                    <a:pt x="42799" y="620522"/>
                  </a:lnTo>
                  <a:lnTo>
                    <a:pt x="29971" y="664210"/>
                  </a:lnTo>
                  <a:lnTo>
                    <a:pt x="19303" y="708787"/>
                  </a:lnTo>
                  <a:lnTo>
                    <a:pt x="10921" y="754126"/>
                  </a:lnTo>
                  <a:lnTo>
                    <a:pt x="4952" y="800354"/>
                  </a:lnTo>
                  <a:lnTo>
                    <a:pt x="1269" y="847217"/>
                  </a:lnTo>
                  <a:lnTo>
                    <a:pt x="0" y="894714"/>
                  </a:lnTo>
                  <a:lnTo>
                    <a:pt x="1269" y="942213"/>
                  </a:lnTo>
                  <a:lnTo>
                    <a:pt x="4952" y="989076"/>
                  </a:lnTo>
                  <a:lnTo>
                    <a:pt x="10921" y="1035304"/>
                  </a:lnTo>
                  <a:lnTo>
                    <a:pt x="19303" y="1080643"/>
                  </a:lnTo>
                  <a:lnTo>
                    <a:pt x="29971" y="1125220"/>
                  </a:lnTo>
                  <a:lnTo>
                    <a:pt x="42799" y="1168908"/>
                  </a:lnTo>
                  <a:lnTo>
                    <a:pt x="57784" y="1211580"/>
                  </a:lnTo>
                  <a:lnTo>
                    <a:pt x="74802" y="1253363"/>
                  </a:lnTo>
                  <a:lnTo>
                    <a:pt x="93725" y="1294003"/>
                  </a:lnTo>
                  <a:lnTo>
                    <a:pt x="114680" y="1333373"/>
                  </a:lnTo>
                  <a:lnTo>
                    <a:pt x="137540" y="1371727"/>
                  </a:lnTo>
                  <a:lnTo>
                    <a:pt x="162305" y="1408684"/>
                  </a:lnTo>
                  <a:lnTo>
                    <a:pt x="188721" y="1444371"/>
                  </a:lnTo>
                  <a:lnTo>
                    <a:pt x="216788" y="1478661"/>
                  </a:lnTo>
                  <a:lnTo>
                    <a:pt x="246633" y="1511554"/>
                  </a:lnTo>
                  <a:lnTo>
                    <a:pt x="277875" y="1542923"/>
                  </a:lnTo>
                  <a:lnTo>
                    <a:pt x="310768" y="1572641"/>
                  </a:lnTo>
                  <a:lnTo>
                    <a:pt x="345058" y="1600835"/>
                  </a:lnTo>
                  <a:lnTo>
                    <a:pt x="380745" y="1627251"/>
                  </a:lnTo>
                  <a:lnTo>
                    <a:pt x="417702" y="1651889"/>
                  </a:lnTo>
                  <a:lnTo>
                    <a:pt x="456056" y="1674749"/>
                  </a:lnTo>
                  <a:lnTo>
                    <a:pt x="495553" y="1695704"/>
                  </a:lnTo>
                  <a:lnTo>
                    <a:pt x="536193" y="1714754"/>
                  </a:lnTo>
                  <a:lnTo>
                    <a:pt x="577850" y="1731772"/>
                  </a:lnTo>
                  <a:lnTo>
                    <a:pt x="620521" y="1746631"/>
                  </a:lnTo>
                  <a:lnTo>
                    <a:pt x="664209" y="1759458"/>
                  </a:lnTo>
                  <a:lnTo>
                    <a:pt x="708786" y="1770126"/>
                  </a:lnTo>
                  <a:lnTo>
                    <a:pt x="754126" y="1778508"/>
                  </a:lnTo>
                  <a:lnTo>
                    <a:pt x="800353" y="1784604"/>
                  </a:lnTo>
                  <a:lnTo>
                    <a:pt x="847216" y="1788287"/>
                  </a:lnTo>
                  <a:lnTo>
                    <a:pt x="894714" y="1789430"/>
                  </a:lnTo>
                  <a:lnTo>
                    <a:pt x="942212" y="1788287"/>
                  </a:lnTo>
                  <a:lnTo>
                    <a:pt x="989076" y="1784604"/>
                  </a:lnTo>
                  <a:lnTo>
                    <a:pt x="1035303" y="1778508"/>
                  </a:lnTo>
                  <a:lnTo>
                    <a:pt x="1080642" y="1770126"/>
                  </a:lnTo>
                  <a:lnTo>
                    <a:pt x="1125219" y="1759458"/>
                  </a:lnTo>
                  <a:lnTo>
                    <a:pt x="1168907" y="1746631"/>
                  </a:lnTo>
                  <a:lnTo>
                    <a:pt x="1211706" y="1731772"/>
                  </a:lnTo>
                  <a:lnTo>
                    <a:pt x="1253362" y="1714754"/>
                  </a:lnTo>
                  <a:lnTo>
                    <a:pt x="1294002" y="1695704"/>
                  </a:lnTo>
                  <a:lnTo>
                    <a:pt x="1333500" y="1674749"/>
                  </a:lnTo>
                  <a:lnTo>
                    <a:pt x="1371727" y="1651889"/>
                  </a:lnTo>
                  <a:lnTo>
                    <a:pt x="1408683" y="1627251"/>
                  </a:lnTo>
                  <a:lnTo>
                    <a:pt x="1444370" y="1600835"/>
                  </a:lnTo>
                  <a:lnTo>
                    <a:pt x="1478787" y="1572641"/>
                  </a:lnTo>
                  <a:lnTo>
                    <a:pt x="1511553" y="1542923"/>
                  </a:lnTo>
                  <a:lnTo>
                    <a:pt x="1542923" y="1511554"/>
                  </a:lnTo>
                  <a:lnTo>
                    <a:pt x="1572640" y="1478661"/>
                  </a:lnTo>
                  <a:lnTo>
                    <a:pt x="1600834" y="1444371"/>
                  </a:lnTo>
                  <a:lnTo>
                    <a:pt x="1627251" y="1408684"/>
                  </a:lnTo>
                  <a:lnTo>
                    <a:pt x="1651888" y="1371727"/>
                  </a:lnTo>
                  <a:lnTo>
                    <a:pt x="1674749" y="1333373"/>
                  </a:lnTo>
                  <a:lnTo>
                    <a:pt x="1695703" y="1294003"/>
                  </a:lnTo>
                  <a:lnTo>
                    <a:pt x="1714753" y="1253363"/>
                  </a:lnTo>
                  <a:lnTo>
                    <a:pt x="1731771" y="1211580"/>
                  </a:lnTo>
                  <a:lnTo>
                    <a:pt x="1746757" y="1168908"/>
                  </a:lnTo>
                  <a:lnTo>
                    <a:pt x="1759584" y="1125220"/>
                  </a:lnTo>
                  <a:lnTo>
                    <a:pt x="1770126" y="1080643"/>
                  </a:lnTo>
                  <a:lnTo>
                    <a:pt x="1778507" y="1035304"/>
                  </a:lnTo>
                  <a:lnTo>
                    <a:pt x="1784603" y="989076"/>
                  </a:lnTo>
                  <a:lnTo>
                    <a:pt x="1788286" y="942213"/>
                  </a:lnTo>
                  <a:lnTo>
                    <a:pt x="1789556" y="894714"/>
                  </a:lnTo>
                  <a:lnTo>
                    <a:pt x="1788286" y="847217"/>
                  </a:lnTo>
                  <a:lnTo>
                    <a:pt x="1784603" y="800354"/>
                  </a:lnTo>
                  <a:lnTo>
                    <a:pt x="1778507" y="754126"/>
                  </a:lnTo>
                  <a:lnTo>
                    <a:pt x="1770126" y="708787"/>
                  </a:lnTo>
                  <a:lnTo>
                    <a:pt x="1759584" y="664210"/>
                  </a:lnTo>
                  <a:lnTo>
                    <a:pt x="1746757" y="620522"/>
                  </a:lnTo>
                  <a:lnTo>
                    <a:pt x="1731771" y="577850"/>
                  </a:lnTo>
                  <a:lnTo>
                    <a:pt x="1714753" y="536067"/>
                  </a:lnTo>
                  <a:lnTo>
                    <a:pt x="1695703" y="495554"/>
                  </a:lnTo>
                  <a:lnTo>
                    <a:pt x="1674749" y="456057"/>
                  </a:lnTo>
                  <a:lnTo>
                    <a:pt x="1651888" y="417703"/>
                  </a:lnTo>
                  <a:lnTo>
                    <a:pt x="1627251" y="380746"/>
                  </a:lnTo>
                  <a:lnTo>
                    <a:pt x="1600834" y="345059"/>
                  </a:lnTo>
                  <a:lnTo>
                    <a:pt x="1572640" y="310769"/>
                  </a:lnTo>
                  <a:lnTo>
                    <a:pt x="1542923" y="277875"/>
                  </a:lnTo>
                  <a:lnTo>
                    <a:pt x="1511553" y="246507"/>
                  </a:lnTo>
                  <a:lnTo>
                    <a:pt x="1478787" y="216788"/>
                  </a:lnTo>
                  <a:lnTo>
                    <a:pt x="1444370" y="188722"/>
                  </a:lnTo>
                  <a:lnTo>
                    <a:pt x="1408683" y="162179"/>
                  </a:lnTo>
                  <a:lnTo>
                    <a:pt x="1371727" y="137541"/>
                  </a:lnTo>
                  <a:lnTo>
                    <a:pt x="1333500" y="114681"/>
                  </a:lnTo>
                  <a:lnTo>
                    <a:pt x="1294002" y="93725"/>
                  </a:lnTo>
                  <a:lnTo>
                    <a:pt x="1253362" y="74675"/>
                  </a:lnTo>
                  <a:lnTo>
                    <a:pt x="1211706" y="57658"/>
                  </a:lnTo>
                  <a:lnTo>
                    <a:pt x="1168907" y="42799"/>
                  </a:lnTo>
                  <a:lnTo>
                    <a:pt x="1125219" y="29972"/>
                  </a:lnTo>
                  <a:lnTo>
                    <a:pt x="1080642" y="19304"/>
                  </a:lnTo>
                  <a:lnTo>
                    <a:pt x="1035303" y="10922"/>
                  </a:lnTo>
                  <a:lnTo>
                    <a:pt x="989076" y="4825"/>
                  </a:lnTo>
                  <a:lnTo>
                    <a:pt x="942212" y="1143"/>
                  </a:lnTo>
                  <a:lnTo>
                    <a:pt x="894714" y="0"/>
                  </a:lnTo>
                  <a:close/>
                </a:path>
              </a:pathLst>
            </a:custGeom>
            <a:solidFill>
              <a:srgbClr val="EF4D21"/>
            </a:solidFill>
          </p:spPr>
          <p:txBody>
            <a:bodyPr wrap="square" lIns="0" tIns="0" rIns="0" bIns="0" rtlCol="0"/>
            <a:lstStyle/>
            <a:p>
              <a:endParaRPr/>
            </a:p>
          </p:txBody>
        </p:sp>
        <p:sp>
          <p:nvSpPr>
            <p:cNvPr id="17" name="object 17"/>
            <p:cNvSpPr/>
            <p:nvPr/>
          </p:nvSpPr>
          <p:spPr>
            <a:xfrm>
              <a:off x="7501890" y="2036191"/>
              <a:ext cx="1790064" cy="1789430"/>
            </a:xfrm>
            <a:custGeom>
              <a:avLst/>
              <a:gdLst/>
              <a:ahLst/>
              <a:cxnLst/>
              <a:rect l="l" t="t" r="r" b="b"/>
              <a:pathLst>
                <a:path w="1790065" h="1789429">
                  <a:moveTo>
                    <a:pt x="0" y="894714"/>
                  </a:moveTo>
                  <a:lnTo>
                    <a:pt x="1269" y="847217"/>
                  </a:lnTo>
                  <a:lnTo>
                    <a:pt x="4952" y="800354"/>
                  </a:lnTo>
                  <a:lnTo>
                    <a:pt x="10921" y="754126"/>
                  </a:lnTo>
                  <a:lnTo>
                    <a:pt x="19303" y="708787"/>
                  </a:lnTo>
                  <a:lnTo>
                    <a:pt x="29971" y="664210"/>
                  </a:lnTo>
                  <a:lnTo>
                    <a:pt x="42799" y="620522"/>
                  </a:lnTo>
                  <a:lnTo>
                    <a:pt x="57784" y="577850"/>
                  </a:lnTo>
                  <a:lnTo>
                    <a:pt x="74802" y="536067"/>
                  </a:lnTo>
                  <a:lnTo>
                    <a:pt x="93725" y="495554"/>
                  </a:lnTo>
                  <a:lnTo>
                    <a:pt x="114680" y="456057"/>
                  </a:lnTo>
                  <a:lnTo>
                    <a:pt x="137540" y="417703"/>
                  </a:lnTo>
                  <a:lnTo>
                    <a:pt x="162305" y="380746"/>
                  </a:lnTo>
                  <a:lnTo>
                    <a:pt x="188721" y="345059"/>
                  </a:lnTo>
                  <a:lnTo>
                    <a:pt x="216788" y="310769"/>
                  </a:lnTo>
                  <a:lnTo>
                    <a:pt x="246633" y="277875"/>
                  </a:lnTo>
                  <a:lnTo>
                    <a:pt x="277875" y="246507"/>
                  </a:lnTo>
                  <a:lnTo>
                    <a:pt x="310768" y="216788"/>
                  </a:lnTo>
                  <a:lnTo>
                    <a:pt x="345058" y="188722"/>
                  </a:lnTo>
                  <a:lnTo>
                    <a:pt x="380745" y="162179"/>
                  </a:lnTo>
                  <a:lnTo>
                    <a:pt x="417702" y="137541"/>
                  </a:lnTo>
                  <a:lnTo>
                    <a:pt x="456056" y="114681"/>
                  </a:lnTo>
                  <a:lnTo>
                    <a:pt x="495553" y="93725"/>
                  </a:lnTo>
                  <a:lnTo>
                    <a:pt x="536193" y="74675"/>
                  </a:lnTo>
                  <a:lnTo>
                    <a:pt x="577850" y="57658"/>
                  </a:lnTo>
                  <a:lnTo>
                    <a:pt x="620521" y="42799"/>
                  </a:lnTo>
                  <a:lnTo>
                    <a:pt x="664209" y="29972"/>
                  </a:lnTo>
                  <a:lnTo>
                    <a:pt x="708786" y="19304"/>
                  </a:lnTo>
                  <a:lnTo>
                    <a:pt x="754126" y="10922"/>
                  </a:lnTo>
                  <a:lnTo>
                    <a:pt x="800353" y="4825"/>
                  </a:lnTo>
                  <a:lnTo>
                    <a:pt x="847216" y="1143"/>
                  </a:lnTo>
                  <a:lnTo>
                    <a:pt x="894714" y="0"/>
                  </a:lnTo>
                  <a:lnTo>
                    <a:pt x="942212" y="1143"/>
                  </a:lnTo>
                  <a:lnTo>
                    <a:pt x="989076" y="4825"/>
                  </a:lnTo>
                  <a:lnTo>
                    <a:pt x="1035303" y="10922"/>
                  </a:lnTo>
                  <a:lnTo>
                    <a:pt x="1080642" y="19304"/>
                  </a:lnTo>
                  <a:lnTo>
                    <a:pt x="1125219" y="29972"/>
                  </a:lnTo>
                  <a:lnTo>
                    <a:pt x="1168907" y="42799"/>
                  </a:lnTo>
                  <a:lnTo>
                    <a:pt x="1211706" y="57658"/>
                  </a:lnTo>
                  <a:lnTo>
                    <a:pt x="1253362" y="74675"/>
                  </a:lnTo>
                  <a:lnTo>
                    <a:pt x="1294002" y="93725"/>
                  </a:lnTo>
                  <a:lnTo>
                    <a:pt x="1333500" y="114681"/>
                  </a:lnTo>
                  <a:lnTo>
                    <a:pt x="1371727" y="137541"/>
                  </a:lnTo>
                  <a:lnTo>
                    <a:pt x="1408683" y="162179"/>
                  </a:lnTo>
                  <a:lnTo>
                    <a:pt x="1444370" y="188722"/>
                  </a:lnTo>
                  <a:lnTo>
                    <a:pt x="1478787" y="216788"/>
                  </a:lnTo>
                  <a:lnTo>
                    <a:pt x="1511553" y="246507"/>
                  </a:lnTo>
                  <a:lnTo>
                    <a:pt x="1542923" y="277875"/>
                  </a:lnTo>
                  <a:lnTo>
                    <a:pt x="1572640" y="310769"/>
                  </a:lnTo>
                  <a:lnTo>
                    <a:pt x="1600834" y="345059"/>
                  </a:lnTo>
                  <a:lnTo>
                    <a:pt x="1627251" y="380746"/>
                  </a:lnTo>
                  <a:lnTo>
                    <a:pt x="1651888" y="417703"/>
                  </a:lnTo>
                  <a:lnTo>
                    <a:pt x="1674749" y="456057"/>
                  </a:lnTo>
                  <a:lnTo>
                    <a:pt x="1695703" y="495554"/>
                  </a:lnTo>
                  <a:lnTo>
                    <a:pt x="1714753" y="536067"/>
                  </a:lnTo>
                  <a:lnTo>
                    <a:pt x="1731771" y="577850"/>
                  </a:lnTo>
                  <a:lnTo>
                    <a:pt x="1746757" y="620522"/>
                  </a:lnTo>
                  <a:lnTo>
                    <a:pt x="1759584" y="664210"/>
                  </a:lnTo>
                  <a:lnTo>
                    <a:pt x="1770126" y="708787"/>
                  </a:lnTo>
                  <a:lnTo>
                    <a:pt x="1778507" y="754126"/>
                  </a:lnTo>
                  <a:lnTo>
                    <a:pt x="1784603" y="800354"/>
                  </a:lnTo>
                  <a:lnTo>
                    <a:pt x="1788286" y="847217"/>
                  </a:lnTo>
                  <a:lnTo>
                    <a:pt x="1789556" y="894714"/>
                  </a:lnTo>
                  <a:lnTo>
                    <a:pt x="1788286" y="942213"/>
                  </a:lnTo>
                  <a:lnTo>
                    <a:pt x="1784603" y="989076"/>
                  </a:lnTo>
                  <a:lnTo>
                    <a:pt x="1778507" y="1035304"/>
                  </a:lnTo>
                  <a:lnTo>
                    <a:pt x="1770126" y="1080643"/>
                  </a:lnTo>
                  <a:lnTo>
                    <a:pt x="1759584" y="1125220"/>
                  </a:lnTo>
                  <a:lnTo>
                    <a:pt x="1746757" y="1168908"/>
                  </a:lnTo>
                  <a:lnTo>
                    <a:pt x="1731771" y="1211580"/>
                  </a:lnTo>
                  <a:lnTo>
                    <a:pt x="1714753" y="1253363"/>
                  </a:lnTo>
                  <a:lnTo>
                    <a:pt x="1695703" y="1294003"/>
                  </a:lnTo>
                  <a:lnTo>
                    <a:pt x="1674749" y="1333373"/>
                  </a:lnTo>
                  <a:lnTo>
                    <a:pt x="1651888" y="1371727"/>
                  </a:lnTo>
                  <a:lnTo>
                    <a:pt x="1627251" y="1408684"/>
                  </a:lnTo>
                  <a:lnTo>
                    <a:pt x="1600834" y="1444371"/>
                  </a:lnTo>
                  <a:lnTo>
                    <a:pt x="1572640" y="1478661"/>
                  </a:lnTo>
                  <a:lnTo>
                    <a:pt x="1542923" y="1511554"/>
                  </a:lnTo>
                  <a:lnTo>
                    <a:pt x="1511553" y="1542923"/>
                  </a:lnTo>
                  <a:lnTo>
                    <a:pt x="1478787" y="1572641"/>
                  </a:lnTo>
                  <a:lnTo>
                    <a:pt x="1444370" y="1600835"/>
                  </a:lnTo>
                  <a:lnTo>
                    <a:pt x="1408683" y="1627251"/>
                  </a:lnTo>
                  <a:lnTo>
                    <a:pt x="1371727" y="1651889"/>
                  </a:lnTo>
                  <a:lnTo>
                    <a:pt x="1333500" y="1674749"/>
                  </a:lnTo>
                  <a:lnTo>
                    <a:pt x="1294002" y="1695704"/>
                  </a:lnTo>
                  <a:lnTo>
                    <a:pt x="1253362" y="1714754"/>
                  </a:lnTo>
                  <a:lnTo>
                    <a:pt x="1211706" y="1731772"/>
                  </a:lnTo>
                  <a:lnTo>
                    <a:pt x="1168907" y="1746631"/>
                  </a:lnTo>
                  <a:lnTo>
                    <a:pt x="1125219" y="1759458"/>
                  </a:lnTo>
                  <a:lnTo>
                    <a:pt x="1080642" y="1770126"/>
                  </a:lnTo>
                  <a:lnTo>
                    <a:pt x="1035303" y="1778508"/>
                  </a:lnTo>
                  <a:lnTo>
                    <a:pt x="989076" y="1784604"/>
                  </a:lnTo>
                  <a:lnTo>
                    <a:pt x="942212" y="1788287"/>
                  </a:lnTo>
                  <a:lnTo>
                    <a:pt x="894714" y="1789430"/>
                  </a:lnTo>
                  <a:lnTo>
                    <a:pt x="847216" y="1788287"/>
                  </a:lnTo>
                  <a:lnTo>
                    <a:pt x="800353" y="1784604"/>
                  </a:lnTo>
                  <a:lnTo>
                    <a:pt x="754126" y="1778508"/>
                  </a:lnTo>
                  <a:lnTo>
                    <a:pt x="708786" y="1770126"/>
                  </a:lnTo>
                  <a:lnTo>
                    <a:pt x="664209" y="1759458"/>
                  </a:lnTo>
                  <a:lnTo>
                    <a:pt x="620521" y="1746631"/>
                  </a:lnTo>
                  <a:lnTo>
                    <a:pt x="577850" y="1731772"/>
                  </a:lnTo>
                  <a:lnTo>
                    <a:pt x="536193" y="1714754"/>
                  </a:lnTo>
                  <a:lnTo>
                    <a:pt x="495553" y="1695704"/>
                  </a:lnTo>
                  <a:lnTo>
                    <a:pt x="456056" y="1674749"/>
                  </a:lnTo>
                  <a:lnTo>
                    <a:pt x="417702" y="1651889"/>
                  </a:lnTo>
                  <a:lnTo>
                    <a:pt x="380745" y="1627251"/>
                  </a:lnTo>
                  <a:lnTo>
                    <a:pt x="345058" y="1600835"/>
                  </a:lnTo>
                  <a:lnTo>
                    <a:pt x="310768" y="1572641"/>
                  </a:lnTo>
                  <a:lnTo>
                    <a:pt x="277875" y="1542923"/>
                  </a:lnTo>
                  <a:lnTo>
                    <a:pt x="246633" y="1511554"/>
                  </a:lnTo>
                  <a:lnTo>
                    <a:pt x="216788" y="1478661"/>
                  </a:lnTo>
                  <a:lnTo>
                    <a:pt x="188721" y="1444371"/>
                  </a:lnTo>
                  <a:lnTo>
                    <a:pt x="162305" y="1408684"/>
                  </a:lnTo>
                  <a:lnTo>
                    <a:pt x="137540" y="1371727"/>
                  </a:lnTo>
                  <a:lnTo>
                    <a:pt x="114680" y="1333373"/>
                  </a:lnTo>
                  <a:lnTo>
                    <a:pt x="93725" y="1294003"/>
                  </a:lnTo>
                  <a:lnTo>
                    <a:pt x="74802" y="1253363"/>
                  </a:lnTo>
                  <a:lnTo>
                    <a:pt x="57784" y="1211580"/>
                  </a:lnTo>
                  <a:lnTo>
                    <a:pt x="42799" y="1168908"/>
                  </a:lnTo>
                  <a:lnTo>
                    <a:pt x="29971" y="1125220"/>
                  </a:lnTo>
                  <a:lnTo>
                    <a:pt x="19303" y="1080643"/>
                  </a:lnTo>
                  <a:lnTo>
                    <a:pt x="10921" y="1035304"/>
                  </a:lnTo>
                  <a:lnTo>
                    <a:pt x="4952" y="989076"/>
                  </a:lnTo>
                  <a:lnTo>
                    <a:pt x="1269" y="942213"/>
                  </a:lnTo>
                  <a:lnTo>
                    <a:pt x="0" y="894714"/>
                  </a:lnTo>
                  <a:close/>
                </a:path>
              </a:pathLst>
            </a:custGeom>
            <a:ln w="12700">
              <a:solidFill>
                <a:srgbClr val="EF4D21"/>
              </a:solidFill>
            </a:ln>
          </p:spPr>
          <p:txBody>
            <a:bodyPr wrap="square" lIns="0" tIns="0" rIns="0" bIns="0" rtlCol="0"/>
            <a:lstStyle/>
            <a:p>
              <a:endParaRPr/>
            </a:p>
          </p:txBody>
        </p:sp>
        <p:sp>
          <p:nvSpPr>
            <p:cNvPr id="18" name="object 18"/>
            <p:cNvSpPr/>
            <p:nvPr/>
          </p:nvSpPr>
          <p:spPr>
            <a:xfrm>
              <a:off x="7661910" y="2093087"/>
              <a:ext cx="1630045" cy="1675764"/>
            </a:xfrm>
            <a:custGeom>
              <a:avLst/>
              <a:gdLst/>
              <a:ahLst/>
              <a:cxnLst/>
              <a:rect l="l" t="t" r="r" b="b"/>
              <a:pathLst>
                <a:path w="1630045" h="1675764">
                  <a:moveTo>
                    <a:pt x="814705" y="0"/>
                  </a:moveTo>
                  <a:lnTo>
                    <a:pt x="766953" y="1397"/>
                  </a:lnTo>
                  <a:lnTo>
                    <a:pt x="719709" y="5587"/>
                  </a:lnTo>
                  <a:lnTo>
                    <a:pt x="673354" y="12446"/>
                  </a:lnTo>
                  <a:lnTo>
                    <a:pt x="628015" y="22098"/>
                  </a:lnTo>
                  <a:lnTo>
                    <a:pt x="583438" y="34162"/>
                  </a:lnTo>
                  <a:lnTo>
                    <a:pt x="540004" y="48767"/>
                  </a:lnTo>
                  <a:lnTo>
                    <a:pt x="497586" y="65786"/>
                  </a:lnTo>
                  <a:lnTo>
                    <a:pt x="456438" y="85089"/>
                  </a:lnTo>
                  <a:lnTo>
                    <a:pt x="416560" y="106679"/>
                  </a:lnTo>
                  <a:lnTo>
                    <a:pt x="377951" y="130428"/>
                  </a:lnTo>
                  <a:lnTo>
                    <a:pt x="340868" y="156210"/>
                  </a:lnTo>
                  <a:lnTo>
                    <a:pt x="305181" y="184023"/>
                  </a:lnTo>
                  <a:lnTo>
                    <a:pt x="271145" y="213740"/>
                  </a:lnTo>
                  <a:lnTo>
                    <a:pt x="238633" y="245363"/>
                  </a:lnTo>
                  <a:lnTo>
                    <a:pt x="207899" y="278764"/>
                  </a:lnTo>
                  <a:lnTo>
                    <a:pt x="179070" y="313816"/>
                  </a:lnTo>
                  <a:lnTo>
                    <a:pt x="152019" y="350392"/>
                  </a:lnTo>
                  <a:lnTo>
                    <a:pt x="126873" y="388620"/>
                  </a:lnTo>
                  <a:lnTo>
                    <a:pt x="103759" y="428243"/>
                  </a:lnTo>
                  <a:lnTo>
                    <a:pt x="82804" y="469391"/>
                  </a:lnTo>
                  <a:lnTo>
                    <a:pt x="64008" y="511683"/>
                  </a:lnTo>
                  <a:lnTo>
                    <a:pt x="47498" y="555243"/>
                  </a:lnTo>
                  <a:lnTo>
                    <a:pt x="33274" y="599948"/>
                  </a:lnTo>
                  <a:lnTo>
                    <a:pt x="21590" y="645667"/>
                  </a:lnTo>
                  <a:lnTo>
                    <a:pt x="12192" y="692403"/>
                  </a:lnTo>
                  <a:lnTo>
                    <a:pt x="5461" y="740155"/>
                  </a:lnTo>
                  <a:lnTo>
                    <a:pt x="1397" y="788542"/>
                  </a:lnTo>
                  <a:lnTo>
                    <a:pt x="0" y="837818"/>
                  </a:lnTo>
                  <a:lnTo>
                    <a:pt x="1397" y="887095"/>
                  </a:lnTo>
                  <a:lnTo>
                    <a:pt x="5461" y="935482"/>
                  </a:lnTo>
                  <a:lnTo>
                    <a:pt x="12192" y="983234"/>
                  </a:lnTo>
                  <a:lnTo>
                    <a:pt x="21590" y="1029970"/>
                  </a:lnTo>
                  <a:lnTo>
                    <a:pt x="33274" y="1075689"/>
                  </a:lnTo>
                  <a:lnTo>
                    <a:pt x="47498" y="1120393"/>
                  </a:lnTo>
                  <a:lnTo>
                    <a:pt x="64008" y="1163954"/>
                  </a:lnTo>
                  <a:lnTo>
                    <a:pt x="82804" y="1206246"/>
                  </a:lnTo>
                  <a:lnTo>
                    <a:pt x="103759" y="1247393"/>
                  </a:lnTo>
                  <a:lnTo>
                    <a:pt x="126873" y="1287017"/>
                  </a:lnTo>
                  <a:lnTo>
                    <a:pt x="152019" y="1325245"/>
                  </a:lnTo>
                  <a:lnTo>
                    <a:pt x="179070" y="1361821"/>
                  </a:lnTo>
                  <a:lnTo>
                    <a:pt x="207899" y="1396873"/>
                  </a:lnTo>
                  <a:lnTo>
                    <a:pt x="238633" y="1430274"/>
                  </a:lnTo>
                  <a:lnTo>
                    <a:pt x="271145" y="1461897"/>
                  </a:lnTo>
                  <a:lnTo>
                    <a:pt x="305181" y="1491614"/>
                  </a:lnTo>
                  <a:lnTo>
                    <a:pt x="340868" y="1519427"/>
                  </a:lnTo>
                  <a:lnTo>
                    <a:pt x="377951" y="1545208"/>
                  </a:lnTo>
                  <a:lnTo>
                    <a:pt x="416560" y="1568958"/>
                  </a:lnTo>
                  <a:lnTo>
                    <a:pt x="456438" y="1590548"/>
                  </a:lnTo>
                  <a:lnTo>
                    <a:pt x="497586" y="1609852"/>
                  </a:lnTo>
                  <a:lnTo>
                    <a:pt x="540004" y="1626870"/>
                  </a:lnTo>
                  <a:lnTo>
                    <a:pt x="583438" y="1641475"/>
                  </a:lnTo>
                  <a:lnTo>
                    <a:pt x="628015" y="1653539"/>
                  </a:lnTo>
                  <a:lnTo>
                    <a:pt x="673354" y="1663192"/>
                  </a:lnTo>
                  <a:lnTo>
                    <a:pt x="719709" y="1670050"/>
                  </a:lnTo>
                  <a:lnTo>
                    <a:pt x="766953" y="1674240"/>
                  </a:lnTo>
                  <a:lnTo>
                    <a:pt x="814705" y="1675764"/>
                  </a:lnTo>
                  <a:lnTo>
                    <a:pt x="862584" y="1674240"/>
                  </a:lnTo>
                  <a:lnTo>
                    <a:pt x="909828" y="1670050"/>
                  </a:lnTo>
                  <a:lnTo>
                    <a:pt x="956056" y="1663192"/>
                  </a:lnTo>
                  <a:lnTo>
                    <a:pt x="1001522" y="1653539"/>
                  </a:lnTo>
                  <a:lnTo>
                    <a:pt x="1046099" y="1641475"/>
                  </a:lnTo>
                  <a:lnTo>
                    <a:pt x="1089533" y="1626870"/>
                  </a:lnTo>
                  <a:lnTo>
                    <a:pt x="1131951" y="1609852"/>
                  </a:lnTo>
                  <a:lnTo>
                    <a:pt x="1173099" y="1590548"/>
                  </a:lnTo>
                  <a:lnTo>
                    <a:pt x="1212977" y="1568958"/>
                  </a:lnTo>
                  <a:lnTo>
                    <a:pt x="1251585" y="1545208"/>
                  </a:lnTo>
                  <a:lnTo>
                    <a:pt x="1288669" y="1519427"/>
                  </a:lnTo>
                  <a:lnTo>
                    <a:pt x="1324356" y="1491614"/>
                  </a:lnTo>
                  <a:lnTo>
                    <a:pt x="1358392" y="1461897"/>
                  </a:lnTo>
                  <a:lnTo>
                    <a:pt x="1390904" y="1430274"/>
                  </a:lnTo>
                  <a:lnTo>
                    <a:pt x="1421638" y="1396873"/>
                  </a:lnTo>
                  <a:lnTo>
                    <a:pt x="1450467" y="1361821"/>
                  </a:lnTo>
                  <a:lnTo>
                    <a:pt x="1477518" y="1325245"/>
                  </a:lnTo>
                  <a:lnTo>
                    <a:pt x="1502664" y="1287017"/>
                  </a:lnTo>
                  <a:lnTo>
                    <a:pt x="1525651" y="1247393"/>
                  </a:lnTo>
                  <a:lnTo>
                    <a:pt x="1546733" y="1206246"/>
                  </a:lnTo>
                  <a:lnTo>
                    <a:pt x="1565402" y="1163954"/>
                  </a:lnTo>
                  <a:lnTo>
                    <a:pt x="1582039" y="1120393"/>
                  </a:lnTo>
                  <a:lnTo>
                    <a:pt x="1596136" y="1075689"/>
                  </a:lnTo>
                  <a:lnTo>
                    <a:pt x="1607947" y="1029970"/>
                  </a:lnTo>
                  <a:lnTo>
                    <a:pt x="1617218" y="983234"/>
                  </a:lnTo>
                  <a:lnTo>
                    <a:pt x="1623949" y="935482"/>
                  </a:lnTo>
                  <a:lnTo>
                    <a:pt x="1628140" y="887095"/>
                  </a:lnTo>
                  <a:lnTo>
                    <a:pt x="1629537" y="837818"/>
                  </a:lnTo>
                  <a:lnTo>
                    <a:pt x="1628140" y="788542"/>
                  </a:lnTo>
                  <a:lnTo>
                    <a:pt x="1623949" y="740155"/>
                  </a:lnTo>
                  <a:lnTo>
                    <a:pt x="1617218" y="692403"/>
                  </a:lnTo>
                  <a:lnTo>
                    <a:pt x="1607947" y="645667"/>
                  </a:lnTo>
                  <a:lnTo>
                    <a:pt x="1596136" y="599948"/>
                  </a:lnTo>
                  <a:lnTo>
                    <a:pt x="1582039" y="555243"/>
                  </a:lnTo>
                  <a:lnTo>
                    <a:pt x="1565402" y="511683"/>
                  </a:lnTo>
                  <a:lnTo>
                    <a:pt x="1546733" y="469391"/>
                  </a:lnTo>
                  <a:lnTo>
                    <a:pt x="1525651" y="428243"/>
                  </a:lnTo>
                  <a:lnTo>
                    <a:pt x="1502664" y="388620"/>
                  </a:lnTo>
                  <a:lnTo>
                    <a:pt x="1477518" y="350392"/>
                  </a:lnTo>
                  <a:lnTo>
                    <a:pt x="1450467" y="313816"/>
                  </a:lnTo>
                  <a:lnTo>
                    <a:pt x="1421638" y="278764"/>
                  </a:lnTo>
                  <a:lnTo>
                    <a:pt x="1390904" y="245363"/>
                  </a:lnTo>
                  <a:lnTo>
                    <a:pt x="1358392" y="213740"/>
                  </a:lnTo>
                  <a:lnTo>
                    <a:pt x="1324356" y="184023"/>
                  </a:lnTo>
                  <a:lnTo>
                    <a:pt x="1288669" y="156210"/>
                  </a:lnTo>
                  <a:lnTo>
                    <a:pt x="1251585" y="130428"/>
                  </a:lnTo>
                  <a:lnTo>
                    <a:pt x="1212977" y="106679"/>
                  </a:lnTo>
                  <a:lnTo>
                    <a:pt x="1173099" y="85089"/>
                  </a:lnTo>
                  <a:lnTo>
                    <a:pt x="1131951" y="65786"/>
                  </a:lnTo>
                  <a:lnTo>
                    <a:pt x="1089533" y="48767"/>
                  </a:lnTo>
                  <a:lnTo>
                    <a:pt x="1046099" y="34162"/>
                  </a:lnTo>
                  <a:lnTo>
                    <a:pt x="1001522" y="22098"/>
                  </a:lnTo>
                  <a:lnTo>
                    <a:pt x="956056" y="12446"/>
                  </a:lnTo>
                  <a:lnTo>
                    <a:pt x="909828" y="5587"/>
                  </a:lnTo>
                  <a:lnTo>
                    <a:pt x="862584" y="1397"/>
                  </a:lnTo>
                  <a:lnTo>
                    <a:pt x="814705" y="0"/>
                  </a:lnTo>
                  <a:close/>
                </a:path>
              </a:pathLst>
            </a:custGeom>
            <a:solidFill>
              <a:srgbClr val="FFFFFF"/>
            </a:solidFill>
          </p:spPr>
          <p:txBody>
            <a:bodyPr wrap="square" lIns="0" tIns="0" rIns="0" bIns="0" rtlCol="0"/>
            <a:lstStyle/>
            <a:p>
              <a:endParaRPr/>
            </a:p>
          </p:txBody>
        </p:sp>
        <p:sp>
          <p:nvSpPr>
            <p:cNvPr id="19" name="object 19"/>
            <p:cNvSpPr/>
            <p:nvPr/>
          </p:nvSpPr>
          <p:spPr>
            <a:xfrm>
              <a:off x="7661910" y="2093087"/>
              <a:ext cx="1630045" cy="1675764"/>
            </a:xfrm>
            <a:custGeom>
              <a:avLst/>
              <a:gdLst/>
              <a:ahLst/>
              <a:cxnLst/>
              <a:rect l="l" t="t" r="r" b="b"/>
              <a:pathLst>
                <a:path w="1630045" h="1675764">
                  <a:moveTo>
                    <a:pt x="0" y="837818"/>
                  </a:moveTo>
                  <a:lnTo>
                    <a:pt x="1397" y="788542"/>
                  </a:lnTo>
                  <a:lnTo>
                    <a:pt x="5461" y="740155"/>
                  </a:lnTo>
                  <a:lnTo>
                    <a:pt x="12192" y="692403"/>
                  </a:lnTo>
                  <a:lnTo>
                    <a:pt x="21590" y="645667"/>
                  </a:lnTo>
                  <a:lnTo>
                    <a:pt x="33274" y="599948"/>
                  </a:lnTo>
                  <a:lnTo>
                    <a:pt x="47498" y="555243"/>
                  </a:lnTo>
                  <a:lnTo>
                    <a:pt x="64008" y="511683"/>
                  </a:lnTo>
                  <a:lnTo>
                    <a:pt x="82804" y="469391"/>
                  </a:lnTo>
                  <a:lnTo>
                    <a:pt x="103759" y="428243"/>
                  </a:lnTo>
                  <a:lnTo>
                    <a:pt x="126873" y="388620"/>
                  </a:lnTo>
                  <a:lnTo>
                    <a:pt x="152019" y="350392"/>
                  </a:lnTo>
                  <a:lnTo>
                    <a:pt x="179070" y="313816"/>
                  </a:lnTo>
                  <a:lnTo>
                    <a:pt x="207899" y="278764"/>
                  </a:lnTo>
                  <a:lnTo>
                    <a:pt x="238633" y="245363"/>
                  </a:lnTo>
                  <a:lnTo>
                    <a:pt x="271145" y="213740"/>
                  </a:lnTo>
                  <a:lnTo>
                    <a:pt x="305181" y="184023"/>
                  </a:lnTo>
                  <a:lnTo>
                    <a:pt x="340868" y="156210"/>
                  </a:lnTo>
                  <a:lnTo>
                    <a:pt x="377951" y="130428"/>
                  </a:lnTo>
                  <a:lnTo>
                    <a:pt x="416560" y="106679"/>
                  </a:lnTo>
                  <a:lnTo>
                    <a:pt x="456438" y="85089"/>
                  </a:lnTo>
                  <a:lnTo>
                    <a:pt x="497586" y="65786"/>
                  </a:lnTo>
                  <a:lnTo>
                    <a:pt x="540004" y="48767"/>
                  </a:lnTo>
                  <a:lnTo>
                    <a:pt x="583438" y="34162"/>
                  </a:lnTo>
                  <a:lnTo>
                    <a:pt x="628015" y="22098"/>
                  </a:lnTo>
                  <a:lnTo>
                    <a:pt x="673354" y="12446"/>
                  </a:lnTo>
                  <a:lnTo>
                    <a:pt x="719709" y="5587"/>
                  </a:lnTo>
                  <a:lnTo>
                    <a:pt x="766953" y="1397"/>
                  </a:lnTo>
                  <a:lnTo>
                    <a:pt x="814705" y="0"/>
                  </a:lnTo>
                  <a:lnTo>
                    <a:pt x="862584" y="1397"/>
                  </a:lnTo>
                  <a:lnTo>
                    <a:pt x="909828" y="5587"/>
                  </a:lnTo>
                  <a:lnTo>
                    <a:pt x="956056" y="12446"/>
                  </a:lnTo>
                  <a:lnTo>
                    <a:pt x="1001522" y="22098"/>
                  </a:lnTo>
                  <a:lnTo>
                    <a:pt x="1046099" y="34162"/>
                  </a:lnTo>
                  <a:lnTo>
                    <a:pt x="1089533" y="48767"/>
                  </a:lnTo>
                  <a:lnTo>
                    <a:pt x="1131951" y="65786"/>
                  </a:lnTo>
                  <a:lnTo>
                    <a:pt x="1173099" y="85089"/>
                  </a:lnTo>
                  <a:lnTo>
                    <a:pt x="1212977" y="106679"/>
                  </a:lnTo>
                  <a:lnTo>
                    <a:pt x="1251585" y="130428"/>
                  </a:lnTo>
                  <a:lnTo>
                    <a:pt x="1288669" y="156210"/>
                  </a:lnTo>
                  <a:lnTo>
                    <a:pt x="1324356" y="184023"/>
                  </a:lnTo>
                  <a:lnTo>
                    <a:pt x="1358392" y="213740"/>
                  </a:lnTo>
                  <a:lnTo>
                    <a:pt x="1390904" y="245363"/>
                  </a:lnTo>
                  <a:lnTo>
                    <a:pt x="1421638" y="278764"/>
                  </a:lnTo>
                  <a:lnTo>
                    <a:pt x="1450467" y="313816"/>
                  </a:lnTo>
                  <a:lnTo>
                    <a:pt x="1477518" y="350392"/>
                  </a:lnTo>
                  <a:lnTo>
                    <a:pt x="1502664" y="388620"/>
                  </a:lnTo>
                  <a:lnTo>
                    <a:pt x="1525651" y="428243"/>
                  </a:lnTo>
                  <a:lnTo>
                    <a:pt x="1546733" y="469391"/>
                  </a:lnTo>
                  <a:lnTo>
                    <a:pt x="1565402" y="511683"/>
                  </a:lnTo>
                  <a:lnTo>
                    <a:pt x="1582039" y="555243"/>
                  </a:lnTo>
                  <a:lnTo>
                    <a:pt x="1596136" y="599948"/>
                  </a:lnTo>
                  <a:lnTo>
                    <a:pt x="1607947" y="645667"/>
                  </a:lnTo>
                  <a:lnTo>
                    <a:pt x="1617218" y="692403"/>
                  </a:lnTo>
                  <a:lnTo>
                    <a:pt x="1623949" y="740155"/>
                  </a:lnTo>
                  <a:lnTo>
                    <a:pt x="1628140" y="788542"/>
                  </a:lnTo>
                  <a:lnTo>
                    <a:pt x="1629537" y="837818"/>
                  </a:lnTo>
                  <a:lnTo>
                    <a:pt x="1628140" y="887095"/>
                  </a:lnTo>
                  <a:lnTo>
                    <a:pt x="1623949" y="935482"/>
                  </a:lnTo>
                  <a:lnTo>
                    <a:pt x="1617218" y="983234"/>
                  </a:lnTo>
                  <a:lnTo>
                    <a:pt x="1607947" y="1029970"/>
                  </a:lnTo>
                  <a:lnTo>
                    <a:pt x="1596136" y="1075689"/>
                  </a:lnTo>
                  <a:lnTo>
                    <a:pt x="1582039" y="1120393"/>
                  </a:lnTo>
                  <a:lnTo>
                    <a:pt x="1565402" y="1163954"/>
                  </a:lnTo>
                  <a:lnTo>
                    <a:pt x="1546733" y="1206246"/>
                  </a:lnTo>
                  <a:lnTo>
                    <a:pt x="1525651" y="1247393"/>
                  </a:lnTo>
                  <a:lnTo>
                    <a:pt x="1502664" y="1287017"/>
                  </a:lnTo>
                  <a:lnTo>
                    <a:pt x="1477518" y="1325245"/>
                  </a:lnTo>
                  <a:lnTo>
                    <a:pt x="1450467" y="1361821"/>
                  </a:lnTo>
                  <a:lnTo>
                    <a:pt x="1421638" y="1396873"/>
                  </a:lnTo>
                  <a:lnTo>
                    <a:pt x="1390904" y="1430274"/>
                  </a:lnTo>
                  <a:lnTo>
                    <a:pt x="1358392" y="1461897"/>
                  </a:lnTo>
                  <a:lnTo>
                    <a:pt x="1324356" y="1491614"/>
                  </a:lnTo>
                  <a:lnTo>
                    <a:pt x="1288669" y="1519427"/>
                  </a:lnTo>
                  <a:lnTo>
                    <a:pt x="1251585" y="1545208"/>
                  </a:lnTo>
                  <a:lnTo>
                    <a:pt x="1212977" y="1568958"/>
                  </a:lnTo>
                  <a:lnTo>
                    <a:pt x="1173099" y="1590548"/>
                  </a:lnTo>
                  <a:lnTo>
                    <a:pt x="1131951" y="1609852"/>
                  </a:lnTo>
                  <a:lnTo>
                    <a:pt x="1089533" y="1626870"/>
                  </a:lnTo>
                  <a:lnTo>
                    <a:pt x="1046099" y="1641475"/>
                  </a:lnTo>
                  <a:lnTo>
                    <a:pt x="1001522" y="1653539"/>
                  </a:lnTo>
                  <a:lnTo>
                    <a:pt x="956056" y="1663192"/>
                  </a:lnTo>
                  <a:lnTo>
                    <a:pt x="909828" y="1670050"/>
                  </a:lnTo>
                  <a:lnTo>
                    <a:pt x="862584" y="1674240"/>
                  </a:lnTo>
                  <a:lnTo>
                    <a:pt x="814705" y="1675764"/>
                  </a:lnTo>
                  <a:lnTo>
                    <a:pt x="766953" y="1674240"/>
                  </a:lnTo>
                  <a:lnTo>
                    <a:pt x="719709" y="1670050"/>
                  </a:lnTo>
                  <a:lnTo>
                    <a:pt x="673354" y="1663192"/>
                  </a:lnTo>
                  <a:lnTo>
                    <a:pt x="628015" y="1653539"/>
                  </a:lnTo>
                  <a:lnTo>
                    <a:pt x="583438" y="1641475"/>
                  </a:lnTo>
                  <a:lnTo>
                    <a:pt x="540004" y="1626870"/>
                  </a:lnTo>
                  <a:lnTo>
                    <a:pt x="497586" y="1609852"/>
                  </a:lnTo>
                  <a:lnTo>
                    <a:pt x="456438" y="1590548"/>
                  </a:lnTo>
                  <a:lnTo>
                    <a:pt x="416560" y="1568958"/>
                  </a:lnTo>
                  <a:lnTo>
                    <a:pt x="377951" y="1545208"/>
                  </a:lnTo>
                  <a:lnTo>
                    <a:pt x="340868" y="1519427"/>
                  </a:lnTo>
                  <a:lnTo>
                    <a:pt x="305181" y="1491614"/>
                  </a:lnTo>
                  <a:lnTo>
                    <a:pt x="271145" y="1461897"/>
                  </a:lnTo>
                  <a:lnTo>
                    <a:pt x="238633" y="1430274"/>
                  </a:lnTo>
                  <a:lnTo>
                    <a:pt x="207899" y="1396873"/>
                  </a:lnTo>
                  <a:lnTo>
                    <a:pt x="179070" y="1361821"/>
                  </a:lnTo>
                  <a:lnTo>
                    <a:pt x="152019" y="1325245"/>
                  </a:lnTo>
                  <a:lnTo>
                    <a:pt x="126873" y="1287017"/>
                  </a:lnTo>
                  <a:lnTo>
                    <a:pt x="103759" y="1247393"/>
                  </a:lnTo>
                  <a:lnTo>
                    <a:pt x="82804" y="1206246"/>
                  </a:lnTo>
                  <a:lnTo>
                    <a:pt x="64008" y="1163954"/>
                  </a:lnTo>
                  <a:lnTo>
                    <a:pt x="47498" y="1120393"/>
                  </a:lnTo>
                  <a:lnTo>
                    <a:pt x="33274" y="1075689"/>
                  </a:lnTo>
                  <a:lnTo>
                    <a:pt x="21590" y="1029970"/>
                  </a:lnTo>
                  <a:lnTo>
                    <a:pt x="12192" y="983234"/>
                  </a:lnTo>
                  <a:lnTo>
                    <a:pt x="5461" y="935482"/>
                  </a:lnTo>
                  <a:lnTo>
                    <a:pt x="1397" y="887095"/>
                  </a:lnTo>
                  <a:lnTo>
                    <a:pt x="0" y="837818"/>
                  </a:lnTo>
                  <a:close/>
                </a:path>
              </a:pathLst>
            </a:custGeom>
            <a:ln w="12699">
              <a:solidFill>
                <a:srgbClr val="FFFFFF"/>
              </a:solidFill>
            </a:ln>
          </p:spPr>
          <p:txBody>
            <a:bodyPr wrap="square" lIns="0" tIns="0" rIns="0" bIns="0" rtlCol="0"/>
            <a:lstStyle/>
            <a:p>
              <a:endParaRPr/>
            </a:p>
          </p:txBody>
        </p:sp>
      </p:grpSp>
      <p:sp>
        <p:nvSpPr>
          <p:cNvPr id="20" name="object 20"/>
          <p:cNvSpPr txBox="1"/>
          <p:nvPr/>
        </p:nvSpPr>
        <p:spPr>
          <a:xfrm>
            <a:off x="7653781" y="2462021"/>
            <a:ext cx="1595755" cy="1046480"/>
          </a:xfrm>
          <a:prstGeom prst="rect">
            <a:avLst/>
          </a:prstGeom>
        </p:spPr>
        <p:txBody>
          <a:bodyPr vert="horz" wrap="square" lIns="0" tIns="127000" rIns="0" bIns="0" rtlCol="0">
            <a:spAutoFit/>
          </a:bodyPr>
          <a:lstStyle/>
          <a:p>
            <a:pPr marL="54610" algn="ctr">
              <a:lnSpc>
                <a:spcPct val="100000"/>
              </a:lnSpc>
              <a:spcBef>
                <a:spcPts val="1000"/>
              </a:spcBef>
            </a:pPr>
            <a:r>
              <a:rPr sz="1800" b="1" spc="-20" dirty="0">
                <a:solidFill>
                  <a:srgbClr val="585858"/>
                </a:solidFill>
                <a:latin typeface="Calibri"/>
                <a:cs typeface="Calibri"/>
              </a:rPr>
              <a:t>VEGF</a:t>
            </a:r>
            <a:endParaRPr sz="1800">
              <a:latin typeface="Calibri"/>
              <a:cs typeface="Calibri"/>
            </a:endParaRPr>
          </a:p>
          <a:p>
            <a:pPr algn="ctr">
              <a:lnSpc>
                <a:spcPct val="100000"/>
              </a:lnSpc>
              <a:spcBef>
                <a:spcPts val="600"/>
              </a:spcBef>
            </a:pPr>
            <a:r>
              <a:rPr sz="1800" b="1" spc="-359" baseline="16203" dirty="0">
                <a:solidFill>
                  <a:srgbClr val="585858"/>
                </a:solidFill>
                <a:latin typeface="Yu Gothic"/>
                <a:cs typeface="Yu Gothic"/>
              </a:rPr>
              <a:t>マクロ</a:t>
            </a:r>
            <a:r>
              <a:rPr sz="1200" b="1" spc="-95" dirty="0">
                <a:solidFill>
                  <a:srgbClr val="585858"/>
                </a:solidFill>
                <a:latin typeface="Times New Roman"/>
                <a:cs typeface="Times New Roman"/>
              </a:rPr>
              <a:t>T</a:t>
            </a:r>
            <a:r>
              <a:rPr sz="1800" b="1" spc="-1657" baseline="16203" dirty="0">
                <a:solidFill>
                  <a:srgbClr val="585858"/>
                </a:solidFill>
                <a:latin typeface="Yu Gothic"/>
                <a:cs typeface="Yu Gothic"/>
              </a:rPr>
              <a:t>フ</a:t>
            </a:r>
            <a:r>
              <a:rPr sz="1200" b="1" spc="-105" dirty="0">
                <a:solidFill>
                  <a:srgbClr val="585858"/>
                </a:solidFill>
                <a:latin typeface="Times New Roman"/>
                <a:cs typeface="Times New Roman"/>
              </a:rPr>
              <a:t>ăn</a:t>
            </a:r>
            <a:r>
              <a:rPr sz="1800" b="1" spc="-1567" baseline="16203" dirty="0">
                <a:solidFill>
                  <a:srgbClr val="585858"/>
                </a:solidFill>
                <a:latin typeface="Yu Gothic"/>
                <a:cs typeface="Yu Gothic"/>
              </a:rPr>
              <a:t>ァ</a:t>
            </a:r>
            <a:r>
              <a:rPr sz="1200" b="1" dirty="0">
                <a:solidFill>
                  <a:srgbClr val="585858"/>
                </a:solidFill>
                <a:latin typeface="Times New Roman"/>
                <a:cs typeface="Times New Roman"/>
              </a:rPr>
              <a:t>g</a:t>
            </a:r>
            <a:r>
              <a:rPr sz="1200" b="1" spc="75" dirty="0">
                <a:solidFill>
                  <a:srgbClr val="585858"/>
                </a:solidFill>
                <a:latin typeface="Times New Roman"/>
                <a:cs typeface="Times New Roman"/>
              </a:rPr>
              <a:t> </a:t>
            </a:r>
            <a:r>
              <a:rPr sz="1200" b="1" spc="-330" dirty="0">
                <a:solidFill>
                  <a:srgbClr val="585858"/>
                </a:solidFill>
                <a:latin typeface="Times New Roman"/>
                <a:cs typeface="Times New Roman"/>
              </a:rPr>
              <a:t>s</a:t>
            </a:r>
            <a:r>
              <a:rPr sz="1800" b="1" spc="-1335" baseline="16203" dirty="0">
                <a:solidFill>
                  <a:srgbClr val="585858"/>
                </a:solidFill>
                <a:latin typeface="Yu Gothic"/>
                <a:cs typeface="Yu Gothic"/>
              </a:rPr>
              <a:t>ー</a:t>
            </a:r>
            <a:r>
              <a:rPr sz="1200" b="1" spc="-85" dirty="0">
                <a:solidFill>
                  <a:srgbClr val="585858"/>
                </a:solidFill>
                <a:latin typeface="Times New Roman"/>
                <a:cs typeface="Times New Roman"/>
              </a:rPr>
              <a:t>in</a:t>
            </a:r>
            <a:r>
              <a:rPr sz="1800" b="1" spc="-1620" baseline="16203" dirty="0">
                <a:solidFill>
                  <a:srgbClr val="585858"/>
                </a:solidFill>
                <a:latin typeface="Yu Gothic"/>
                <a:cs typeface="Yu Gothic"/>
              </a:rPr>
              <a:t>ジ</a:t>
            </a:r>
            <a:r>
              <a:rPr sz="1200" b="1" spc="-10" dirty="0">
                <a:solidFill>
                  <a:srgbClr val="585858"/>
                </a:solidFill>
                <a:latin typeface="Times New Roman"/>
                <a:cs typeface="Times New Roman"/>
              </a:rPr>
              <a:t>h</a:t>
            </a:r>
            <a:r>
              <a:rPr sz="1200" b="1" spc="-100" dirty="0">
                <a:solidFill>
                  <a:srgbClr val="585858"/>
                </a:solidFill>
                <a:latin typeface="Times New Roman"/>
                <a:cs typeface="Times New Roman"/>
              </a:rPr>
              <a:t>, </a:t>
            </a:r>
            <a:r>
              <a:rPr sz="1800" b="1" spc="-1530" baseline="16203" dirty="0">
                <a:solidFill>
                  <a:srgbClr val="585858"/>
                </a:solidFill>
                <a:latin typeface="Yu Gothic"/>
                <a:cs typeface="Yu Gothic"/>
              </a:rPr>
              <a:t>細</a:t>
            </a:r>
            <a:r>
              <a:rPr sz="1200" b="1" spc="-10" dirty="0">
                <a:solidFill>
                  <a:srgbClr val="585858"/>
                </a:solidFill>
                <a:latin typeface="Times New Roman"/>
                <a:cs typeface="Times New Roman"/>
              </a:rPr>
              <a:t>hì</a:t>
            </a:r>
            <a:r>
              <a:rPr sz="1200" b="1" spc="-665" dirty="0">
                <a:solidFill>
                  <a:srgbClr val="585858"/>
                </a:solidFill>
                <a:latin typeface="Times New Roman"/>
                <a:cs typeface="Times New Roman"/>
              </a:rPr>
              <a:t>n</a:t>
            </a:r>
            <a:r>
              <a:rPr sz="1800" b="1" spc="-832" baseline="16203" dirty="0">
                <a:solidFill>
                  <a:srgbClr val="585858"/>
                </a:solidFill>
                <a:latin typeface="Yu Gothic"/>
                <a:cs typeface="Yu Gothic"/>
              </a:rPr>
              <a:t>胞</a:t>
            </a:r>
            <a:r>
              <a:rPr sz="1200" b="1" spc="-120" dirty="0">
                <a:solidFill>
                  <a:srgbClr val="585858"/>
                </a:solidFill>
                <a:latin typeface="Times New Roman"/>
                <a:cs typeface="Times New Roman"/>
              </a:rPr>
              <a:t>h</a:t>
            </a:r>
            <a:r>
              <a:rPr sz="1800" b="1" spc="-75" baseline="16203" dirty="0">
                <a:solidFill>
                  <a:srgbClr val="585858"/>
                </a:solidFill>
                <a:latin typeface="Yu Gothic"/>
                <a:cs typeface="Yu Gothic"/>
              </a:rPr>
              <a:t>の</a:t>
            </a:r>
            <a:endParaRPr sz="1800" baseline="16203">
              <a:latin typeface="Yu Gothic"/>
              <a:cs typeface="Yu Gothic"/>
            </a:endParaRPr>
          </a:p>
          <a:p>
            <a:pPr marL="568325" marR="42545" indent="-306705">
              <a:lnSpc>
                <a:spcPct val="100000"/>
              </a:lnSpc>
              <a:spcBef>
                <a:spcPts val="60"/>
              </a:spcBef>
            </a:pPr>
            <a:r>
              <a:rPr sz="1200" b="1" spc="-254" dirty="0">
                <a:solidFill>
                  <a:srgbClr val="585858"/>
                </a:solidFill>
                <a:latin typeface="Times New Roman"/>
                <a:cs typeface="Times New Roman"/>
              </a:rPr>
              <a:t>th</a:t>
            </a:r>
            <a:r>
              <a:rPr sz="1800" b="1" spc="-1102" baseline="11574" dirty="0">
                <a:solidFill>
                  <a:srgbClr val="585858"/>
                </a:solidFill>
                <a:latin typeface="Yu Gothic"/>
                <a:cs typeface="Yu Gothic"/>
              </a:rPr>
              <a:t>増</a:t>
            </a:r>
            <a:r>
              <a:rPr sz="1200" b="1" dirty="0">
                <a:solidFill>
                  <a:srgbClr val="585858"/>
                </a:solidFill>
                <a:latin typeface="Times New Roman"/>
                <a:cs typeface="Times New Roman"/>
              </a:rPr>
              <a:t>à</a:t>
            </a:r>
            <a:r>
              <a:rPr sz="1200" b="1" spc="-550" dirty="0">
                <a:solidFill>
                  <a:srgbClr val="585858"/>
                </a:solidFill>
                <a:latin typeface="Times New Roman"/>
                <a:cs typeface="Times New Roman"/>
              </a:rPr>
              <a:t>n</a:t>
            </a:r>
            <a:r>
              <a:rPr sz="1800" b="1" spc="-1012" baseline="11574" dirty="0">
                <a:solidFill>
                  <a:srgbClr val="585858"/>
                </a:solidFill>
                <a:latin typeface="Yu Gothic"/>
                <a:cs typeface="Yu Gothic"/>
              </a:rPr>
              <a:t>殖</a:t>
            </a:r>
            <a:r>
              <a:rPr sz="1200" b="1" spc="-10" dirty="0">
                <a:solidFill>
                  <a:srgbClr val="585858"/>
                </a:solidFill>
                <a:latin typeface="Times New Roman"/>
                <a:cs typeface="Times New Roman"/>
              </a:rPr>
              <a:t>h</a:t>
            </a:r>
            <a:r>
              <a:rPr sz="1800" b="1" spc="-1350" baseline="11574" dirty="0">
                <a:solidFill>
                  <a:srgbClr val="585858"/>
                </a:solidFill>
                <a:latin typeface="Yu Gothic"/>
                <a:cs typeface="Yu Gothic"/>
              </a:rPr>
              <a:t>、</a:t>
            </a:r>
            <a:r>
              <a:rPr sz="1200" b="1" spc="-20" dirty="0">
                <a:solidFill>
                  <a:srgbClr val="585858"/>
                </a:solidFill>
                <a:latin typeface="Times New Roman"/>
                <a:cs typeface="Times New Roman"/>
              </a:rPr>
              <a:t>tế</a:t>
            </a:r>
            <a:r>
              <a:rPr sz="1800" b="1" spc="-1320" baseline="11574" dirty="0">
                <a:solidFill>
                  <a:srgbClr val="585858"/>
                </a:solidFill>
                <a:latin typeface="Yu Gothic"/>
                <a:cs typeface="Yu Gothic"/>
              </a:rPr>
              <a:t>活</a:t>
            </a:r>
            <a:r>
              <a:rPr sz="1200" b="1" spc="-210" dirty="0">
                <a:solidFill>
                  <a:srgbClr val="585858"/>
                </a:solidFill>
                <a:latin typeface="Times New Roman"/>
                <a:cs typeface="Times New Roman"/>
              </a:rPr>
              <a:t>bà</a:t>
            </a:r>
            <a:r>
              <a:rPr sz="1800" b="1" spc="-1207" baseline="11574" dirty="0">
                <a:solidFill>
                  <a:srgbClr val="585858"/>
                </a:solidFill>
                <a:latin typeface="Yu Gothic"/>
                <a:cs typeface="Yu Gothic"/>
              </a:rPr>
              <a:t>性</a:t>
            </a:r>
            <a:r>
              <a:rPr sz="1200" b="1" dirty="0">
                <a:solidFill>
                  <a:srgbClr val="585858"/>
                </a:solidFill>
                <a:latin typeface="Times New Roman"/>
                <a:cs typeface="Times New Roman"/>
              </a:rPr>
              <a:t>o</a:t>
            </a:r>
            <a:r>
              <a:rPr sz="1200" b="1" spc="-125" dirty="0">
                <a:solidFill>
                  <a:srgbClr val="585858"/>
                </a:solidFill>
                <a:latin typeface="Times New Roman"/>
                <a:cs typeface="Times New Roman"/>
              </a:rPr>
              <a:t> </a:t>
            </a:r>
            <a:r>
              <a:rPr sz="1800" b="1" spc="-1657" baseline="11574" dirty="0">
                <a:solidFill>
                  <a:srgbClr val="585858"/>
                </a:solidFill>
                <a:latin typeface="Yu Gothic"/>
                <a:cs typeface="Yu Gothic"/>
              </a:rPr>
              <a:t>化</a:t>
            </a:r>
            <a:r>
              <a:rPr sz="1200" b="1" dirty="0">
                <a:solidFill>
                  <a:srgbClr val="585858"/>
                </a:solidFill>
                <a:latin typeface="Times New Roman"/>
                <a:cs typeface="Times New Roman"/>
              </a:rPr>
              <a:t>nội</a:t>
            </a:r>
            <a:r>
              <a:rPr sz="1200" b="1" spc="30" dirty="0">
                <a:solidFill>
                  <a:srgbClr val="585858"/>
                </a:solidFill>
                <a:latin typeface="Times New Roman"/>
                <a:cs typeface="Times New Roman"/>
              </a:rPr>
              <a:t> </a:t>
            </a:r>
            <a:r>
              <a:rPr sz="1200" b="1" spc="-25" dirty="0">
                <a:solidFill>
                  <a:srgbClr val="585858"/>
                </a:solidFill>
                <a:latin typeface="Times New Roman"/>
                <a:cs typeface="Times New Roman"/>
              </a:rPr>
              <a:t>mô </a:t>
            </a:r>
            <a:r>
              <a:rPr sz="1200" b="1" dirty="0">
                <a:solidFill>
                  <a:srgbClr val="585858"/>
                </a:solidFill>
                <a:latin typeface="Times New Roman"/>
                <a:cs typeface="Times New Roman"/>
              </a:rPr>
              <a:t>mạch</a:t>
            </a:r>
            <a:r>
              <a:rPr sz="1200" b="1" spc="-10" dirty="0">
                <a:solidFill>
                  <a:srgbClr val="585858"/>
                </a:solidFill>
                <a:latin typeface="Times New Roman"/>
                <a:cs typeface="Times New Roman"/>
              </a:rPr>
              <a:t> </a:t>
            </a:r>
            <a:r>
              <a:rPr sz="1200" b="1" spc="-25" dirty="0">
                <a:solidFill>
                  <a:srgbClr val="585858"/>
                </a:solidFill>
                <a:latin typeface="Times New Roman"/>
                <a:cs typeface="Times New Roman"/>
              </a:rPr>
              <a:t>máu</a:t>
            </a:r>
            <a:endParaRPr sz="1200">
              <a:latin typeface="Times New Roman"/>
              <a:cs typeface="Times New Roman"/>
            </a:endParaRPr>
          </a:p>
        </p:txBody>
      </p:sp>
      <p:grpSp>
        <p:nvGrpSpPr>
          <p:cNvPr id="21" name="object 21"/>
          <p:cNvGrpSpPr/>
          <p:nvPr/>
        </p:nvGrpSpPr>
        <p:grpSpPr>
          <a:xfrm>
            <a:off x="9421621" y="3832733"/>
            <a:ext cx="1802764" cy="1802764"/>
            <a:chOff x="9421621" y="3832733"/>
            <a:chExt cx="1802764" cy="1802764"/>
          </a:xfrm>
        </p:grpSpPr>
        <p:sp>
          <p:nvSpPr>
            <p:cNvPr id="22" name="object 22"/>
            <p:cNvSpPr/>
            <p:nvPr/>
          </p:nvSpPr>
          <p:spPr>
            <a:xfrm>
              <a:off x="9427971" y="3839083"/>
              <a:ext cx="1790064" cy="1790064"/>
            </a:xfrm>
            <a:custGeom>
              <a:avLst/>
              <a:gdLst/>
              <a:ahLst/>
              <a:cxnLst/>
              <a:rect l="l" t="t" r="r" b="b"/>
              <a:pathLst>
                <a:path w="1790065" h="1790064">
                  <a:moveTo>
                    <a:pt x="894714" y="0"/>
                  </a:moveTo>
                  <a:lnTo>
                    <a:pt x="847217" y="1270"/>
                  </a:lnTo>
                  <a:lnTo>
                    <a:pt x="800353" y="4953"/>
                  </a:lnTo>
                  <a:lnTo>
                    <a:pt x="754126" y="11049"/>
                  </a:lnTo>
                  <a:lnTo>
                    <a:pt x="708786" y="19431"/>
                  </a:lnTo>
                  <a:lnTo>
                    <a:pt x="664209" y="29972"/>
                  </a:lnTo>
                  <a:lnTo>
                    <a:pt x="620522" y="42799"/>
                  </a:lnTo>
                  <a:lnTo>
                    <a:pt x="577850" y="57785"/>
                  </a:lnTo>
                  <a:lnTo>
                    <a:pt x="536194" y="74803"/>
                  </a:lnTo>
                  <a:lnTo>
                    <a:pt x="495553" y="93853"/>
                  </a:lnTo>
                  <a:lnTo>
                    <a:pt x="456056" y="114808"/>
                  </a:lnTo>
                  <a:lnTo>
                    <a:pt x="417702" y="137668"/>
                  </a:lnTo>
                  <a:lnTo>
                    <a:pt x="380746" y="162306"/>
                  </a:lnTo>
                  <a:lnTo>
                    <a:pt x="345058" y="188722"/>
                  </a:lnTo>
                  <a:lnTo>
                    <a:pt x="310769" y="216916"/>
                  </a:lnTo>
                  <a:lnTo>
                    <a:pt x="277875" y="246634"/>
                  </a:lnTo>
                  <a:lnTo>
                    <a:pt x="246633" y="278003"/>
                  </a:lnTo>
                  <a:lnTo>
                    <a:pt x="216788" y="310769"/>
                  </a:lnTo>
                  <a:lnTo>
                    <a:pt x="188722" y="345186"/>
                  </a:lnTo>
                  <a:lnTo>
                    <a:pt x="162305" y="380873"/>
                  </a:lnTo>
                  <a:lnTo>
                    <a:pt x="137541" y="417830"/>
                  </a:lnTo>
                  <a:lnTo>
                    <a:pt x="114680" y="456057"/>
                  </a:lnTo>
                  <a:lnTo>
                    <a:pt x="93725" y="495554"/>
                  </a:lnTo>
                  <a:lnTo>
                    <a:pt x="74802" y="536194"/>
                  </a:lnTo>
                  <a:lnTo>
                    <a:pt x="57784" y="577850"/>
                  </a:lnTo>
                  <a:lnTo>
                    <a:pt x="42799" y="620649"/>
                  </a:lnTo>
                  <a:lnTo>
                    <a:pt x="29972" y="664337"/>
                  </a:lnTo>
                  <a:lnTo>
                    <a:pt x="19303" y="708914"/>
                  </a:lnTo>
                  <a:lnTo>
                    <a:pt x="10922" y="754253"/>
                  </a:lnTo>
                  <a:lnTo>
                    <a:pt x="4952" y="800481"/>
                  </a:lnTo>
                  <a:lnTo>
                    <a:pt x="1270" y="847344"/>
                  </a:lnTo>
                  <a:lnTo>
                    <a:pt x="0" y="894842"/>
                  </a:lnTo>
                  <a:lnTo>
                    <a:pt x="1270" y="942340"/>
                  </a:lnTo>
                  <a:lnTo>
                    <a:pt x="4952" y="989203"/>
                  </a:lnTo>
                  <a:lnTo>
                    <a:pt x="10922" y="1035431"/>
                  </a:lnTo>
                  <a:lnTo>
                    <a:pt x="19303" y="1080770"/>
                  </a:lnTo>
                  <a:lnTo>
                    <a:pt x="29972" y="1125347"/>
                  </a:lnTo>
                  <a:lnTo>
                    <a:pt x="42799" y="1169035"/>
                  </a:lnTo>
                  <a:lnTo>
                    <a:pt x="57784" y="1211707"/>
                  </a:lnTo>
                  <a:lnTo>
                    <a:pt x="74802" y="1253363"/>
                  </a:lnTo>
                  <a:lnTo>
                    <a:pt x="93725" y="1294003"/>
                  </a:lnTo>
                  <a:lnTo>
                    <a:pt x="114680" y="1333500"/>
                  </a:lnTo>
                  <a:lnTo>
                    <a:pt x="137541" y="1371854"/>
                  </a:lnTo>
                  <a:lnTo>
                    <a:pt x="162305" y="1408811"/>
                  </a:lnTo>
                  <a:lnTo>
                    <a:pt x="188722" y="1444498"/>
                  </a:lnTo>
                  <a:lnTo>
                    <a:pt x="216788" y="1478788"/>
                  </a:lnTo>
                  <a:lnTo>
                    <a:pt x="246633" y="1511681"/>
                  </a:lnTo>
                  <a:lnTo>
                    <a:pt x="277875" y="1542923"/>
                  </a:lnTo>
                  <a:lnTo>
                    <a:pt x="310769" y="1572768"/>
                  </a:lnTo>
                  <a:lnTo>
                    <a:pt x="345058" y="1600835"/>
                  </a:lnTo>
                  <a:lnTo>
                    <a:pt x="380746" y="1627251"/>
                  </a:lnTo>
                  <a:lnTo>
                    <a:pt x="417702" y="1652016"/>
                  </a:lnTo>
                  <a:lnTo>
                    <a:pt x="456056" y="1674876"/>
                  </a:lnTo>
                  <a:lnTo>
                    <a:pt x="495553" y="1695831"/>
                  </a:lnTo>
                  <a:lnTo>
                    <a:pt x="536194" y="1714754"/>
                  </a:lnTo>
                  <a:lnTo>
                    <a:pt x="577850" y="1731772"/>
                  </a:lnTo>
                  <a:lnTo>
                    <a:pt x="620522" y="1746758"/>
                  </a:lnTo>
                  <a:lnTo>
                    <a:pt x="664209" y="1759597"/>
                  </a:lnTo>
                  <a:lnTo>
                    <a:pt x="708786" y="1770227"/>
                  </a:lnTo>
                  <a:lnTo>
                    <a:pt x="754126" y="1778596"/>
                  </a:lnTo>
                  <a:lnTo>
                    <a:pt x="800353" y="1784654"/>
                  </a:lnTo>
                  <a:lnTo>
                    <a:pt x="847217" y="1788337"/>
                  </a:lnTo>
                  <a:lnTo>
                    <a:pt x="894714" y="1789569"/>
                  </a:lnTo>
                  <a:lnTo>
                    <a:pt x="942212" y="1788337"/>
                  </a:lnTo>
                  <a:lnTo>
                    <a:pt x="989076" y="1784654"/>
                  </a:lnTo>
                  <a:lnTo>
                    <a:pt x="1035303" y="1778596"/>
                  </a:lnTo>
                  <a:lnTo>
                    <a:pt x="1080643" y="1770227"/>
                  </a:lnTo>
                  <a:lnTo>
                    <a:pt x="1125220" y="1759597"/>
                  </a:lnTo>
                  <a:lnTo>
                    <a:pt x="1168907" y="1746758"/>
                  </a:lnTo>
                  <a:lnTo>
                    <a:pt x="1211706" y="1731772"/>
                  </a:lnTo>
                  <a:lnTo>
                    <a:pt x="1253362" y="1714754"/>
                  </a:lnTo>
                  <a:lnTo>
                    <a:pt x="1294002" y="1695831"/>
                  </a:lnTo>
                  <a:lnTo>
                    <a:pt x="1333500" y="1674876"/>
                  </a:lnTo>
                  <a:lnTo>
                    <a:pt x="1371727" y="1652016"/>
                  </a:lnTo>
                  <a:lnTo>
                    <a:pt x="1408683" y="1627251"/>
                  </a:lnTo>
                  <a:lnTo>
                    <a:pt x="1444371" y="1600835"/>
                  </a:lnTo>
                  <a:lnTo>
                    <a:pt x="1478787" y="1572768"/>
                  </a:lnTo>
                  <a:lnTo>
                    <a:pt x="1511553" y="1542923"/>
                  </a:lnTo>
                  <a:lnTo>
                    <a:pt x="1542923" y="1511681"/>
                  </a:lnTo>
                  <a:lnTo>
                    <a:pt x="1572641" y="1478788"/>
                  </a:lnTo>
                  <a:lnTo>
                    <a:pt x="1600834" y="1444498"/>
                  </a:lnTo>
                  <a:lnTo>
                    <a:pt x="1627251" y="1408811"/>
                  </a:lnTo>
                  <a:lnTo>
                    <a:pt x="1651888" y="1371854"/>
                  </a:lnTo>
                  <a:lnTo>
                    <a:pt x="1674749" y="1333500"/>
                  </a:lnTo>
                  <a:lnTo>
                    <a:pt x="1695703" y="1294003"/>
                  </a:lnTo>
                  <a:lnTo>
                    <a:pt x="1714753" y="1253363"/>
                  </a:lnTo>
                  <a:lnTo>
                    <a:pt x="1731772" y="1211707"/>
                  </a:lnTo>
                  <a:lnTo>
                    <a:pt x="1746757" y="1169035"/>
                  </a:lnTo>
                  <a:lnTo>
                    <a:pt x="1759584" y="1125347"/>
                  </a:lnTo>
                  <a:lnTo>
                    <a:pt x="1770126" y="1080770"/>
                  </a:lnTo>
                  <a:lnTo>
                    <a:pt x="1778507" y="1035431"/>
                  </a:lnTo>
                  <a:lnTo>
                    <a:pt x="1784603" y="989203"/>
                  </a:lnTo>
                  <a:lnTo>
                    <a:pt x="1788286" y="942340"/>
                  </a:lnTo>
                  <a:lnTo>
                    <a:pt x="1789556" y="894842"/>
                  </a:lnTo>
                  <a:lnTo>
                    <a:pt x="1788286" y="847344"/>
                  </a:lnTo>
                  <a:lnTo>
                    <a:pt x="1784603" y="800481"/>
                  </a:lnTo>
                  <a:lnTo>
                    <a:pt x="1778507" y="754253"/>
                  </a:lnTo>
                  <a:lnTo>
                    <a:pt x="1770126" y="708914"/>
                  </a:lnTo>
                  <a:lnTo>
                    <a:pt x="1759584" y="664337"/>
                  </a:lnTo>
                  <a:lnTo>
                    <a:pt x="1746757" y="620649"/>
                  </a:lnTo>
                  <a:lnTo>
                    <a:pt x="1731772" y="577850"/>
                  </a:lnTo>
                  <a:lnTo>
                    <a:pt x="1714753" y="536194"/>
                  </a:lnTo>
                  <a:lnTo>
                    <a:pt x="1695703" y="495554"/>
                  </a:lnTo>
                  <a:lnTo>
                    <a:pt x="1674749" y="456057"/>
                  </a:lnTo>
                  <a:lnTo>
                    <a:pt x="1651888" y="417830"/>
                  </a:lnTo>
                  <a:lnTo>
                    <a:pt x="1627251" y="380873"/>
                  </a:lnTo>
                  <a:lnTo>
                    <a:pt x="1600834" y="345186"/>
                  </a:lnTo>
                  <a:lnTo>
                    <a:pt x="1572641" y="310769"/>
                  </a:lnTo>
                  <a:lnTo>
                    <a:pt x="1542923" y="278003"/>
                  </a:lnTo>
                  <a:lnTo>
                    <a:pt x="1511553" y="246634"/>
                  </a:lnTo>
                  <a:lnTo>
                    <a:pt x="1478787" y="216916"/>
                  </a:lnTo>
                  <a:lnTo>
                    <a:pt x="1444371" y="188722"/>
                  </a:lnTo>
                  <a:lnTo>
                    <a:pt x="1408683" y="162306"/>
                  </a:lnTo>
                  <a:lnTo>
                    <a:pt x="1371727" y="137668"/>
                  </a:lnTo>
                  <a:lnTo>
                    <a:pt x="1333500" y="114808"/>
                  </a:lnTo>
                  <a:lnTo>
                    <a:pt x="1294002" y="93853"/>
                  </a:lnTo>
                  <a:lnTo>
                    <a:pt x="1253362" y="74803"/>
                  </a:lnTo>
                  <a:lnTo>
                    <a:pt x="1211706" y="57785"/>
                  </a:lnTo>
                  <a:lnTo>
                    <a:pt x="1168907" y="42799"/>
                  </a:lnTo>
                  <a:lnTo>
                    <a:pt x="1125220" y="29972"/>
                  </a:lnTo>
                  <a:lnTo>
                    <a:pt x="1080643" y="19431"/>
                  </a:lnTo>
                  <a:lnTo>
                    <a:pt x="1035303" y="11049"/>
                  </a:lnTo>
                  <a:lnTo>
                    <a:pt x="989076" y="4953"/>
                  </a:lnTo>
                  <a:lnTo>
                    <a:pt x="942212" y="1270"/>
                  </a:lnTo>
                  <a:lnTo>
                    <a:pt x="894714" y="0"/>
                  </a:lnTo>
                  <a:close/>
                </a:path>
              </a:pathLst>
            </a:custGeom>
            <a:solidFill>
              <a:srgbClr val="EF4D21"/>
            </a:solidFill>
          </p:spPr>
          <p:txBody>
            <a:bodyPr wrap="square" lIns="0" tIns="0" rIns="0" bIns="0" rtlCol="0"/>
            <a:lstStyle/>
            <a:p>
              <a:endParaRPr/>
            </a:p>
          </p:txBody>
        </p:sp>
        <p:sp>
          <p:nvSpPr>
            <p:cNvPr id="23" name="object 23"/>
            <p:cNvSpPr/>
            <p:nvPr/>
          </p:nvSpPr>
          <p:spPr>
            <a:xfrm>
              <a:off x="9427971" y="3839083"/>
              <a:ext cx="1790064" cy="1790064"/>
            </a:xfrm>
            <a:custGeom>
              <a:avLst/>
              <a:gdLst/>
              <a:ahLst/>
              <a:cxnLst/>
              <a:rect l="l" t="t" r="r" b="b"/>
              <a:pathLst>
                <a:path w="1790065" h="1790064">
                  <a:moveTo>
                    <a:pt x="0" y="894842"/>
                  </a:moveTo>
                  <a:lnTo>
                    <a:pt x="1270" y="847344"/>
                  </a:lnTo>
                  <a:lnTo>
                    <a:pt x="4952" y="800481"/>
                  </a:lnTo>
                  <a:lnTo>
                    <a:pt x="10922" y="754253"/>
                  </a:lnTo>
                  <a:lnTo>
                    <a:pt x="19303" y="708914"/>
                  </a:lnTo>
                  <a:lnTo>
                    <a:pt x="29972" y="664337"/>
                  </a:lnTo>
                  <a:lnTo>
                    <a:pt x="42799" y="620649"/>
                  </a:lnTo>
                  <a:lnTo>
                    <a:pt x="57784" y="577850"/>
                  </a:lnTo>
                  <a:lnTo>
                    <a:pt x="74802" y="536194"/>
                  </a:lnTo>
                  <a:lnTo>
                    <a:pt x="93725" y="495554"/>
                  </a:lnTo>
                  <a:lnTo>
                    <a:pt x="114680" y="456057"/>
                  </a:lnTo>
                  <a:lnTo>
                    <a:pt x="137541" y="417830"/>
                  </a:lnTo>
                  <a:lnTo>
                    <a:pt x="162305" y="380873"/>
                  </a:lnTo>
                  <a:lnTo>
                    <a:pt x="188722" y="345186"/>
                  </a:lnTo>
                  <a:lnTo>
                    <a:pt x="216788" y="310896"/>
                  </a:lnTo>
                  <a:lnTo>
                    <a:pt x="246633" y="278003"/>
                  </a:lnTo>
                  <a:lnTo>
                    <a:pt x="277875" y="246634"/>
                  </a:lnTo>
                  <a:lnTo>
                    <a:pt x="310769" y="216916"/>
                  </a:lnTo>
                  <a:lnTo>
                    <a:pt x="345058" y="188722"/>
                  </a:lnTo>
                  <a:lnTo>
                    <a:pt x="380746" y="162306"/>
                  </a:lnTo>
                  <a:lnTo>
                    <a:pt x="417702" y="137668"/>
                  </a:lnTo>
                  <a:lnTo>
                    <a:pt x="456056" y="114808"/>
                  </a:lnTo>
                  <a:lnTo>
                    <a:pt x="495553" y="93853"/>
                  </a:lnTo>
                  <a:lnTo>
                    <a:pt x="536194" y="74803"/>
                  </a:lnTo>
                  <a:lnTo>
                    <a:pt x="577850" y="57785"/>
                  </a:lnTo>
                  <a:lnTo>
                    <a:pt x="620522" y="42799"/>
                  </a:lnTo>
                  <a:lnTo>
                    <a:pt x="664209" y="29972"/>
                  </a:lnTo>
                  <a:lnTo>
                    <a:pt x="708786" y="19431"/>
                  </a:lnTo>
                  <a:lnTo>
                    <a:pt x="754126" y="11049"/>
                  </a:lnTo>
                  <a:lnTo>
                    <a:pt x="800353" y="4953"/>
                  </a:lnTo>
                  <a:lnTo>
                    <a:pt x="847217" y="1270"/>
                  </a:lnTo>
                  <a:lnTo>
                    <a:pt x="894714" y="0"/>
                  </a:lnTo>
                  <a:lnTo>
                    <a:pt x="942212" y="1270"/>
                  </a:lnTo>
                  <a:lnTo>
                    <a:pt x="989202" y="4953"/>
                  </a:lnTo>
                  <a:lnTo>
                    <a:pt x="1035303" y="11049"/>
                  </a:lnTo>
                  <a:lnTo>
                    <a:pt x="1080643" y="19431"/>
                  </a:lnTo>
                  <a:lnTo>
                    <a:pt x="1125220" y="29972"/>
                  </a:lnTo>
                  <a:lnTo>
                    <a:pt x="1168907" y="42799"/>
                  </a:lnTo>
                  <a:lnTo>
                    <a:pt x="1211706" y="57785"/>
                  </a:lnTo>
                  <a:lnTo>
                    <a:pt x="1253362" y="74803"/>
                  </a:lnTo>
                  <a:lnTo>
                    <a:pt x="1294002" y="93853"/>
                  </a:lnTo>
                  <a:lnTo>
                    <a:pt x="1333500" y="114808"/>
                  </a:lnTo>
                  <a:lnTo>
                    <a:pt x="1371727" y="137668"/>
                  </a:lnTo>
                  <a:lnTo>
                    <a:pt x="1408683" y="162306"/>
                  </a:lnTo>
                  <a:lnTo>
                    <a:pt x="1444371" y="188722"/>
                  </a:lnTo>
                  <a:lnTo>
                    <a:pt x="1478787" y="216916"/>
                  </a:lnTo>
                  <a:lnTo>
                    <a:pt x="1511553" y="246634"/>
                  </a:lnTo>
                  <a:lnTo>
                    <a:pt x="1542923" y="278003"/>
                  </a:lnTo>
                  <a:lnTo>
                    <a:pt x="1572641" y="310896"/>
                  </a:lnTo>
                  <a:lnTo>
                    <a:pt x="1600834" y="345186"/>
                  </a:lnTo>
                  <a:lnTo>
                    <a:pt x="1627251" y="380873"/>
                  </a:lnTo>
                  <a:lnTo>
                    <a:pt x="1651888" y="417830"/>
                  </a:lnTo>
                  <a:lnTo>
                    <a:pt x="1674749" y="456057"/>
                  </a:lnTo>
                  <a:lnTo>
                    <a:pt x="1695703" y="495554"/>
                  </a:lnTo>
                  <a:lnTo>
                    <a:pt x="1714753" y="536194"/>
                  </a:lnTo>
                  <a:lnTo>
                    <a:pt x="1731772" y="577850"/>
                  </a:lnTo>
                  <a:lnTo>
                    <a:pt x="1746757" y="620649"/>
                  </a:lnTo>
                  <a:lnTo>
                    <a:pt x="1759584" y="664337"/>
                  </a:lnTo>
                  <a:lnTo>
                    <a:pt x="1770126" y="708914"/>
                  </a:lnTo>
                  <a:lnTo>
                    <a:pt x="1778507" y="754253"/>
                  </a:lnTo>
                  <a:lnTo>
                    <a:pt x="1784603" y="800481"/>
                  </a:lnTo>
                  <a:lnTo>
                    <a:pt x="1788286" y="847344"/>
                  </a:lnTo>
                  <a:lnTo>
                    <a:pt x="1789556" y="894842"/>
                  </a:lnTo>
                  <a:lnTo>
                    <a:pt x="1788286" y="942340"/>
                  </a:lnTo>
                  <a:lnTo>
                    <a:pt x="1784603" y="989203"/>
                  </a:lnTo>
                  <a:lnTo>
                    <a:pt x="1778507" y="1035431"/>
                  </a:lnTo>
                  <a:lnTo>
                    <a:pt x="1770126" y="1080770"/>
                  </a:lnTo>
                  <a:lnTo>
                    <a:pt x="1759584" y="1125347"/>
                  </a:lnTo>
                  <a:lnTo>
                    <a:pt x="1746757" y="1169035"/>
                  </a:lnTo>
                  <a:lnTo>
                    <a:pt x="1731772" y="1211707"/>
                  </a:lnTo>
                  <a:lnTo>
                    <a:pt x="1714753" y="1253363"/>
                  </a:lnTo>
                  <a:lnTo>
                    <a:pt x="1695703" y="1294003"/>
                  </a:lnTo>
                  <a:lnTo>
                    <a:pt x="1674749" y="1333500"/>
                  </a:lnTo>
                  <a:lnTo>
                    <a:pt x="1651888" y="1371854"/>
                  </a:lnTo>
                  <a:lnTo>
                    <a:pt x="1627251" y="1408811"/>
                  </a:lnTo>
                  <a:lnTo>
                    <a:pt x="1600834" y="1444498"/>
                  </a:lnTo>
                  <a:lnTo>
                    <a:pt x="1572641" y="1478788"/>
                  </a:lnTo>
                  <a:lnTo>
                    <a:pt x="1542923" y="1511681"/>
                  </a:lnTo>
                  <a:lnTo>
                    <a:pt x="1511553" y="1542923"/>
                  </a:lnTo>
                  <a:lnTo>
                    <a:pt x="1478787" y="1572768"/>
                  </a:lnTo>
                  <a:lnTo>
                    <a:pt x="1444371" y="1600835"/>
                  </a:lnTo>
                  <a:lnTo>
                    <a:pt x="1408683" y="1627251"/>
                  </a:lnTo>
                  <a:lnTo>
                    <a:pt x="1371727" y="1652016"/>
                  </a:lnTo>
                  <a:lnTo>
                    <a:pt x="1333500" y="1674876"/>
                  </a:lnTo>
                  <a:lnTo>
                    <a:pt x="1294002" y="1695831"/>
                  </a:lnTo>
                  <a:lnTo>
                    <a:pt x="1253362" y="1714754"/>
                  </a:lnTo>
                  <a:lnTo>
                    <a:pt x="1211706" y="1731772"/>
                  </a:lnTo>
                  <a:lnTo>
                    <a:pt x="1168907" y="1746758"/>
                  </a:lnTo>
                  <a:lnTo>
                    <a:pt x="1125220" y="1759597"/>
                  </a:lnTo>
                  <a:lnTo>
                    <a:pt x="1080643" y="1770227"/>
                  </a:lnTo>
                  <a:lnTo>
                    <a:pt x="1035303" y="1778596"/>
                  </a:lnTo>
                  <a:lnTo>
                    <a:pt x="989202" y="1784654"/>
                  </a:lnTo>
                  <a:lnTo>
                    <a:pt x="942212" y="1788337"/>
                  </a:lnTo>
                  <a:lnTo>
                    <a:pt x="894714" y="1789582"/>
                  </a:lnTo>
                  <a:lnTo>
                    <a:pt x="847217" y="1788337"/>
                  </a:lnTo>
                  <a:lnTo>
                    <a:pt x="800353" y="1784654"/>
                  </a:lnTo>
                  <a:lnTo>
                    <a:pt x="754126" y="1778596"/>
                  </a:lnTo>
                  <a:lnTo>
                    <a:pt x="708786" y="1770227"/>
                  </a:lnTo>
                  <a:lnTo>
                    <a:pt x="664209" y="1759597"/>
                  </a:lnTo>
                  <a:lnTo>
                    <a:pt x="620522" y="1746758"/>
                  </a:lnTo>
                  <a:lnTo>
                    <a:pt x="577850" y="1731772"/>
                  </a:lnTo>
                  <a:lnTo>
                    <a:pt x="536194" y="1714754"/>
                  </a:lnTo>
                  <a:lnTo>
                    <a:pt x="495553" y="1695831"/>
                  </a:lnTo>
                  <a:lnTo>
                    <a:pt x="456056" y="1674876"/>
                  </a:lnTo>
                  <a:lnTo>
                    <a:pt x="417702" y="1652016"/>
                  </a:lnTo>
                  <a:lnTo>
                    <a:pt x="380746" y="1627251"/>
                  </a:lnTo>
                  <a:lnTo>
                    <a:pt x="345058" y="1600835"/>
                  </a:lnTo>
                  <a:lnTo>
                    <a:pt x="310769" y="1572768"/>
                  </a:lnTo>
                  <a:lnTo>
                    <a:pt x="277875" y="1542923"/>
                  </a:lnTo>
                  <a:lnTo>
                    <a:pt x="246633" y="1511681"/>
                  </a:lnTo>
                  <a:lnTo>
                    <a:pt x="216788" y="1478788"/>
                  </a:lnTo>
                  <a:lnTo>
                    <a:pt x="188722" y="1444498"/>
                  </a:lnTo>
                  <a:lnTo>
                    <a:pt x="162305" y="1408811"/>
                  </a:lnTo>
                  <a:lnTo>
                    <a:pt x="137541" y="1371854"/>
                  </a:lnTo>
                  <a:lnTo>
                    <a:pt x="114680" y="1333500"/>
                  </a:lnTo>
                  <a:lnTo>
                    <a:pt x="93725" y="1294003"/>
                  </a:lnTo>
                  <a:lnTo>
                    <a:pt x="74802" y="1253363"/>
                  </a:lnTo>
                  <a:lnTo>
                    <a:pt x="57784" y="1211707"/>
                  </a:lnTo>
                  <a:lnTo>
                    <a:pt x="42799" y="1169035"/>
                  </a:lnTo>
                  <a:lnTo>
                    <a:pt x="29972" y="1125347"/>
                  </a:lnTo>
                  <a:lnTo>
                    <a:pt x="19303" y="1080770"/>
                  </a:lnTo>
                  <a:lnTo>
                    <a:pt x="10922" y="1035431"/>
                  </a:lnTo>
                  <a:lnTo>
                    <a:pt x="4952" y="989203"/>
                  </a:lnTo>
                  <a:lnTo>
                    <a:pt x="1270" y="942340"/>
                  </a:lnTo>
                  <a:lnTo>
                    <a:pt x="0" y="894842"/>
                  </a:lnTo>
                  <a:close/>
                </a:path>
              </a:pathLst>
            </a:custGeom>
            <a:ln w="12700">
              <a:solidFill>
                <a:srgbClr val="EF4D21"/>
              </a:solidFill>
            </a:ln>
          </p:spPr>
          <p:txBody>
            <a:bodyPr wrap="square" lIns="0" tIns="0" rIns="0" bIns="0" rtlCol="0"/>
            <a:lstStyle/>
            <a:p>
              <a:endParaRPr/>
            </a:p>
          </p:txBody>
        </p:sp>
        <p:sp>
          <p:nvSpPr>
            <p:cNvPr id="24" name="object 24"/>
            <p:cNvSpPr/>
            <p:nvPr/>
          </p:nvSpPr>
          <p:spPr>
            <a:xfrm>
              <a:off x="9587991" y="3895979"/>
              <a:ext cx="1630045" cy="1675764"/>
            </a:xfrm>
            <a:custGeom>
              <a:avLst/>
              <a:gdLst/>
              <a:ahLst/>
              <a:cxnLst/>
              <a:rect l="l" t="t" r="r" b="b"/>
              <a:pathLst>
                <a:path w="1630045" h="1675764">
                  <a:moveTo>
                    <a:pt x="814704" y="0"/>
                  </a:moveTo>
                  <a:lnTo>
                    <a:pt x="766826" y="1397"/>
                  </a:lnTo>
                  <a:lnTo>
                    <a:pt x="719708" y="5715"/>
                  </a:lnTo>
                  <a:lnTo>
                    <a:pt x="673353" y="12573"/>
                  </a:lnTo>
                  <a:lnTo>
                    <a:pt x="627887" y="22225"/>
                  </a:lnTo>
                  <a:lnTo>
                    <a:pt x="583437" y="34290"/>
                  </a:lnTo>
                  <a:lnTo>
                    <a:pt x="540003" y="48895"/>
                  </a:lnTo>
                  <a:lnTo>
                    <a:pt x="497585" y="65913"/>
                  </a:lnTo>
                  <a:lnTo>
                    <a:pt x="456437" y="85217"/>
                  </a:lnTo>
                  <a:lnTo>
                    <a:pt x="416559" y="106807"/>
                  </a:lnTo>
                  <a:lnTo>
                    <a:pt x="377951" y="130429"/>
                  </a:lnTo>
                  <a:lnTo>
                    <a:pt x="340867" y="156337"/>
                  </a:lnTo>
                  <a:lnTo>
                    <a:pt x="305180" y="184150"/>
                  </a:lnTo>
                  <a:lnTo>
                    <a:pt x="271144" y="213868"/>
                  </a:lnTo>
                  <a:lnTo>
                    <a:pt x="238632" y="245491"/>
                  </a:lnTo>
                  <a:lnTo>
                    <a:pt x="207899" y="278765"/>
                  </a:lnTo>
                  <a:lnTo>
                    <a:pt x="179069" y="313817"/>
                  </a:lnTo>
                  <a:lnTo>
                    <a:pt x="152018" y="350520"/>
                  </a:lnTo>
                  <a:lnTo>
                    <a:pt x="126873" y="388747"/>
                  </a:lnTo>
                  <a:lnTo>
                    <a:pt x="103758" y="428371"/>
                  </a:lnTo>
                  <a:lnTo>
                    <a:pt x="82803" y="469392"/>
                  </a:lnTo>
                  <a:lnTo>
                    <a:pt x="64007" y="511810"/>
                  </a:lnTo>
                  <a:lnTo>
                    <a:pt x="47498" y="555371"/>
                  </a:lnTo>
                  <a:lnTo>
                    <a:pt x="33274" y="600075"/>
                  </a:lnTo>
                  <a:lnTo>
                    <a:pt x="21589" y="645795"/>
                  </a:lnTo>
                  <a:lnTo>
                    <a:pt x="12191" y="692531"/>
                  </a:lnTo>
                  <a:lnTo>
                    <a:pt x="5460" y="740156"/>
                  </a:lnTo>
                  <a:lnTo>
                    <a:pt x="1397" y="788670"/>
                  </a:lnTo>
                  <a:lnTo>
                    <a:pt x="0" y="837946"/>
                  </a:lnTo>
                  <a:lnTo>
                    <a:pt x="1397" y="887095"/>
                  </a:lnTo>
                  <a:lnTo>
                    <a:pt x="5460" y="935609"/>
                  </a:lnTo>
                  <a:lnTo>
                    <a:pt x="12191" y="983234"/>
                  </a:lnTo>
                  <a:lnTo>
                    <a:pt x="21589" y="1030097"/>
                  </a:lnTo>
                  <a:lnTo>
                    <a:pt x="33274" y="1075817"/>
                  </a:lnTo>
                  <a:lnTo>
                    <a:pt x="47498" y="1120521"/>
                  </a:lnTo>
                  <a:lnTo>
                    <a:pt x="64007" y="1164082"/>
                  </a:lnTo>
                  <a:lnTo>
                    <a:pt x="82803" y="1206373"/>
                  </a:lnTo>
                  <a:lnTo>
                    <a:pt x="103758" y="1247394"/>
                  </a:lnTo>
                  <a:lnTo>
                    <a:pt x="126873" y="1287145"/>
                  </a:lnTo>
                  <a:lnTo>
                    <a:pt x="152018" y="1325245"/>
                  </a:lnTo>
                  <a:lnTo>
                    <a:pt x="179069" y="1361948"/>
                  </a:lnTo>
                  <a:lnTo>
                    <a:pt x="207899" y="1397000"/>
                  </a:lnTo>
                  <a:lnTo>
                    <a:pt x="238632" y="1430401"/>
                  </a:lnTo>
                  <a:lnTo>
                    <a:pt x="271144" y="1462024"/>
                  </a:lnTo>
                  <a:lnTo>
                    <a:pt x="305180" y="1491742"/>
                  </a:lnTo>
                  <a:lnTo>
                    <a:pt x="340867" y="1519555"/>
                  </a:lnTo>
                  <a:lnTo>
                    <a:pt x="377951" y="1545336"/>
                  </a:lnTo>
                  <a:lnTo>
                    <a:pt x="416559" y="1569085"/>
                  </a:lnTo>
                  <a:lnTo>
                    <a:pt x="456437" y="1590675"/>
                  </a:lnTo>
                  <a:lnTo>
                    <a:pt x="497585" y="1609979"/>
                  </a:lnTo>
                  <a:lnTo>
                    <a:pt x="540003" y="1626997"/>
                  </a:lnTo>
                  <a:lnTo>
                    <a:pt x="583437" y="1641602"/>
                  </a:lnTo>
                  <a:lnTo>
                    <a:pt x="627887" y="1653667"/>
                  </a:lnTo>
                  <a:lnTo>
                    <a:pt x="673353" y="1663192"/>
                  </a:lnTo>
                  <a:lnTo>
                    <a:pt x="719708" y="1670177"/>
                  </a:lnTo>
                  <a:lnTo>
                    <a:pt x="766826" y="1674368"/>
                  </a:lnTo>
                  <a:lnTo>
                    <a:pt x="814704" y="1675765"/>
                  </a:lnTo>
                  <a:lnTo>
                    <a:pt x="862583" y="1674368"/>
                  </a:lnTo>
                  <a:lnTo>
                    <a:pt x="909827" y="1670177"/>
                  </a:lnTo>
                  <a:lnTo>
                    <a:pt x="956055" y="1663192"/>
                  </a:lnTo>
                  <a:lnTo>
                    <a:pt x="1001522" y="1653667"/>
                  </a:lnTo>
                  <a:lnTo>
                    <a:pt x="1046099" y="1641602"/>
                  </a:lnTo>
                  <a:lnTo>
                    <a:pt x="1089532" y="1626997"/>
                  </a:lnTo>
                  <a:lnTo>
                    <a:pt x="1131824" y="1609979"/>
                  </a:lnTo>
                  <a:lnTo>
                    <a:pt x="1173099" y="1590675"/>
                  </a:lnTo>
                  <a:lnTo>
                    <a:pt x="1212977" y="1569085"/>
                  </a:lnTo>
                  <a:lnTo>
                    <a:pt x="1251584" y="1545336"/>
                  </a:lnTo>
                  <a:lnTo>
                    <a:pt x="1288668" y="1519555"/>
                  </a:lnTo>
                  <a:lnTo>
                    <a:pt x="1324355" y="1491742"/>
                  </a:lnTo>
                  <a:lnTo>
                    <a:pt x="1358391" y="1462024"/>
                  </a:lnTo>
                  <a:lnTo>
                    <a:pt x="1390903" y="1430401"/>
                  </a:lnTo>
                  <a:lnTo>
                    <a:pt x="1421637" y="1397000"/>
                  </a:lnTo>
                  <a:lnTo>
                    <a:pt x="1450466" y="1361948"/>
                  </a:lnTo>
                  <a:lnTo>
                    <a:pt x="1477517" y="1325245"/>
                  </a:lnTo>
                  <a:lnTo>
                    <a:pt x="1502663" y="1287145"/>
                  </a:lnTo>
                  <a:lnTo>
                    <a:pt x="1525651" y="1247394"/>
                  </a:lnTo>
                  <a:lnTo>
                    <a:pt x="1546732" y="1206373"/>
                  </a:lnTo>
                  <a:lnTo>
                    <a:pt x="1565402" y="1164082"/>
                  </a:lnTo>
                  <a:lnTo>
                    <a:pt x="1582038" y="1120521"/>
                  </a:lnTo>
                  <a:lnTo>
                    <a:pt x="1596135" y="1075817"/>
                  </a:lnTo>
                  <a:lnTo>
                    <a:pt x="1607947" y="1030097"/>
                  </a:lnTo>
                  <a:lnTo>
                    <a:pt x="1617217" y="983234"/>
                  </a:lnTo>
                  <a:lnTo>
                    <a:pt x="1623949" y="935609"/>
                  </a:lnTo>
                  <a:lnTo>
                    <a:pt x="1628139" y="887095"/>
                  </a:lnTo>
                  <a:lnTo>
                    <a:pt x="1629536" y="837946"/>
                  </a:lnTo>
                  <a:lnTo>
                    <a:pt x="1628139" y="788670"/>
                  </a:lnTo>
                  <a:lnTo>
                    <a:pt x="1623949" y="740156"/>
                  </a:lnTo>
                  <a:lnTo>
                    <a:pt x="1617217" y="692531"/>
                  </a:lnTo>
                  <a:lnTo>
                    <a:pt x="1607947" y="645795"/>
                  </a:lnTo>
                  <a:lnTo>
                    <a:pt x="1596135" y="600075"/>
                  </a:lnTo>
                  <a:lnTo>
                    <a:pt x="1582038" y="555371"/>
                  </a:lnTo>
                  <a:lnTo>
                    <a:pt x="1565402" y="511810"/>
                  </a:lnTo>
                  <a:lnTo>
                    <a:pt x="1546732" y="469392"/>
                  </a:lnTo>
                  <a:lnTo>
                    <a:pt x="1525651" y="428371"/>
                  </a:lnTo>
                  <a:lnTo>
                    <a:pt x="1502663" y="388747"/>
                  </a:lnTo>
                  <a:lnTo>
                    <a:pt x="1477517" y="350520"/>
                  </a:lnTo>
                  <a:lnTo>
                    <a:pt x="1450466" y="313817"/>
                  </a:lnTo>
                  <a:lnTo>
                    <a:pt x="1421637" y="278765"/>
                  </a:lnTo>
                  <a:lnTo>
                    <a:pt x="1390903" y="245491"/>
                  </a:lnTo>
                  <a:lnTo>
                    <a:pt x="1358391" y="213868"/>
                  </a:lnTo>
                  <a:lnTo>
                    <a:pt x="1324355" y="184150"/>
                  </a:lnTo>
                  <a:lnTo>
                    <a:pt x="1288668" y="156337"/>
                  </a:lnTo>
                  <a:lnTo>
                    <a:pt x="1251584" y="130429"/>
                  </a:lnTo>
                  <a:lnTo>
                    <a:pt x="1212977" y="106807"/>
                  </a:lnTo>
                  <a:lnTo>
                    <a:pt x="1173099" y="85217"/>
                  </a:lnTo>
                  <a:lnTo>
                    <a:pt x="1131824" y="65913"/>
                  </a:lnTo>
                  <a:lnTo>
                    <a:pt x="1089532" y="48895"/>
                  </a:lnTo>
                  <a:lnTo>
                    <a:pt x="1046099" y="34290"/>
                  </a:lnTo>
                  <a:lnTo>
                    <a:pt x="1001522" y="22225"/>
                  </a:lnTo>
                  <a:lnTo>
                    <a:pt x="956055" y="12573"/>
                  </a:lnTo>
                  <a:lnTo>
                    <a:pt x="909827" y="5715"/>
                  </a:lnTo>
                  <a:lnTo>
                    <a:pt x="862583" y="1397"/>
                  </a:lnTo>
                  <a:lnTo>
                    <a:pt x="814704" y="0"/>
                  </a:lnTo>
                  <a:close/>
                </a:path>
              </a:pathLst>
            </a:custGeom>
            <a:solidFill>
              <a:srgbClr val="FFFFFF"/>
            </a:solidFill>
          </p:spPr>
          <p:txBody>
            <a:bodyPr wrap="square" lIns="0" tIns="0" rIns="0" bIns="0" rtlCol="0"/>
            <a:lstStyle/>
            <a:p>
              <a:endParaRPr/>
            </a:p>
          </p:txBody>
        </p:sp>
        <p:sp>
          <p:nvSpPr>
            <p:cNvPr id="25" name="object 25"/>
            <p:cNvSpPr/>
            <p:nvPr/>
          </p:nvSpPr>
          <p:spPr>
            <a:xfrm>
              <a:off x="9587991" y="3895979"/>
              <a:ext cx="1630045" cy="1675764"/>
            </a:xfrm>
            <a:custGeom>
              <a:avLst/>
              <a:gdLst/>
              <a:ahLst/>
              <a:cxnLst/>
              <a:rect l="l" t="t" r="r" b="b"/>
              <a:pathLst>
                <a:path w="1630045" h="1675764">
                  <a:moveTo>
                    <a:pt x="0" y="837946"/>
                  </a:moveTo>
                  <a:lnTo>
                    <a:pt x="1397" y="788670"/>
                  </a:lnTo>
                  <a:lnTo>
                    <a:pt x="5460" y="740156"/>
                  </a:lnTo>
                  <a:lnTo>
                    <a:pt x="12191" y="692531"/>
                  </a:lnTo>
                  <a:lnTo>
                    <a:pt x="21589" y="645795"/>
                  </a:lnTo>
                  <a:lnTo>
                    <a:pt x="33274" y="600075"/>
                  </a:lnTo>
                  <a:lnTo>
                    <a:pt x="47498" y="555371"/>
                  </a:lnTo>
                  <a:lnTo>
                    <a:pt x="64007" y="511810"/>
                  </a:lnTo>
                  <a:lnTo>
                    <a:pt x="82803" y="469392"/>
                  </a:lnTo>
                  <a:lnTo>
                    <a:pt x="103758" y="428371"/>
                  </a:lnTo>
                  <a:lnTo>
                    <a:pt x="126873" y="388747"/>
                  </a:lnTo>
                  <a:lnTo>
                    <a:pt x="152018" y="350520"/>
                  </a:lnTo>
                  <a:lnTo>
                    <a:pt x="179069" y="313817"/>
                  </a:lnTo>
                  <a:lnTo>
                    <a:pt x="207899" y="278765"/>
                  </a:lnTo>
                  <a:lnTo>
                    <a:pt x="238632" y="245491"/>
                  </a:lnTo>
                  <a:lnTo>
                    <a:pt x="271144" y="213868"/>
                  </a:lnTo>
                  <a:lnTo>
                    <a:pt x="305180" y="184150"/>
                  </a:lnTo>
                  <a:lnTo>
                    <a:pt x="340867" y="156337"/>
                  </a:lnTo>
                  <a:lnTo>
                    <a:pt x="377951" y="130429"/>
                  </a:lnTo>
                  <a:lnTo>
                    <a:pt x="416559" y="106807"/>
                  </a:lnTo>
                  <a:lnTo>
                    <a:pt x="456437" y="85217"/>
                  </a:lnTo>
                  <a:lnTo>
                    <a:pt x="497585" y="65913"/>
                  </a:lnTo>
                  <a:lnTo>
                    <a:pt x="540003" y="48895"/>
                  </a:lnTo>
                  <a:lnTo>
                    <a:pt x="583437" y="34290"/>
                  </a:lnTo>
                  <a:lnTo>
                    <a:pt x="627887" y="22225"/>
                  </a:lnTo>
                  <a:lnTo>
                    <a:pt x="673353" y="12573"/>
                  </a:lnTo>
                  <a:lnTo>
                    <a:pt x="719708" y="5715"/>
                  </a:lnTo>
                  <a:lnTo>
                    <a:pt x="766826" y="1397"/>
                  </a:lnTo>
                  <a:lnTo>
                    <a:pt x="814704" y="0"/>
                  </a:lnTo>
                  <a:lnTo>
                    <a:pt x="862583" y="1397"/>
                  </a:lnTo>
                  <a:lnTo>
                    <a:pt x="909827" y="5715"/>
                  </a:lnTo>
                  <a:lnTo>
                    <a:pt x="956055" y="12573"/>
                  </a:lnTo>
                  <a:lnTo>
                    <a:pt x="1001522" y="22225"/>
                  </a:lnTo>
                  <a:lnTo>
                    <a:pt x="1046099" y="34290"/>
                  </a:lnTo>
                  <a:lnTo>
                    <a:pt x="1089532" y="48895"/>
                  </a:lnTo>
                  <a:lnTo>
                    <a:pt x="1131824" y="65913"/>
                  </a:lnTo>
                  <a:lnTo>
                    <a:pt x="1173099" y="85217"/>
                  </a:lnTo>
                  <a:lnTo>
                    <a:pt x="1212977" y="106807"/>
                  </a:lnTo>
                  <a:lnTo>
                    <a:pt x="1251584" y="130429"/>
                  </a:lnTo>
                  <a:lnTo>
                    <a:pt x="1288668" y="156337"/>
                  </a:lnTo>
                  <a:lnTo>
                    <a:pt x="1324355" y="184150"/>
                  </a:lnTo>
                  <a:lnTo>
                    <a:pt x="1358391" y="213868"/>
                  </a:lnTo>
                  <a:lnTo>
                    <a:pt x="1390903" y="245491"/>
                  </a:lnTo>
                  <a:lnTo>
                    <a:pt x="1421637" y="278765"/>
                  </a:lnTo>
                  <a:lnTo>
                    <a:pt x="1450466" y="313817"/>
                  </a:lnTo>
                  <a:lnTo>
                    <a:pt x="1477517" y="350520"/>
                  </a:lnTo>
                  <a:lnTo>
                    <a:pt x="1502663" y="388747"/>
                  </a:lnTo>
                  <a:lnTo>
                    <a:pt x="1525651" y="428371"/>
                  </a:lnTo>
                  <a:lnTo>
                    <a:pt x="1546732" y="469392"/>
                  </a:lnTo>
                  <a:lnTo>
                    <a:pt x="1565402" y="511810"/>
                  </a:lnTo>
                  <a:lnTo>
                    <a:pt x="1582038" y="555371"/>
                  </a:lnTo>
                  <a:lnTo>
                    <a:pt x="1596135" y="600075"/>
                  </a:lnTo>
                  <a:lnTo>
                    <a:pt x="1607947" y="645795"/>
                  </a:lnTo>
                  <a:lnTo>
                    <a:pt x="1617217" y="692531"/>
                  </a:lnTo>
                  <a:lnTo>
                    <a:pt x="1623949" y="740156"/>
                  </a:lnTo>
                  <a:lnTo>
                    <a:pt x="1628139" y="788670"/>
                  </a:lnTo>
                  <a:lnTo>
                    <a:pt x="1629536" y="837946"/>
                  </a:lnTo>
                  <a:lnTo>
                    <a:pt x="1628139" y="887095"/>
                  </a:lnTo>
                  <a:lnTo>
                    <a:pt x="1623949" y="935609"/>
                  </a:lnTo>
                  <a:lnTo>
                    <a:pt x="1617217" y="983234"/>
                  </a:lnTo>
                  <a:lnTo>
                    <a:pt x="1607947" y="1030097"/>
                  </a:lnTo>
                  <a:lnTo>
                    <a:pt x="1596135" y="1075817"/>
                  </a:lnTo>
                  <a:lnTo>
                    <a:pt x="1582038" y="1120521"/>
                  </a:lnTo>
                  <a:lnTo>
                    <a:pt x="1565402" y="1164082"/>
                  </a:lnTo>
                  <a:lnTo>
                    <a:pt x="1546732" y="1206373"/>
                  </a:lnTo>
                  <a:lnTo>
                    <a:pt x="1525651" y="1247394"/>
                  </a:lnTo>
                  <a:lnTo>
                    <a:pt x="1502663" y="1287145"/>
                  </a:lnTo>
                  <a:lnTo>
                    <a:pt x="1477517" y="1325245"/>
                  </a:lnTo>
                  <a:lnTo>
                    <a:pt x="1450466" y="1361948"/>
                  </a:lnTo>
                  <a:lnTo>
                    <a:pt x="1421637" y="1397000"/>
                  </a:lnTo>
                  <a:lnTo>
                    <a:pt x="1390903" y="1430401"/>
                  </a:lnTo>
                  <a:lnTo>
                    <a:pt x="1358391" y="1462024"/>
                  </a:lnTo>
                  <a:lnTo>
                    <a:pt x="1324355" y="1491742"/>
                  </a:lnTo>
                  <a:lnTo>
                    <a:pt x="1288668" y="1519555"/>
                  </a:lnTo>
                  <a:lnTo>
                    <a:pt x="1251584" y="1545336"/>
                  </a:lnTo>
                  <a:lnTo>
                    <a:pt x="1212977" y="1569085"/>
                  </a:lnTo>
                  <a:lnTo>
                    <a:pt x="1173099" y="1590675"/>
                  </a:lnTo>
                  <a:lnTo>
                    <a:pt x="1131824" y="1609979"/>
                  </a:lnTo>
                  <a:lnTo>
                    <a:pt x="1089532" y="1626997"/>
                  </a:lnTo>
                  <a:lnTo>
                    <a:pt x="1046099" y="1641602"/>
                  </a:lnTo>
                  <a:lnTo>
                    <a:pt x="1001522" y="1653667"/>
                  </a:lnTo>
                  <a:lnTo>
                    <a:pt x="956055" y="1663192"/>
                  </a:lnTo>
                  <a:lnTo>
                    <a:pt x="909827" y="1670177"/>
                  </a:lnTo>
                  <a:lnTo>
                    <a:pt x="862583" y="1674368"/>
                  </a:lnTo>
                  <a:lnTo>
                    <a:pt x="814704" y="1675765"/>
                  </a:lnTo>
                  <a:lnTo>
                    <a:pt x="766826" y="1674368"/>
                  </a:lnTo>
                  <a:lnTo>
                    <a:pt x="719708" y="1670177"/>
                  </a:lnTo>
                  <a:lnTo>
                    <a:pt x="673353" y="1663192"/>
                  </a:lnTo>
                  <a:lnTo>
                    <a:pt x="627887" y="1653667"/>
                  </a:lnTo>
                  <a:lnTo>
                    <a:pt x="583437" y="1641602"/>
                  </a:lnTo>
                  <a:lnTo>
                    <a:pt x="540003" y="1626997"/>
                  </a:lnTo>
                  <a:lnTo>
                    <a:pt x="497585" y="1609979"/>
                  </a:lnTo>
                  <a:lnTo>
                    <a:pt x="456437" y="1590675"/>
                  </a:lnTo>
                  <a:lnTo>
                    <a:pt x="416559" y="1569085"/>
                  </a:lnTo>
                  <a:lnTo>
                    <a:pt x="377951" y="1545336"/>
                  </a:lnTo>
                  <a:lnTo>
                    <a:pt x="340867" y="1519555"/>
                  </a:lnTo>
                  <a:lnTo>
                    <a:pt x="305180" y="1491742"/>
                  </a:lnTo>
                  <a:lnTo>
                    <a:pt x="271144" y="1462024"/>
                  </a:lnTo>
                  <a:lnTo>
                    <a:pt x="238632" y="1430401"/>
                  </a:lnTo>
                  <a:lnTo>
                    <a:pt x="207899" y="1397000"/>
                  </a:lnTo>
                  <a:lnTo>
                    <a:pt x="179069" y="1361948"/>
                  </a:lnTo>
                  <a:lnTo>
                    <a:pt x="152018" y="1325245"/>
                  </a:lnTo>
                  <a:lnTo>
                    <a:pt x="126873" y="1287145"/>
                  </a:lnTo>
                  <a:lnTo>
                    <a:pt x="103758" y="1247394"/>
                  </a:lnTo>
                  <a:lnTo>
                    <a:pt x="82803" y="1206373"/>
                  </a:lnTo>
                  <a:lnTo>
                    <a:pt x="64007" y="1164082"/>
                  </a:lnTo>
                  <a:lnTo>
                    <a:pt x="47498" y="1120521"/>
                  </a:lnTo>
                  <a:lnTo>
                    <a:pt x="33274" y="1075817"/>
                  </a:lnTo>
                  <a:lnTo>
                    <a:pt x="21589" y="1030097"/>
                  </a:lnTo>
                  <a:lnTo>
                    <a:pt x="12191" y="983234"/>
                  </a:lnTo>
                  <a:lnTo>
                    <a:pt x="5460" y="935609"/>
                  </a:lnTo>
                  <a:lnTo>
                    <a:pt x="1397" y="887095"/>
                  </a:lnTo>
                  <a:lnTo>
                    <a:pt x="0" y="837946"/>
                  </a:lnTo>
                  <a:close/>
                </a:path>
              </a:pathLst>
            </a:custGeom>
            <a:ln w="12699">
              <a:solidFill>
                <a:srgbClr val="FFFFFF"/>
              </a:solidFill>
            </a:ln>
          </p:spPr>
          <p:txBody>
            <a:bodyPr wrap="square" lIns="0" tIns="0" rIns="0" bIns="0" rtlCol="0"/>
            <a:lstStyle/>
            <a:p>
              <a:endParaRPr/>
            </a:p>
          </p:txBody>
        </p:sp>
      </p:grpSp>
      <p:sp>
        <p:nvSpPr>
          <p:cNvPr id="26" name="object 26"/>
          <p:cNvSpPr txBox="1"/>
          <p:nvPr/>
        </p:nvSpPr>
        <p:spPr>
          <a:xfrm>
            <a:off x="9650983" y="4242804"/>
            <a:ext cx="1561465" cy="1184275"/>
          </a:xfrm>
          <a:prstGeom prst="rect">
            <a:avLst/>
          </a:prstGeom>
        </p:spPr>
        <p:txBody>
          <a:bodyPr vert="horz" wrap="square" lIns="0" tIns="149225" rIns="0" bIns="0" rtlCol="0">
            <a:spAutoFit/>
          </a:bodyPr>
          <a:lstStyle/>
          <a:p>
            <a:pPr marR="38100" algn="ctr">
              <a:lnSpc>
                <a:spcPct val="100000"/>
              </a:lnSpc>
              <a:spcBef>
                <a:spcPts val="1175"/>
              </a:spcBef>
            </a:pPr>
            <a:r>
              <a:rPr sz="1800" b="1" spc="-25" dirty="0">
                <a:solidFill>
                  <a:srgbClr val="585858"/>
                </a:solidFill>
                <a:latin typeface="Calibri"/>
                <a:cs typeface="Calibri"/>
              </a:rPr>
              <a:t>EGF</a:t>
            </a:r>
            <a:endParaRPr sz="1800">
              <a:latin typeface="Calibri"/>
              <a:cs typeface="Calibri"/>
            </a:endParaRPr>
          </a:p>
          <a:p>
            <a:pPr marL="12700" marR="5080" algn="ctr">
              <a:lnSpc>
                <a:spcPct val="98500"/>
              </a:lnSpc>
              <a:spcBef>
                <a:spcPts val="685"/>
              </a:spcBef>
            </a:pPr>
            <a:r>
              <a:rPr sz="1100" b="1" dirty="0">
                <a:solidFill>
                  <a:srgbClr val="585858"/>
                </a:solidFill>
                <a:latin typeface="Times New Roman"/>
                <a:cs typeface="Times New Roman"/>
              </a:rPr>
              <a:t>Thúc</a:t>
            </a:r>
            <a:r>
              <a:rPr sz="1100" b="1" spc="-30" dirty="0">
                <a:solidFill>
                  <a:srgbClr val="585858"/>
                </a:solidFill>
                <a:latin typeface="Times New Roman"/>
                <a:cs typeface="Times New Roman"/>
              </a:rPr>
              <a:t> </a:t>
            </a:r>
            <a:r>
              <a:rPr sz="1100" b="1" dirty="0">
                <a:solidFill>
                  <a:srgbClr val="585858"/>
                </a:solidFill>
                <a:latin typeface="Times New Roman"/>
                <a:cs typeface="Times New Roman"/>
              </a:rPr>
              <a:t>đẩy</a:t>
            </a:r>
            <a:r>
              <a:rPr sz="1100" b="1" spc="-25" dirty="0">
                <a:solidFill>
                  <a:srgbClr val="585858"/>
                </a:solidFill>
                <a:latin typeface="Times New Roman"/>
                <a:cs typeface="Times New Roman"/>
              </a:rPr>
              <a:t> </a:t>
            </a:r>
            <a:r>
              <a:rPr sz="1100" b="1" dirty="0">
                <a:solidFill>
                  <a:srgbClr val="585858"/>
                </a:solidFill>
                <a:latin typeface="Times New Roman"/>
                <a:cs typeface="Times New Roman"/>
              </a:rPr>
              <a:t>quá</a:t>
            </a:r>
            <a:r>
              <a:rPr sz="1100" b="1" spc="-10" dirty="0">
                <a:solidFill>
                  <a:srgbClr val="585858"/>
                </a:solidFill>
                <a:latin typeface="Times New Roman"/>
                <a:cs typeface="Times New Roman"/>
              </a:rPr>
              <a:t> </a:t>
            </a:r>
            <a:r>
              <a:rPr sz="1100" b="1" dirty="0">
                <a:solidFill>
                  <a:srgbClr val="585858"/>
                </a:solidFill>
                <a:latin typeface="Times New Roman"/>
                <a:cs typeface="Times New Roman"/>
              </a:rPr>
              <a:t>trình</a:t>
            </a:r>
            <a:r>
              <a:rPr sz="1100" b="1" spc="-45" dirty="0">
                <a:solidFill>
                  <a:srgbClr val="585858"/>
                </a:solidFill>
                <a:latin typeface="Times New Roman"/>
                <a:cs typeface="Times New Roman"/>
              </a:rPr>
              <a:t> </a:t>
            </a:r>
            <a:r>
              <a:rPr sz="1100" b="1" spc="-20" dirty="0">
                <a:solidFill>
                  <a:srgbClr val="585858"/>
                </a:solidFill>
                <a:latin typeface="Times New Roman"/>
                <a:cs typeface="Times New Roman"/>
              </a:rPr>
              <a:t>tăng </a:t>
            </a:r>
            <a:r>
              <a:rPr sz="1100" b="1" dirty="0">
                <a:solidFill>
                  <a:srgbClr val="585858"/>
                </a:solidFill>
                <a:latin typeface="Times New Roman"/>
                <a:cs typeface="Times New Roman"/>
              </a:rPr>
              <a:t>trưởng</a:t>
            </a:r>
            <a:r>
              <a:rPr sz="1100" b="1" spc="-30" dirty="0">
                <a:solidFill>
                  <a:srgbClr val="585858"/>
                </a:solidFill>
                <a:latin typeface="Times New Roman"/>
                <a:cs typeface="Times New Roman"/>
              </a:rPr>
              <a:t> </a:t>
            </a:r>
            <a:r>
              <a:rPr sz="1100" b="1" dirty="0">
                <a:solidFill>
                  <a:srgbClr val="585858"/>
                </a:solidFill>
                <a:latin typeface="Times New Roman"/>
                <a:cs typeface="Times New Roman"/>
              </a:rPr>
              <a:t>của</a:t>
            </a:r>
            <a:r>
              <a:rPr sz="1100" b="1" spc="-20" dirty="0">
                <a:solidFill>
                  <a:srgbClr val="585858"/>
                </a:solidFill>
                <a:latin typeface="Times New Roman"/>
                <a:cs typeface="Times New Roman"/>
              </a:rPr>
              <a:t> </a:t>
            </a:r>
            <a:r>
              <a:rPr sz="1100" b="1" dirty="0">
                <a:solidFill>
                  <a:srgbClr val="585858"/>
                </a:solidFill>
                <a:latin typeface="Times New Roman"/>
                <a:cs typeface="Times New Roman"/>
              </a:rPr>
              <a:t>tế</a:t>
            </a:r>
            <a:r>
              <a:rPr sz="1100" b="1" spc="-30" dirty="0">
                <a:solidFill>
                  <a:srgbClr val="585858"/>
                </a:solidFill>
                <a:latin typeface="Times New Roman"/>
                <a:cs typeface="Times New Roman"/>
              </a:rPr>
              <a:t> </a:t>
            </a:r>
            <a:r>
              <a:rPr sz="1100" b="1" dirty="0">
                <a:solidFill>
                  <a:srgbClr val="585858"/>
                </a:solidFill>
                <a:latin typeface="Times New Roman"/>
                <a:cs typeface="Times New Roman"/>
              </a:rPr>
              <a:t>bào</a:t>
            </a:r>
            <a:r>
              <a:rPr sz="1100" b="1" spc="-20" dirty="0">
                <a:solidFill>
                  <a:srgbClr val="585858"/>
                </a:solidFill>
                <a:latin typeface="Times New Roman"/>
                <a:cs typeface="Times New Roman"/>
              </a:rPr>
              <a:t> </a:t>
            </a:r>
            <a:r>
              <a:rPr sz="1100" b="1" dirty="0">
                <a:solidFill>
                  <a:srgbClr val="585858"/>
                </a:solidFill>
                <a:latin typeface="Times New Roman"/>
                <a:cs typeface="Times New Roman"/>
              </a:rPr>
              <a:t>biểu</a:t>
            </a:r>
            <a:r>
              <a:rPr sz="1100" b="1" spc="-25" dirty="0">
                <a:solidFill>
                  <a:srgbClr val="585858"/>
                </a:solidFill>
                <a:latin typeface="Times New Roman"/>
                <a:cs typeface="Times New Roman"/>
              </a:rPr>
              <a:t> bì; </a:t>
            </a:r>
            <a:r>
              <a:rPr sz="1100" b="1" dirty="0">
                <a:solidFill>
                  <a:srgbClr val="585858"/>
                </a:solidFill>
                <a:latin typeface="Times New Roman"/>
                <a:cs typeface="Times New Roman"/>
              </a:rPr>
              <a:t>Thúc</a:t>
            </a:r>
            <a:r>
              <a:rPr sz="1100" b="1" spc="-20" dirty="0">
                <a:solidFill>
                  <a:srgbClr val="585858"/>
                </a:solidFill>
                <a:latin typeface="Times New Roman"/>
                <a:cs typeface="Times New Roman"/>
              </a:rPr>
              <a:t> </a:t>
            </a:r>
            <a:r>
              <a:rPr sz="1100" b="1" dirty="0">
                <a:solidFill>
                  <a:srgbClr val="585858"/>
                </a:solidFill>
                <a:latin typeface="Times New Roman"/>
                <a:cs typeface="Times New Roman"/>
              </a:rPr>
              <a:t>đẩy</a:t>
            </a:r>
            <a:r>
              <a:rPr sz="1100" b="1" spc="-20" dirty="0">
                <a:solidFill>
                  <a:srgbClr val="585858"/>
                </a:solidFill>
                <a:latin typeface="Times New Roman"/>
                <a:cs typeface="Times New Roman"/>
              </a:rPr>
              <a:t> </a:t>
            </a:r>
            <a:r>
              <a:rPr sz="1100" b="1" dirty="0">
                <a:solidFill>
                  <a:srgbClr val="585858"/>
                </a:solidFill>
                <a:latin typeface="Times New Roman"/>
                <a:cs typeface="Times New Roman"/>
              </a:rPr>
              <a:t>chữa</a:t>
            </a:r>
            <a:r>
              <a:rPr sz="1100" b="1" spc="-10" dirty="0">
                <a:solidFill>
                  <a:srgbClr val="585858"/>
                </a:solidFill>
                <a:latin typeface="Times New Roman"/>
                <a:cs typeface="Times New Roman"/>
              </a:rPr>
              <a:t> </a:t>
            </a:r>
            <a:r>
              <a:rPr sz="1100" b="1" dirty="0">
                <a:solidFill>
                  <a:srgbClr val="585858"/>
                </a:solidFill>
                <a:latin typeface="Times New Roman"/>
                <a:cs typeface="Times New Roman"/>
              </a:rPr>
              <a:t>lành</a:t>
            </a:r>
            <a:r>
              <a:rPr sz="1100" b="1" spc="-35" dirty="0">
                <a:solidFill>
                  <a:srgbClr val="585858"/>
                </a:solidFill>
                <a:latin typeface="Times New Roman"/>
                <a:cs typeface="Times New Roman"/>
              </a:rPr>
              <a:t> </a:t>
            </a:r>
            <a:r>
              <a:rPr sz="1100" b="1" spc="-25" dirty="0">
                <a:solidFill>
                  <a:srgbClr val="585858"/>
                </a:solidFill>
                <a:latin typeface="Times New Roman"/>
                <a:cs typeface="Times New Roman"/>
              </a:rPr>
              <a:t>vết </a:t>
            </a:r>
            <a:r>
              <a:rPr sz="1100" b="1" spc="-10" dirty="0">
                <a:solidFill>
                  <a:srgbClr val="585858"/>
                </a:solidFill>
                <a:latin typeface="Times New Roman"/>
                <a:cs typeface="Times New Roman"/>
              </a:rPr>
              <a:t>thương.</a:t>
            </a:r>
            <a:endParaRPr sz="1100">
              <a:latin typeface="Times New Roman"/>
              <a:cs typeface="Times New Roman"/>
            </a:endParaRPr>
          </a:p>
        </p:txBody>
      </p:sp>
      <p:grpSp>
        <p:nvGrpSpPr>
          <p:cNvPr id="27" name="object 27"/>
          <p:cNvGrpSpPr/>
          <p:nvPr/>
        </p:nvGrpSpPr>
        <p:grpSpPr>
          <a:xfrm>
            <a:off x="968171" y="3832733"/>
            <a:ext cx="1802764" cy="1802764"/>
            <a:chOff x="968171" y="3832733"/>
            <a:chExt cx="1802764" cy="1802764"/>
          </a:xfrm>
        </p:grpSpPr>
        <p:sp>
          <p:nvSpPr>
            <p:cNvPr id="28" name="object 28"/>
            <p:cNvSpPr/>
            <p:nvPr/>
          </p:nvSpPr>
          <p:spPr>
            <a:xfrm>
              <a:off x="974521" y="3839083"/>
              <a:ext cx="1790064" cy="1790064"/>
            </a:xfrm>
            <a:custGeom>
              <a:avLst/>
              <a:gdLst/>
              <a:ahLst/>
              <a:cxnLst/>
              <a:rect l="l" t="t" r="r" b="b"/>
              <a:pathLst>
                <a:path w="1790064" h="1790064">
                  <a:moveTo>
                    <a:pt x="894791" y="0"/>
                  </a:moveTo>
                  <a:lnTo>
                    <a:pt x="847293" y="1270"/>
                  </a:lnTo>
                  <a:lnTo>
                    <a:pt x="800303" y="4953"/>
                  </a:lnTo>
                  <a:lnTo>
                    <a:pt x="754202" y="11049"/>
                  </a:lnTo>
                  <a:lnTo>
                    <a:pt x="708863" y="19431"/>
                  </a:lnTo>
                  <a:lnTo>
                    <a:pt x="664286" y="29972"/>
                  </a:lnTo>
                  <a:lnTo>
                    <a:pt x="620598" y="42799"/>
                  </a:lnTo>
                  <a:lnTo>
                    <a:pt x="577799" y="57785"/>
                  </a:lnTo>
                  <a:lnTo>
                    <a:pt x="536143" y="74803"/>
                  </a:lnTo>
                  <a:lnTo>
                    <a:pt x="495503" y="93853"/>
                  </a:lnTo>
                  <a:lnTo>
                    <a:pt x="456006" y="114808"/>
                  </a:lnTo>
                  <a:lnTo>
                    <a:pt x="417779" y="137668"/>
                  </a:lnTo>
                  <a:lnTo>
                    <a:pt x="380822" y="162306"/>
                  </a:lnTo>
                  <a:lnTo>
                    <a:pt x="345135" y="188722"/>
                  </a:lnTo>
                  <a:lnTo>
                    <a:pt x="310718" y="216916"/>
                  </a:lnTo>
                  <a:lnTo>
                    <a:pt x="277926" y="246634"/>
                  </a:lnTo>
                  <a:lnTo>
                    <a:pt x="246595" y="278003"/>
                  </a:lnTo>
                  <a:lnTo>
                    <a:pt x="216827" y="310769"/>
                  </a:lnTo>
                  <a:lnTo>
                    <a:pt x="188696" y="345186"/>
                  </a:lnTo>
                  <a:lnTo>
                    <a:pt x="162267" y="380873"/>
                  </a:lnTo>
                  <a:lnTo>
                    <a:pt x="137604" y="417830"/>
                  </a:lnTo>
                  <a:lnTo>
                    <a:pt x="114744" y="456057"/>
                  </a:lnTo>
                  <a:lnTo>
                    <a:pt x="93776" y="495554"/>
                  </a:lnTo>
                  <a:lnTo>
                    <a:pt x="74752" y="536194"/>
                  </a:lnTo>
                  <a:lnTo>
                    <a:pt x="57746" y="577850"/>
                  </a:lnTo>
                  <a:lnTo>
                    <a:pt x="42799" y="620649"/>
                  </a:lnTo>
                  <a:lnTo>
                    <a:pt x="29971" y="664337"/>
                  </a:lnTo>
                  <a:lnTo>
                    <a:pt x="19342" y="708914"/>
                  </a:lnTo>
                  <a:lnTo>
                    <a:pt x="10972" y="754253"/>
                  </a:lnTo>
                  <a:lnTo>
                    <a:pt x="4914" y="800481"/>
                  </a:lnTo>
                  <a:lnTo>
                    <a:pt x="1244" y="847344"/>
                  </a:lnTo>
                  <a:lnTo>
                    <a:pt x="0" y="894842"/>
                  </a:lnTo>
                  <a:lnTo>
                    <a:pt x="1244" y="942340"/>
                  </a:lnTo>
                  <a:lnTo>
                    <a:pt x="4914" y="989203"/>
                  </a:lnTo>
                  <a:lnTo>
                    <a:pt x="10972" y="1035431"/>
                  </a:lnTo>
                  <a:lnTo>
                    <a:pt x="19342" y="1080770"/>
                  </a:lnTo>
                  <a:lnTo>
                    <a:pt x="29971" y="1125347"/>
                  </a:lnTo>
                  <a:lnTo>
                    <a:pt x="42799" y="1169035"/>
                  </a:lnTo>
                  <a:lnTo>
                    <a:pt x="57746" y="1211707"/>
                  </a:lnTo>
                  <a:lnTo>
                    <a:pt x="74752" y="1253363"/>
                  </a:lnTo>
                  <a:lnTo>
                    <a:pt x="93776" y="1294003"/>
                  </a:lnTo>
                  <a:lnTo>
                    <a:pt x="114744" y="1333500"/>
                  </a:lnTo>
                  <a:lnTo>
                    <a:pt x="137604" y="1371854"/>
                  </a:lnTo>
                  <a:lnTo>
                    <a:pt x="162267" y="1408811"/>
                  </a:lnTo>
                  <a:lnTo>
                    <a:pt x="188696" y="1444498"/>
                  </a:lnTo>
                  <a:lnTo>
                    <a:pt x="216827" y="1478788"/>
                  </a:lnTo>
                  <a:lnTo>
                    <a:pt x="246595" y="1511681"/>
                  </a:lnTo>
                  <a:lnTo>
                    <a:pt x="277926" y="1542923"/>
                  </a:lnTo>
                  <a:lnTo>
                    <a:pt x="310718" y="1572768"/>
                  </a:lnTo>
                  <a:lnTo>
                    <a:pt x="345135" y="1600835"/>
                  </a:lnTo>
                  <a:lnTo>
                    <a:pt x="380822" y="1627251"/>
                  </a:lnTo>
                  <a:lnTo>
                    <a:pt x="417779" y="1652016"/>
                  </a:lnTo>
                  <a:lnTo>
                    <a:pt x="456006" y="1674876"/>
                  </a:lnTo>
                  <a:lnTo>
                    <a:pt x="495503" y="1695831"/>
                  </a:lnTo>
                  <a:lnTo>
                    <a:pt x="536143" y="1714754"/>
                  </a:lnTo>
                  <a:lnTo>
                    <a:pt x="577799" y="1731772"/>
                  </a:lnTo>
                  <a:lnTo>
                    <a:pt x="620598" y="1746758"/>
                  </a:lnTo>
                  <a:lnTo>
                    <a:pt x="664286" y="1759597"/>
                  </a:lnTo>
                  <a:lnTo>
                    <a:pt x="708863" y="1770227"/>
                  </a:lnTo>
                  <a:lnTo>
                    <a:pt x="754202" y="1778596"/>
                  </a:lnTo>
                  <a:lnTo>
                    <a:pt x="800303" y="1784654"/>
                  </a:lnTo>
                  <a:lnTo>
                    <a:pt x="847293" y="1788337"/>
                  </a:lnTo>
                  <a:lnTo>
                    <a:pt x="894791" y="1789569"/>
                  </a:lnTo>
                  <a:lnTo>
                    <a:pt x="942289" y="1788337"/>
                  </a:lnTo>
                  <a:lnTo>
                    <a:pt x="989152" y="1784654"/>
                  </a:lnTo>
                  <a:lnTo>
                    <a:pt x="1035380" y="1778596"/>
                  </a:lnTo>
                  <a:lnTo>
                    <a:pt x="1080719" y="1770227"/>
                  </a:lnTo>
                  <a:lnTo>
                    <a:pt x="1125296" y="1759597"/>
                  </a:lnTo>
                  <a:lnTo>
                    <a:pt x="1168984" y="1746758"/>
                  </a:lnTo>
                  <a:lnTo>
                    <a:pt x="1211656" y="1731772"/>
                  </a:lnTo>
                  <a:lnTo>
                    <a:pt x="1253312" y="1714754"/>
                  </a:lnTo>
                  <a:lnTo>
                    <a:pt x="1293952" y="1695831"/>
                  </a:lnTo>
                  <a:lnTo>
                    <a:pt x="1333449" y="1674876"/>
                  </a:lnTo>
                  <a:lnTo>
                    <a:pt x="1371803" y="1652016"/>
                  </a:lnTo>
                  <a:lnTo>
                    <a:pt x="1408760" y="1627251"/>
                  </a:lnTo>
                  <a:lnTo>
                    <a:pt x="1444447" y="1600835"/>
                  </a:lnTo>
                  <a:lnTo>
                    <a:pt x="1478737" y="1572768"/>
                  </a:lnTo>
                  <a:lnTo>
                    <a:pt x="1511630" y="1542923"/>
                  </a:lnTo>
                  <a:lnTo>
                    <a:pt x="1542872" y="1511681"/>
                  </a:lnTo>
                  <a:lnTo>
                    <a:pt x="1572717" y="1478788"/>
                  </a:lnTo>
                  <a:lnTo>
                    <a:pt x="1600784" y="1444498"/>
                  </a:lnTo>
                  <a:lnTo>
                    <a:pt x="1627200" y="1408811"/>
                  </a:lnTo>
                  <a:lnTo>
                    <a:pt x="1651965" y="1371854"/>
                  </a:lnTo>
                  <a:lnTo>
                    <a:pt x="1674825" y="1333500"/>
                  </a:lnTo>
                  <a:lnTo>
                    <a:pt x="1695780" y="1294003"/>
                  </a:lnTo>
                  <a:lnTo>
                    <a:pt x="1714703" y="1253363"/>
                  </a:lnTo>
                  <a:lnTo>
                    <a:pt x="1731721" y="1211707"/>
                  </a:lnTo>
                  <a:lnTo>
                    <a:pt x="1746707" y="1169035"/>
                  </a:lnTo>
                  <a:lnTo>
                    <a:pt x="1759534" y="1125347"/>
                  </a:lnTo>
                  <a:lnTo>
                    <a:pt x="1770202" y="1080770"/>
                  </a:lnTo>
                  <a:lnTo>
                    <a:pt x="1778584" y="1035431"/>
                  </a:lnTo>
                  <a:lnTo>
                    <a:pt x="1784553" y="989203"/>
                  </a:lnTo>
                  <a:lnTo>
                    <a:pt x="1788236" y="942340"/>
                  </a:lnTo>
                  <a:lnTo>
                    <a:pt x="1789506" y="894842"/>
                  </a:lnTo>
                  <a:lnTo>
                    <a:pt x="1788236" y="847344"/>
                  </a:lnTo>
                  <a:lnTo>
                    <a:pt x="1784553" y="800481"/>
                  </a:lnTo>
                  <a:lnTo>
                    <a:pt x="1778584" y="754253"/>
                  </a:lnTo>
                  <a:lnTo>
                    <a:pt x="1770202" y="708914"/>
                  </a:lnTo>
                  <a:lnTo>
                    <a:pt x="1759534" y="664337"/>
                  </a:lnTo>
                  <a:lnTo>
                    <a:pt x="1746707" y="620649"/>
                  </a:lnTo>
                  <a:lnTo>
                    <a:pt x="1731721" y="577850"/>
                  </a:lnTo>
                  <a:lnTo>
                    <a:pt x="1714703" y="536194"/>
                  </a:lnTo>
                  <a:lnTo>
                    <a:pt x="1695780" y="495554"/>
                  </a:lnTo>
                  <a:lnTo>
                    <a:pt x="1674825" y="456057"/>
                  </a:lnTo>
                  <a:lnTo>
                    <a:pt x="1651965" y="417830"/>
                  </a:lnTo>
                  <a:lnTo>
                    <a:pt x="1627200" y="380873"/>
                  </a:lnTo>
                  <a:lnTo>
                    <a:pt x="1600784" y="345186"/>
                  </a:lnTo>
                  <a:lnTo>
                    <a:pt x="1572717" y="310769"/>
                  </a:lnTo>
                  <a:lnTo>
                    <a:pt x="1542872" y="278003"/>
                  </a:lnTo>
                  <a:lnTo>
                    <a:pt x="1511630" y="246634"/>
                  </a:lnTo>
                  <a:lnTo>
                    <a:pt x="1478737" y="216916"/>
                  </a:lnTo>
                  <a:lnTo>
                    <a:pt x="1444447" y="188722"/>
                  </a:lnTo>
                  <a:lnTo>
                    <a:pt x="1408760" y="162306"/>
                  </a:lnTo>
                  <a:lnTo>
                    <a:pt x="1371803" y="137668"/>
                  </a:lnTo>
                  <a:lnTo>
                    <a:pt x="1333449" y="114808"/>
                  </a:lnTo>
                  <a:lnTo>
                    <a:pt x="1293952" y="93853"/>
                  </a:lnTo>
                  <a:lnTo>
                    <a:pt x="1253312" y="74803"/>
                  </a:lnTo>
                  <a:lnTo>
                    <a:pt x="1211656" y="57785"/>
                  </a:lnTo>
                  <a:lnTo>
                    <a:pt x="1168984" y="42799"/>
                  </a:lnTo>
                  <a:lnTo>
                    <a:pt x="1125296" y="29972"/>
                  </a:lnTo>
                  <a:lnTo>
                    <a:pt x="1080719" y="19431"/>
                  </a:lnTo>
                  <a:lnTo>
                    <a:pt x="1035380" y="11049"/>
                  </a:lnTo>
                  <a:lnTo>
                    <a:pt x="989152" y="4953"/>
                  </a:lnTo>
                  <a:lnTo>
                    <a:pt x="942289" y="1270"/>
                  </a:lnTo>
                  <a:lnTo>
                    <a:pt x="894791" y="0"/>
                  </a:lnTo>
                  <a:close/>
                </a:path>
              </a:pathLst>
            </a:custGeom>
            <a:solidFill>
              <a:srgbClr val="EF4D21"/>
            </a:solidFill>
          </p:spPr>
          <p:txBody>
            <a:bodyPr wrap="square" lIns="0" tIns="0" rIns="0" bIns="0" rtlCol="0"/>
            <a:lstStyle/>
            <a:p>
              <a:endParaRPr/>
            </a:p>
          </p:txBody>
        </p:sp>
        <p:sp>
          <p:nvSpPr>
            <p:cNvPr id="29" name="object 29"/>
            <p:cNvSpPr/>
            <p:nvPr/>
          </p:nvSpPr>
          <p:spPr>
            <a:xfrm>
              <a:off x="974521" y="3839083"/>
              <a:ext cx="1790064" cy="1790064"/>
            </a:xfrm>
            <a:custGeom>
              <a:avLst/>
              <a:gdLst/>
              <a:ahLst/>
              <a:cxnLst/>
              <a:rect l="l" t="t" r="r" b="b"/>
              <a:pathLst>
                <a:path w="1790064" h="1790064">
                  <a:moveTo>
                    <a:pt x="0" y="894842"/>
                  </a:moveTo>
                  <a:lnTo>
                    <a:pt x="1244" y="847344"/>
                  </a:lnTo>
                  <a:lnTo>
                    <a:pt x="4914" y="800481"/>
                  </a:lnTo>
                  <a:lnTo>
                    <a:pt x="10972" y="754253"/>
                  </a:lnTo>
                  <a:lnTo>
                    <a:pt x="19342" y="708914"/>
                  </a:lnTo>
                  <a:lnTo>
                    <a:pt x="29971" y="664337"/>
                  </a:lnTo>
                  <a:lnTo>
                    <a:pt x="42799" y="620649"/>
                  </a:lnTo>
                  <a:lnTo>
                    <a:pt x="57746" y="577850"/>
                  </a:lnTo>
                  <a:lnTo>
                    <a:pt x="74752" y="536194"/>
                  </a:lnTo>
                  <a:lnTo>
                    <a:pt x="93776" y="495554"/>
                  </a:lnTo>
                  <a:lnTo>
                    <a:pt x="114744" y="456057"/>
                  </a:lnTo>
                  <a:lnTo>
                    <a:pt x="137604" y="417830"/>
                  </a:lnTo>
                  <a:lnTo>
                    <a:pt x="162267" y="380873"/>
                  </a:lnTo>
                  <a:lnTo>
                    <a:pt x="188696" y="345186"/>
                  </a:lnTo>
                  <a:lnTo>
                    <a:pt x="216827" y="310896"/>
                  </a:lnTo>
                  <a:lnTo>
                    <a:pt x="246595" y="278003"/>
                  </a:lnTo>
                  <a:lnTo>
                    <a:pt x="277926" y="246634"/>
                  </a:lnTo>
                  <a:lnTo>
                    <a:pt x="310718" y="216916"/>
                  </a:lnTo>
                  <a:lnTo>
                    <a:pt x="345135" y="188722"/>
                  </a:lnTo>
                  <a:lnTo>
                    <a:pt x="380822" y="162306"/>
                  </a:lnTo>
                  <a:lnTo>
                    <a:pt x="417779" y="137668"/>
                  </a:lnTo>
                  <a:lnTo>
                    <a:pt x="456006" y="114808"/>
                  </a:lnTo>
                  <a:lnTo>
                    <a:pt x="495503" y="93853"/>
                  </a:lnTo>
                  <a:lnTo>
                    <a:pt x="536143" y="74803"/>
                  </a:lnTo>
                  <a:lnTo>
                    <a:pt x="577799" y="57785"/>
                  </a:lnTo>
                  <a:lnTo>
                    <a:pt x="620598" y="42799"/>
                  </a:lnTo>
                  <a:lnTo>
                    <a:pt x="664286" y="29972"/>
                  </a:lnTo>
                  <a:lnTo>
                    <a:pt x="708863" y="19431"/>
                  </a:lnTo>
                  <a:lnTo>
                    <a:pt x="754202" y="11049"/>
                  </a:lnTo>
                  <a:lnTo>
                    <a:pt x="800303" y="4953"/>
                  </a:lnTo>
                  <a:lnTo>
                    <a:pt x="847293" y="1270"/>
                  </a:lnTo>
                  <a:lnTo>
                    <a:pt x="894791" y="0"/>
                  </a:lnTo>
                  <a:lnTo>
                    <a:pt x="942289" y="1270"/>
                  </a:lnTo>
                  <a:lnTo>
                    <a:pt x="989152" y="4953"/>
                  </a:lnTo>
                  <a:lnTo>
                    <a:pt x="1035380" y="11049"/>
                  </a:lnTo>
                  <a:lnTo>
                    <a:pt x="1080719" y="19431"/>
                  </a:lnTo>
                  <a:lnTo>
                    <a:pt x="1125296" y="29972"/>
                  </a:lnTo>
                  <a:lnTo>
                    <a:pt x="1168984" y="42799"/>
                  </a:lnTo>
                  <a:lnTo>
                    <a:pt x="1211656" y="57785"/>
                  </a:lnTo>
                  <a:lnTo>
                    <a:pt x="1253312" y="74803"/>
                  </a:lnTo>
                  <a:lnTo>
                    <a:pt x="1293952" y="93853"/>
                  </a:lnTo>
                  <a:lnTo>
                    <a:pt x="1333449" y="114808"/>
                  </a:lnTo>
                  <a:lnTo>
                    <a:pt x="1371803" y="137668"/>
                  </a:lnTo>
                  <a:lnTo>
                    <a:pt x="1408760" y="162306"/>
                  </a:lnTo>
                  <a:lnTo>
                    <a:pt x="1444447" y="188722"/>
                  </a:lnTo>
                  <a:lnTo>
                    <a:pt x="1478737" y="216916"/>
                  </a:lnTo>
                  <a:lnTo>
                    <a:pt x="1511630" y="246634"/>
                  </a:lnTo>
                  <a:lnTo>
                    <a:pt x="1542872" y="278003"/>
                  </a:lnTo>
                  <a:lnTo>
                    <a:pt x="1572717" y="310896"/>
                  </a:lnTo>
                  <a:lnTo>
                    <a:pt x="1600784" y="345186"/>
                  </a:lnTo>
                  <a:lnTo>
                    <a:pt x="1627200" y="380873"/>
                  </a:lnTo>
                  <a:lnTo>
                    <a:pt x="1651965" y="417830"/>
                  </a:lnTo>
                  <a:lnTo>
                    <a:pt x="1674825" y="456057"/>
                  </a:lnTo>
                  <a:lnTo>
                    <a:pt x="1695780" y="495554"/>
                  </a:lnTo>
                  <a:lnTo>
                    <a:pt x="1714703" y="536194"/>
                  </a:lnTo>
                  <a:lnTo>
                    <a:pt x="1731721" y="577850"/>
                  </a:lnTo>
                  <a:lnTo>
                    <a:pt x="1746707" y="620649"/>
                  </a:lnTo>
                  <a:lnTo>
                    <a:pt x="1759534" y="664337"/>
                  </a:lnTo>
                  <a:lnTo>
                    <a:pt x="1770202" y="708914"/>
                  </a:lnTo>
                  <a:lnTo>
                    <a:pt x="1778584" y="754253"/>
                  </a:lnTo>
                  <a:lnTo>
                    <a:pt x="1784553" y="800481"/>
                  </a:lnTo>
                  <a:lnTo>
                    <a:pt x="1788236" y="847344"/>
                  </a:lnTo>
                  <a:lnTo>
                    <a:pt x="1789506" y="894842"/>
                  </a:lnTo>
                  <a:lnTo>
                    <a:pt x="1788236" y="942340"/>
                  </a:lnTo>
                  <a:lnTo>
                    <a:pt x="1784553" y="989203"/>
                  </a:lnTo>
                  <a:lnTo>
                    <a:pt x="1778584" y="1035431"/>
                  </a:lnTo>
                  <a:lnTo>
                    <a:pt x="1770202" y="1080770"/>
                  </a:lnTo>
                  <a:lnTo>
                    <a:pt x="1759534" y="1125347"/>
                  </a:lnTo>
                  <a:lnTo>
                    <a:pt x="1746707" y="1169035"/>
                  </a:lnTo>
                  <a:lnTo>
                    <a:pt x="1731721" y="1211707"/>
                  </a:lnTo>
                  <a:lnTo>
                    <a:pt x="1714703" y="1253363"/>
                  </a:lnTo>
                  <a:lnTo>
                    <a:pt x="1695780" y="1294003"/>
                  </a:lnTo>
                  <a:lnTo>
                    <a:pt x="1674825" y="1333500"/>
                  </a:lnTo>
                  <a:lnTo>
                    <a:pt x="1651965" y="1371854"/>
                  </a:lnTo>
                  <a:lnTo>
                    <a:pt x="1627200" y="1408811"/>
                  </a:lnTo>
                  <a:lnTo>
                    <a:pt x="1600784" y="1444498"/>
                  </a:lnTo>
                  <a:lnTo>
                    <a:pt x="1572717" y="1478788"/>
                  </a:lnTo>
                  <a:lnTo>
                    <a:pt x="1542872" y="1511681"/>
                  </a:lnTo>
                  <a:lnTo>
                    <a:pt x="1511630" y="1542923"/>
                  </a:lnTo>
                  <a:lnTo>
                    <a:pt x="1478737" y="1572768"/>
                  </a:lnTo>
                  <a:lnTo>
                    <a:pt x="1444447" y="1600835"/>
                  </a:lnTo>
                  <a:lnTo>
                    <a:pt x="1408760" y="1627251"/>
                  </a:lnTo>
                  <a:lnTo>
                    <a:pt x="1371803" y="1652016"/>
                  </a:lnTo>
                  <a:lnTo>
                    <a:pt x="1333449" y="1674876"/>
                  </a:lnTo>
                  <a:lnTo>
                    <a:pt x="1293952" y="1695831"/>
                  </a:lnTo>
                  <a:lnTo>
                    <a:pt x="1253312" y="1714754"/>
                  </a:lnTo>
                  <a:lnTo>
                    <a:pt x="1211656" y="1731772"/>
                  </a:lnTo>
                  <a:lnTo>
                    <a:pt x="1168984" y="1746758"/>
                  </a:lnTo>
                  <a:lnTo>
                    <a:pt x="1125296" y="1759597"/>
                  </a:lnTo>
                  <a:lnTo>
                    <a:pt x="1080719" y="1770227"/>
                  </a:lnTo>
                  <a:lnTo>
                    <a:pt x="1035380" y="1778596"/>
                  </a:lnTo>
                  <a:lnTo>
                    <a:pt x="989152" y="1784654"/>
                  </a:lnTo>
                  <a:lnTo>
                    <a:pt x="942289" y="1788337"/>
                  </a:lnTo>
                  <a:lnTo>
                    <a:pt x="894791" y="1789582"/>
                  </a:lnTo>
                  <a:lnTo>
                    <a:pt x="847293" y="1788337"/>
                  </a:lnTo>
                  <a:lnTo>
                    <a:pt x="800303" y="1784654"/>
                  </a:lnTo>
                  <a:lnTo>
                    <a:pt x="754202" y="1778596"/>
                  </a:lnTo>
                  <a:lnTo>
                    <a:pt x="708863" y="1770227"/>
                  </a:lnTo>
                  <a:lnTo>
                    <a:pt x="664286" y="1759597"/>
                  </a:lnTo>
                  <a:lnTo>
                    <a:pt x="620598" y="1746758"/>
                  </a:lnTo>
                  <a:lnTo>
                    <a:pt x="577799" y="1731772"/>
                  </a:lnTo>
                  <a:lnTo>
                    <a:pt x="536143" y="1714754"/>
                  </a:lnTo>
                  <a:lnTo>
                    <a:pt x="495503" y="1695831"/>
                  </a:lnTo>
                  <a:lnTo>
                    <a:pt x="456006" y="1674876"/>
                  </a:lnTo>
                  <a:lnTo>
                    <a:pt x="417779" y="1652016"/>
                  </a:lnTo>
                  <a:lnTo>
                    <a:pt x="380822" y="1627251"/>
                  </a:lnTo>
                  <a:lnTo>
                    <a:pt x="345135" y="1600835"/>
                  </a:lnTo>
                  <a:lnTo>
                    <a:pt x="310718" y="1572768"/>
                  </a:lnTo>
                  <a:lnTo>
                    <a:pt x="277926" y="1542923"/>
                  </a:lnTo>
                  <a:lnTo>
                    <a:pt x="246595" y="1511681"/>
                  </a:lnTo>
                  <a:lnTo>
                    <a:pt x="216827" y="1478788"/>
                  </a:lnTo>
                  <a:lnTo>
                    <a:pt x="188696" y="1444498"/>
                  </a:lnTo>
                  <a:lnTo>
                    <a:pt x="162267" y="1408811"/>
                  </a:lnTo>
                  <a:lnTo>
                    <a:pt x="137604" y="1371854"/>
                  </a:lnTo>
                  <a:lnTo>
                    <a:pt x="114744" y="1333500"/>
                  </a:lnTo>
                  <a:lnTo>
                    <a:pt x="93776" y="1294003"/>
                  </a:lnTo>
                  <a:lnTo>
                    <a:pt x="74752" y="1253363"/>
                  </a:lnTo>
                  <a:lnTo>
                    <a:pt x="57746" y="1211707"/>
                  </a:lnTo>
                  <a:lnTo>
                    <a:pt x="42799" y="1169035"/>
                  </a:lnTo>
                  <a:lnTo>
                    <a:pt x="29971" y="1125347"/>
                  </a:lnTo>
                  <a:lnTo>
                    <a:pt x="19342" y="1080770"/>
                  </a:lnTo>
                  <a:lnTo>
                    <a:pt x="10972" y="1035431"/>
                  </a:lnTo>
                  <a:lnTo>
                    <a:pt x="4914" y="989203"/>
                  </a:lnTo>
                  <a:lnTo>
                    <a:pt x="1244" y="942340"/>
                  </a:lnTo>
                  <a:lnTo>
                    <a:pt x="0" y="894842"/>
                  </a:lnTo>
                  <a:close/>
                </a:path>
              </a:pathLst>
            </a:custGeom>
            <a:ln w="12700">
              <a:solidFill>
                <a:srgbClr val="EF4D21"/>
              </a:solidFill>
            </a:ln>
          </p:spPr>
          <p:txBody>
            <a:bodyPr wrap="square" lIns="0" tIns="0" rIns="0" bIns="0" rtlCol="0"/>
            <a:lstStyle/>
            <a:p>
              <a:endParaRPr/>
            </a:p>
          </p:txBody>
        </p:sp>
        <p:sp>
          <p:nvSpPr>
            <p:cNvPr id="30" name="object 30"/>
            <p:cNvSpPr/>
            <p:nvPr/>
          </p:nvSpPr>
          <p:spPr>
            <a:xfrm>
              <a:off x="1134592" y="3895979"/>
              <a:ext cx="1630045" cy="1675764"/>
            </a:xfrm>
            <a:custGeom>
              <a:avLst/>
              <a:gdLst/>
              <a:ahLst/>
              <a:cxnLst/>
              <a:rect l="l" t="t" r="r" b="b"/>
              <a:pathLst>
                <a:path w="1630045" h="1675764">
                  <a:moveTo>
                    <a:pt x="814730" y="0"/>
                  </a:moveTo>
                  <a:lnTo>
                    <a:pt x="766851" y="1397"/>
                  </a:lnTo>
                  <a:lnTo>
                    <a:pt x="719734" y="5715"/>
                  </a:lnTo>
                  <a:lnTo>
                    <a:pt x="673379" y="12573"/>
                  </a:lnTo>
                  <a:lnTo>
                    <a:pt x="627913" y="22225"/>
                  </a:lnTo>
                  <a:lnTo>
                    <a:pt x="583463" y="34290"/>
                  </a:lnTo>
                  <a:lnTo>
                    <a:pt x="539902" y="48895"/>
                  </a:lnTo>
                  <a:lnTo>
                    <a:pt x="497611" y="65913"/>
                  </a:lnTo>
                  <a:lnTo>
                    <a:pt x="456463" y="85217"/>
                  </a:lnTo>
                  <a:lnTo>
                    <a:pt x="416585" y="106807"/>
                  </a:lnTo>
                  <a:lnTo>
                    <a:pt x="377977" y="130429"/>
                  </a:lnTo>
                  <a:lnTo>
                    <a:pt x="340766" y="156337"/>
                  </a:lnTo>
                  <a:lnTo>
                    <a:pt x="305206" y="184150"/>
                  </a:lnTo>
                  <a:lnTo>
                    <a:pt x="271043" y="213868"/>
                  </a:lnTo>
                  <a:lnTo>
                    <a:pt x="238658" y="245491"/>
                  </a:lnTo>
                  <a:lnTo>
                    <a:pt x="207924" y="278765"/>
                  </a:lnTo>
                  <a:lnTo>
                    <a:pt x="178968" y="313817"/>
                  </a:lnTo>
                  <a:lnTo>
                    <a:pt x="151917" y="350520"/>
                  </a:lnTo>
                  <a:lnTo>
                    <a:pt x="126847" y="388747"/>
                  </a:lnTo>
                  <a:lnTo>
                    <a:pt x="103771" y="428371"/>
                  </a:lnTo>
                  <a:lnTo>
                    <a:pt x="82804" y="469392"/>
                  </a:lnTo>
                  <a:lnTo>
                    <a:pt x="64020" y="511810"/>
                  </a:lnTo>
                  <a:lnTo>
                    <a:pt x="47498" y="555371"/>
                  </a:lnTo>
                  <a:lnTo>
                    <a:pt x="33299" y="600075"/>
                  </a:lnTo>
                  <a:lnTo>
                    <a:pt x="21513" y="645795"/>
                  </a:lnTo>
                  <a:lnTo>
                    <a:pt x="12217" y="692531"/>
                  </a:lnTo>
                  <a:lnTo>
                    <a:pt x="5486" y="740156"/>
                  </a:lnTo>
                  <a:lnTo>
                    <a:pt x="1384" y="788670"/>
                  </a:lnTo>
                  <a:lnTo>
                    <a:pt x="0" y="837946"/>
                  </a:lnTo>
                  <a:lnTo>
                    <a:pt x="1384" y="887095"/>
                  </a:lnTo>
                  <a:lnTo>
                    <a:pt x="5486" y="935609"/>
                  </a:lnTo>
                  <a:lnTo>
                    <a:pt x="12217" y="983234"/>
                  </a:lnTo>
                  <a:lnTo>
                    <a:pt x="21513" y="1030097"/>
                  </a:lnTo>
                  <a:lnTo>
                    <a:pt x="33299" y="1075817"/>
                  </a:lnTo>
                  <a:lnTo>
                    <a:pt x="47498" y="1120521"/>
                  </a:lnTo>
                  <a:lnTo>
                    <a:pt x="64020" y="1164082"/>
                  </a:lnTo>
                  <a:lnTo>
                    <a:pt x="82804" y="1206373"/>
                  </a:lnTo>
                  <a:lnTo>
                    <a:pt x="103771" y="1247394"/>
                  </a:lnTo>
                  <a:lnTo>
                    <a:pt x="126847" y="1287145"/>
                  </a:lnTo>
                  <a:lnTo>
                    <a:pt x="151917" y="1325245"/>
                  </a:lnTo>
                  <a:lnTo>
                    <a:pt x="178968" y="1361948"/>
                  </a:lnTo>
                  <a:lnTo>
                    <a:pt x="207924" y="1397000"/>
                  </a:lnTo>
                  <a:lnTo>
                    <a:pt x="238658" y="1430401"/>
                  </a:lnTo>
                  <a:lnTo>
                    <a:pt x="271043" y="1462024"/>
                  </a:lnTo>
                  <a:lnTo>
                    <a:pt x="305206" y="1491742"/>
                  </a:lnTo>
                  <a:lnTo>
                    <a:pt x="340766" y="1519555"/>
                  </a:lnTo>
                  <a:lnTo>
                    <a:pt x="377977" y="1545336"/>
                  </a:lnTo>
                  <a:lnTo>
                    <a:pt x="416585" y="1569085"/>
                  </a:lnTo>
                  <a:lnTo>
                    <a:pt x="456463" y="1590675"/>
                  </a:lnTo>
                  <a:lnTo>
                    <a:pt x="497611" y="1609979"/>
                  </a:lnTo>
                  <a:lnTo>
                    <a:pt x="539902" y="1626997"/>
                  </a:lnTo>
                  <a:lnTo>
                    <a:pt x="583463" y="1641602"/>
                  </a:lnTo>
                  <a:lnTo>
                    <a:pt x="627913" y="1653667"/>
                  </a:lnTo>
                  <a:lnTo>
                    <a:pt x="673379" y="1663192"/>
                  </a:lnTo>
                  <a:lnTo>
                    <a:pt x="719734" y="1670177"/>
                  </a:lnTo>
                  <a:lnTo>
                    <a:pt x="766851" y="1674368"/>
                  </a:lnTo>
                  <a:lnTo>
                    <a:pt x="814730" y="1675765"/>
                  </a:lnTo>
                  <a:lnTo>
                    <a:pt x="862609" y="1674368"/>
                  </a:lnTo>
                  <a:lnTo>
                    <a:pt x="909726" y="1670177"/>
                  </a:lnTo>
                  <a:lnTo>
                    <a:pt x="956081" y="1663192"/>
                  </a:lnTo>
                  <a:lnTo>
                    <a:pt x="1001547" y="1653667"/>
                  </a:lnTo>
                  <a:lnTo>
                    <a:pt x="1045997" y="1641602"/>
                  </a:lnTo>
                  <a:lnTo>
                    <a:pt x="1089558" y="1626997"/>
                  </a:lnTo>
                  <a:lnTo>
                    <a:pt x="1131849" y="1609979"/>
                  </a:lnTo>
                  <a:lnTo>
                    <a:pt x="1172997" y="1590675"/>
                  </a:lnTo>
                  <a:lnTo>
                    <a:pt x="1212875" y="1569085"/>
                  </a:lnTo>
                  <a:lnTo>
                    <a:pt x="1251483" y="1545336"/>
                  </a:lnTo>
                  <a:lnTo>
                    <a:pt x="1288694" y="1519555"/>
                  </a:lnTo>
                  <a:lnTo>
                    <a:pt x="1324254" y="1491742"/>
                  </a:lnTo>
                  <a:lnTo>
                    <a:pt x="1358417" y="1462024"/>
                  </a:lnTo>
                  <a:lnTo>
                    <a:pt x="1390802" y="1430401"/>
                  </a:lnTo>
                  <a:lnTo>
                    <a:pt x="1421536" y="1397000"/>
                  </a:lnTo>
                  <a:lnTo>
                    <a:pt x="1450492" y="1361948"/>
                  </a:lnTo>
                  <a:lnTo>
                    <a:pt x="1477543" y="1325245"/>
                  </a:lnTo>
                  <a:lnTo>
                    <a:pt x="1502562" y="1287145"/>
                  </a:lnTo>
                  <a:lnTo>
                    <a:pt x="1525676" y="1247394"/>
                  </a:lnTo>
                  <a:lnTo>
                    <a:pt x="1546631" y="1206373"/>
                  </a:lnTo>
                  <a:lnTo>
                    <a:pt x="1565427" y="1164082"/>
                  </a:lnTo>
                  <a:lnTo>
                    <a:pt x="1581937" y="1120521"/>
                  </a:lnTo>
                  <a:lnTo>
                    <a:pt x="1596161" y="1075817"/>
                  </a:lnTo>
                  <a:lnTo>
                    <a:pt x="1607972" y="1030097"/>
                  </a:lnTo>
                  <a:lnTo>
                    <a:pt x="1617243" y="983234"/>
                  </a:lnTo>
                  <a:lnTo>
                    <a:pt x="1623974" y="935609"/>
                  </a:lnTo>
                  <a:lnTo>
                    <a:pt x="1628038" y="887095"/>
                  </a:lnTo>
                  <a:lnTo>
                    <a:pt x="1629435" y="837946"/>
                  </a:lnTo>
                  <a:lnTo>
                    <a:pt x="1628038" y="788670"/>
                  </a:lnTo>
                  <a:lnTo>
                    <a:pt x="1623974" y="740156"/>
                  </a:lnTo>
                  <a:lnTo>
                    <a:pt x="1617243" y="692531"/>
                  </a:lnTo>
                  <a:lnTo>
                    <a:pt x="1607972" y="645795"/>
                  </a:lnTo>
                  <a:lnTo>
                    <a:pt x="1596161" y="600075"/>
                  </a:lnTo>
                  <a:lnTo>
                    <a:pt x="1581937" y="555371"/>
                  </a:lnTo>
                  <a:lnTo>
                    <a:pt x="1565427" y="511810"/>
                  </a:lnTo>
                  <a:lnTo>
                    <a:pt x="1546631" y="469392"/>
                  </a:lnTo>
                  <a:lnTo>
                    <a:pt x="1525676" y="428371"/>
                  </a:lnTo>
                  <a:lnTo>
                    <a:pt x="1502562" y="388747"/>
                  </a:lnTo>
                  <a:lnTo>
                    <a:pt x="1477543" y="350520"/>
                  </a:lnTo>
                  <a:lnTo>
                    <a:pt x="1450492" y="313817"/>
                  </a:lnTo>
                  <a:lnTo>
                    <a:pt x="1421536" y="278765"/>
                  </a:lnTo>
                  <a:lnTo>
                    <a:pt x="1390802" y="245491"/>
                  </a:lnTo>
                  <a:lnTo>
                    <a:pt x="1358417" y="213868"/>
                  </a:lnTo>
                  <a:lnTo>
                    <a:pt x="1324254" y="184150"/>
                  </a:lnTo>
                  <a:lnTo>
                    <a:pt x="1288694" y="156337"/>
                  </a:lnTo>
                  <a:lnTo>
                    <a:pt x="1251483" y="130429"/>
                  </a:lnTo>
                  <a:lnTo>
                    <a:pt x="1212875" y="106807"/>
                  </a:lnTo>
                  <a:lnTo>
                    <a:pt x="1172997" y="85217"/>
                  </a:lnTo>
                  <a:lnTo>
                    <a:pt x="1131849" y="65913"/>
                  </a:lnTo>
                  <a:lnTo>
                    <a:pt x="1089558" y="48895"/>
                  </a:lnTo>
                  <a:lnTo>
                    <a:pt x="1045997" y="34290"/>
                  </a:lnTo>
                  <a:lnTo>
                    <a:pt x="1001547" y="22225"/>
                  </a:lnTo>
                  <a:lnTo>
                    <a:pt x="956081" y="12573"/>
                  </a:lnTo>
                  <a:lnTo>
                    <a:pt x="909726" y="5715"/>
                  </a:lnTo>
                  <a:lnTo>
                    <a:pt x="862609" y="1397"/>
                  </a:lnTo>
                  <a:lnTo>
                    <a:pt x="814730" y="0"/>
                  </a:lnTo>
                  <a:close/>
                </a:path>
              </a:pathLst>
            </a:custGeom>
            <a:solidFill>
              <a:srgbClr val="FFFFFF"/>
            </a:solidFill>
          </p:spPr>
          <p:txBody>
            <a:bodyPr wrap="square" lIns="0" tIns="0" rIns="0" bIns="0" rtlCol="0"/>
            <a:lstStyle/>
            <a:p>
              <a:endParaRPr/>
            </a:p>
          </p:txBody>
        </p:sp>
        <p:sp>
          <p:nvSpPr>
            <p:cNvPr id="31" name="object 31"/>
            <p:cNvSpPr/>
            <p:nvPr/>
          </p:nvSpPr>
          <p:spPr>
            <a:xfrm>
              <a:off x="1134592" y="3895979"/>
              <a:ext cx="1630045" cy="1675764"/>
            </a:xfrm>
            <a:custGeom>
              <a:avLst/>
              <a:gdLst/>
              <a:ahLst/>
              <a:cxnLst/>
              <a:rect l="l" t="t" r="r" b="b"/>
              <a:pathLst>
                <a:path w="1630045" h="1675764">
                  <a:moveTo>
                    <a:pt x="0" y="837946"/>
                  </a:moveTo>
                  <a:lnTo>
                    <a:pt x="1384" y="788670"/>
                  </a:lnTo>
                  <a:lnTo>
                    <a:pt x="5486" y="740156"/>
                  </a:lnTo>
                  <a:lnTo>
                    <a:pt x="12217" y="692531"/>
                  </a:lnTo>
                  <a:lnTo>
                    <a:pt x="21513" y="645795"/>
                  </a:lnTo>
                  <a:lnTo>
                    <a:pt x="33299" y="600075"/>
                  </a:lnTo>
                  <a:lnTo>
                    <a:pt x="47498" y="555371"/>
                  </a:lnTo>
                  <a:lnTo>
                    <a:pt x="64020" y="511810"/>
                  </a:lnTo>
                  <a:lnTo>
                    <a:pt x="82804" y="469392"/>
                  </a:lnTo>
                  <a:lnTo>
                    <a:pt x="103771" y="428371"/>
                  </a:lnTo>
                  <a:lnTo>
                    <a:pt x="126847" y="388747"/>
                  </a:lnTo>
                  <a:lnTo>
                    <a:pt x="151917" y="350520"/>
                  </a:lnTo>
                  <a:lnTo>
                    <a:pt x="178968" y="313817"/>
                  </a:lnTo>
                  <a:lnTo>
                    <a:pt x="207924" y="278765"/>
                  </a:lnTo>
                  <a:lnTo>
                    <a:pt x="238658" y="245491"/>
                  </a:lnTo>
                  <a:lnTo>
                    <a:pt x="271043" y="213868"/>
                  </a:lnTo>
                  <a:lnTo>
                    <a:pt x="305206" y="184150"/>
                  </a:lnTo>
                  <a:lnTo>
                    <a:pt x="340766" y="156337"/>
                  </a:lnTo>
                  <a:lnTo>
                    <a:pt x="377977" y="130429"/>
                  </a:lnTo>
                  <a:lnTo>
                    <a:pt x="416585" y="106807"/>
                  </a:lnTo>
                  <a:lnTo>
                    <a:pt x="456463" y="85217"/>
                  </a:lnTo>
                  <a:lnTo>
                    <a:pt x="497611" y="65913"/>
                  </a:lnTo>
                  <a:lnTo>
                    <a:pt x="539902" y="48895"/>
                  </a:lnTo>
                  <a:lnTo>
                    <a:pt x="583463" y="34290"/>
                  </a:lnTo>
                  <a:lnTo>
                    <a:pt x="627913" y="22225"/>
                  </a:lnTo>
                  <a:lnTo>
                    <a:pt x="673379" y="12573"/>
                  </a:lnTo>
                  <a:lnTo>
                    <a:pt x="719734" y="5715"/>
                  </a:lnTo>
                  <a:lnTo>
                    <a:pt x="766851" y="1397"/>
                  </a:lnTo>
                  <a:lnTo>
                    <a:pt x="814730" y="0"/>
                  </a:lnTo>
                  <a:lnTo>
                    <a:pt x="862609" y="1397"/>
                  </a:lnTo>
                  <a:lnTo>
                    <a:pt x="909726" y="5715"/>
                  </a:lnTo>
                  <a:lnTo>
                    <a:pt x="956081" y="12573"/>
                  </a:lnTo>
                  <a:lnTo>
                    <a:pt x="1001547" y="22225"/>
                  </a:lnTo>
                  <a:lnTo>
                    <a:pt x="1045997" y="34290"/>
                  </a:lnTo>
                  <a:lnTo>
                    <a:pt x="1089558" y="48895"/>
                  </a:lnTo>
                  <a:lnTo>
                    <a:pt x="1131849" y="65913"/>
                  </a:lnTo>
                  <a:lnTo>
                    <a:pt x="1172997" y="85217"/>
                  </a:lnTo>
                  <a:lnTo>
                    <a:pt x="1212875" y="106807"/>
                  </a:lnTo>
                  <a:lnTo>
                    <a:pt x="1251483" y="130429"/>
                  </a:lnTo>
                  <a:lnTo>
                    <a:pt x="1288694" y="156337"/>
                  </a:lnTo>
                  <a:lnTo>
                    <a:pt x="1324254" y="184150"/>
                  </a:lnTo>
                  <a:lnTo>
                    <a:pt x="1358417" y="213868"/>
                  </a:lnTo>
                  <a:lnTo>
                    <a:pt x="1390802" y="245491"/>
                  </a:lnTo>
                  <a:lnTo>
                    <a:pt x="1421536" y="278765"/>
                  </a:lnTo>
                  <a:lnTo>
                    <a:pt x="1450492" y="313817"/>
                  </a:lnTo>
                  <a:lnTo>
                    <a:pt x="1477543" y="350520"/>
                  </a:lnTo>
                  <a:lnTo>
                    <a:pt x="1502562" y="388747"/>
                  </a:lnTo>
                  <a:lnTo>
                    <a:pt x="1525676" y="428371"/>
                  </a:lnTo>
                  <a:lnTo>
                    <a:pt x="1546631" y="469392"/>
                  </a:lnTo>
                  <a:lnTo>
                    <a:pt x="1565427" y="511810"/>
                  </a:lnTo>
                  <a:lnTo>
                    <a:pt x="1581937" y="555371"/>
                  </a:lnTo>
                  <a:lnTo>
                    <a:pt x="1596161" y="600075"/>
                  </a:lnTo>
                  <a:lnTo>
                    <a:pt x="1607972" y="645795"/>
                  </a:lnTo>
                  <a:lnTo>
                    <a:pt x="1617243" y="692531"/>
                  </a:lnTo>
                  <a:lnTo>
                    <a:pt x="1623974" y="740156"/>
                  </a:lnTo>
                  <a:lnTo>
                    <a:pt x="1628038" y="788670"/>
                  </a:lnTo>
                  <a:lnTo>
                    <a:pt x="1629435" y="837946"/>
                  </a:lnTo>
                  <a:lnTo>
                    <a:pt x="1628038" y="887095"/>
                  </a:lnTo>
                  <a:lnTo>
                    <a:pt x="1623974" y="935609"/>
                  </a:lnTo>
                  <a:lnTo>
                    <a:pt x="1617243" y="983234"/>
                  </a:lnTo>
                  <a:lnTo>
                    <a:pt x="1607972" y="1030097"/>
                  </a:lnTo>
                  <a:lnTo>
                    <a:pt x="1596161" y="1075817"/>
                  </a:lnTo>
                  <a:lnTo>
                    <a:pt x="1581937" y="1120521"/>
                  </a:lnTo>
                  <a:lnTo>
                    <a:pt x="1565427" y="1164082"/>
                  </a:lnTo>
                  <a:lnTo>
                    <a:pt x="1546631" y="1206373"/>
                  </a:lnTo>
                  <a:lnTo>
                    <a:pt x="1525676" y="1247394"/>
                  </a:lnTo>
                  <a:lnTo>
                    <a:pt x="1502562" y="1287145"/>
                  </a:lnTo>
                  <a:lnTo>
                    <a:pt x="1477543" y="1325245"/>
                  </a:lnTo>
                  <a:lnTo>
                    <a:pt x="1450492" y="1361948"/>
                  </a:lnTo>
                  <a:lnTo>
                    <a:pt x="1421536" y="1397000"/>
                  </a:lnTo>
                  <a:lnTo>
                    <a:pt x="1390802" y="1430401"/>
                  </a:lnTo>
                  <a:lnTo>
                    <a:pt x="1358417" y="1462024"/>
                  </a:lnTo>
                  <a:lnTo>
                    <a:pt x="1324254" y="1491742"/>
                  </a:lnTo>
                  <a:lnTo>
                    <a:pt x="1288694" y="1519555"/>
                  </a:lnTo>
                  <a:lnTo>
                    <a:pt x="1251483" y="1545336"/>
                  </a:lnTo>
                  <a:lnTo>
                    <a:pt x="1212875" y="1569085"/>
                  </a:lnTo>
                  <a:lnTo>
                    <a:pt x="1172997" y="1590675"/>
                  </a:lnTo>
                  <a:lnTo>
                    <a:pt x="1131849" y="1609979"/>
                  </a:lnTo>
                  <a:lnTo>
                    <a:pt x="1089558" y="1626997"/>
                  </a:lnTo>
                  <a:lnTo>
                    <a:pt x="1045997" y="1641602"/>
                  </a:lnTo>
                  <a:lnTo>
                    <a:pt x="1001547" y="1653667"/>
                  </a:lnTo>
                  <a:lnTo>
                    <a:pt x="956081" y="1663192"/>
                  </a:lnTo>
                  <a:lnTo>
                    <a:pt x="909726" y="1670177"/>
                  </a:lnTo>
                  <a:lnTo>
                    <a:pt x="862609" y="1674368"/>
                  </a:lnTo>
                  <a:lnTo>
                    <a:pt x="814730" y="1675765"/>
                  </a:lnTo>
                  <a:lnTo>
                    <a:pt x="766851" y="1674368"/>
                  </a:lnTo>
                  <a:lnTo>
                    <a:pt x="719734" y="1670177"/>
                  </a:lnTo>
                  <a:lnTo>
                    <a:pt x="673379" y="1663192"/>
                  </a:lnTo>
                  <a:lnTo>
                    <a:pt x="627913" y="1653667"/>
                  </a:lnTo>
                  <a:lnTo>
                    <a:pt x="583463" y="1641602"/>
                  </a:lnTo>
                  <a:lnTo>
                    <a:pt x="539902" y="1626997"/>
                  </a:lnTo>
                  <a:lnTo>
                    <a:pt x="497611" y="1609979"/>
                  </a:lnTo>
                  <a:lnTo>
                    <a:pt x="456463" y="1590675"/>
                  </a:lnTo>
                  <a:lnTo>
                    <a:pt x="416585" y="1569085"/>
                  </a:lnTo>
                  <a:lnTo>
                    <a:pt x="377977" y="1545336"/>
                  </a:lnTo>
                  <a:lnTo>
                    <a:pt x="340766" y="1519555"/>
                  </a:lnTo>
                  <a:lnTo>
                    <a:pt x="305206" y="1491742"/>
                  </a:lnTo>
                  <a:lnTo>
                    <a:pt x="271043" y="1462024"/>
                  </a:lnTo>
                  <a:lnTo>
                    <a:pt x="238658" y="1430401"/>
                  </a:lnTo>
                  <a:lnTo>
                    <a:pt x="207924" y="1397000"/>
                  </a:lnTo>
                  <a:lnTo>
                    <a:pt x="178968" y="1361948"/>
                  </a:lnTo>
                  <a:lnTo>
                    <a:pt x="151917" y="1325245"/>
                  </a:lnTo>
                  <a:lnTo>
                    <a:pt x="126847" y="1287145"/>
                  </a:lnTo>
                  <a:lnTo>
                    <a:pt x="103771" y="1247394"/>
                  </a:lnTo>
                  <a:lnTo>
                    <a:pt x="82804" y="1206373"/>
                  </a:lnTo>
                  <a:lnTo>
                    <a:pt x="64020" y="1164082"/>
                  </a:lnTo>
                  <a:lnTo>
                    <a:pt x="47498" y="1120521"/>
                  </a:lnTo>
                  <a:lnTo>
                    <a:pt x="33299" y="1075817"/>
                  </a:lnTo>
                  <a:lnTo>
                    <a:pt x="21513" y="1030097"/>
                  </a:lnTo>
                  <a:lnTo>
                    <a:pt x="12217" y="983234"/>
                  </a:lnTo>
                  <a:lnTo>
                    <a:pt x="5486" y="935609"/>
                  </a:lnTo>
                  <a:lnTo>
                    <a:pt x="1384" y="887095"/>
                  </a:lnTo>
                  <a:lnTo>
                    <a:pt x="0" y="837946"/>
                  </a:lnTo>
                  <a:close/>
                </a:path>
              </a:pathLst>
            </a:custGeom>
            <a:ln w="12700">
              <a:solidFill>
                <a:srgbClr val="FFFFFF"/>
              </a:solidFill>
            </a:ln>
          </p:spPr>
          <p:txBody>
            <a:bodyPr wrap="square" lIns="0" tIns="0" rIns="0" bIns="0" rtlCol="0"/>
            <a:lstStyle/>
            <a:p>
              <a:endParaRPr/>
            </a:p>
          </p:txBody>
        </p:sp>
      </p:grpSp>
      <p:sp>
        <p:nvSpPr>
          <p:cNvPr id="32" name="object 32"/>
          <p:cNvSpPr txBox="1"/>
          <p:nvPr/>
        </p:nvSpPr>
        <p:spPr>
          <a:xfrm>
            <a:off x="1234236" y="4285300"/>
            <a:ext cx="1407795" cy="1115695"/>
          </a:xfrm>
          <a:prstGeom prst="rect">
            <a:avLst/>
          </a:prstGeom>
        </p:spPr>
        <p:txBody>
          <a:bodyPr vert="horz" wrap="square" lIns="0" tIns="106680" rIns="0" bIns="0" rtlCol="0">
            <a:spAutoFit/>
          </a:bodyPr>
          <a:lstStyle/>
          <a:p>
            <a:pPr marL="25400" algn="ctr">
              <a:lnSpc>
                <a:spcPct val="100000"/>
              </a:lnSpc>
              <a:spcBef>
                <a:spcPts val="840"/>
              </a:spcBef>
            </a:pPr>
            <a:r>
              <a:rPr sz="1800" b="1" spc="-25" dirty="0">
                <a:solidFill>
                  <a:srgbClr val="585858"/>
                </a:solidFill>
                <a:latin typeface="Calibri"/>
                <a:cs typeface="Calibri"/>
              </a:rPr>
              <a:t>HGF</a:t>
            </a:r>
            <a:endParaRPr sz="1800">
              <a:latin typeface="Calibri"/>
              <a:cs typeface="Calibri"/>
            </a:endParaRPr>
          </a:p>
          <a:p>
            <a:pPr marL="83820" marR="83185" indent="276860">
              <a:lnSpc>
                <a:spcPts val="1310"/>
              </a:lnSpc>
              <a:spcBef>
                <a:spcPts val="515"/>
              </a:spcBef>
            </a:pPr>
            <a:r>
              <a:rPr sz="1100" b="1" dirty="0">
                <a:solidFill>
                  <a:srgbClr val="585858"/>
                </a:solidFill>
                <a:latin typeface="Times New Roman"/>
                <a:cs typeface="Times New Roman"/>
              </a:rPr>
              <a:t>Tái</a:t>
            </a:r>
            <a:r>
              <a:rPr sz="1100" b="1" spc="-35" dirty="0">
                <a:solidFill>
                  <a:srgbClr val="585858"/>
                </a:solidFill>
                <a:latin typeface="Times New Roman"/>
                <a:cs typeface="Times New Roman"/>
              </a:rPr>
              <a:t> </a:t>
            </a:r>
            <a:r>
              <a:rPr sz="1100" b="1" dirty="0">
                <a:solidFill>
                  <a:srgbClr val="585858"/>
                </a:solidFill>
                <a:latin typeface="Times New Roman"/>
                <a:cs typeface="Times New Roman"/>
              </a:rPr>
              <a:t>tạo</a:t>
            </a:r>
            <a:r>
              <a:rPr sz="1100" b="1" spc="-10" dirty="0">
                <a:solidFill>
                  <a:srgbClr val="585858"/>
                </a:solidFill>
                <a:latin typeface="Times New Roman"/>
                <a:cs typeface="Times New Roman"/>
              </a:rPr>
              <a:t> </a:t>
            </a:r>
            <a:r>
              <a:rPr sz="1100" b="1" spc="-25" dirty="0">
                <a:solidFill>
                  <a:srgbClr val="585858"/>
                </a:solidFill>
                <a:latin typeface="Times New Roman"/>
                <a:cs typeface="Times New Roman"/>
              </a:rPr>
              <a:t>mô; </a:t>
            </a:r>
            <a:r>
              <a:rPr sz="1100" b="1" dirty="0">
                <a:solidFill>
                  <a:srgbClr val="585858"/>
                </a:solidFill>
                <a:latin typeface="Times New Roman"/>
                <a:cs typeface="Times New Roman"/>
              </a:rPr>
              <a:t>Tăng</a:t>
            </a:r>
            <a:r>
              <a:rPr sz="1100" b="1" spc="-20" dirty="0">
                <a:solidFill>
                  <a:srgbClr val="585858"/>
                </a:solidFill>
                <a:latin typeface="Times New Roman"/>
                <a:cs typeface="Times New Roman"/>
              </a:rPr>
              <a:t> </a:t>
            </a:r>
            <a:r>
              <a:rPr sz="1100" b="1" dirty="0">
                <a:solidFill>
                  <a:srgbClr val="585858"/>
                </a:solidFill>
                <a:latin typeface="Times New Roman"/>
                <a:cs typeface="Times New Roman"/>
              </a:rPr>
              <a:t>trưởng</a:t>
            </a:r>
            <a:r>
              <a:rPr sz="1100" b="1" spc="-25" dirty="0">
                <a:solidFill>
                  <a:srgbClr val="585858"/>
                </a:solidFill>
                <a:latin typeface="Times New Roman"/>
                <a:cs typeface="Times New Roman"/>
              </a:rPr>
              <a:t> </a:t>
            </a:r>
            <a:r>
              <a:rPr sz="1100" b="1" dirty="0">
                <a:solidFill>
                  <a:srgbClr val="585858"/>
                </a:solidFill>
                <a:latin typeface="Times New Roman"/>
                <a:cs typeface="Times New Roman"/>
              </a:rPr>
              <a:t>cơ</a:t>
            </a:r>
            <a:r>
              <a:rPr sz="1100" b="1" spc="-15" dirty="0">
                <a:solidFill>
                  <a:srgbClr val="585858"/>
                </a:solidFill>
                <a:latin typeface="Times New Roman"/>
                <a:cs typeface="Times New Roman"/>
              </a:rPr>
              <a:t> </a:t>
            </a:r>
            <a:r>
              <a:rPr sz="1100" b="1" spc="-25" dirty="0">
                <a:solidFill>
                  <a:srgbClr val="585858"/>
                </a:solidFill>
                <a:latin typeface="Times New Roman"/>
                <a:cs typeface="Times New Roman"/>
              </a:rPr>
              <a:t>bắp;</a:t>
            </a:r>
            <a:endParaRPr sz="1100">
              <a:latin typeface="Times New Roman"/>
              <a:cs typeface="Times New Roman"/>
            </a:endParaRPr>
          </a:p>
          <a:p>
            <a:pPr marL="12700">
              <a:lnSpc>
                <a:spcPts val="1240"/>
              </a:lnSpc>
            </a:pPr>
            <a:r>
              <a:rPr sz="1100" b="1" dirty="0">
                <a:solidFill>
                  <a:srgbClr val="585858"/>
                </a:solidFill>
                <a:latin typeface="Times New Roman"/>
                <a:cs typeface="Times New Roman"/>
              </a:rPr>
              <a:t>Giúp</a:t>
            </a:r>
            <a:r>
              <a:rPr sz="1100" b="1" spc="-45" dirty="0">
                <a:solidFill>
                  <a:srgbClr val="585858"/>
                </a:solidFill>
                <a:latin typeface="Times New Roman"/>
                <a:cs typeface="Times New Roman"/>
              </a:rPr>
              <a:t> </a:t>
            </a:r>
            <a:r>
              <a:rPr sz="1100" b="1" dirty="0">
                <a:solidFill>
                  <a:srgbClr val="585858"/>
                </a:solidFill>
                <a:latin typeface="Times New Roman"/>
                <a:cs typeface="Times New Roman"/>
              </a:rPr>
              <a:t>tóc,</a:t>
            </a:r>
            <a:r>
              <a:rPr sz="1100" b="1" spc="-25" dirty="0">
                <a:solidFill>
                  <a:srgbClr val="585858"/>
                </a:solidFill>
                <a:latin typeface="Times New Roman"/>
                <a:cs typeface="Times New Roman"/>
              </a:rPr>
              <a:t> </a:t>
            </a:r>
            <a:r>
              <a:rPr sz="1100" b="1" dirty="0">
                <a:solidFill>
                  <a:srgbClr val="585858"/>
                </a:solidFill>
                <a:latin typeface="Times New Roman"/>
                <a:cs typeface="Times New Roman"/>
              </a:rPr>
              <a:t>móng</a:t>
            </a:r>
            <a:r>
              <a:rPr sz="1100" b="1" spc="-30" dirty="0">
                <a:solidFill>
                  <a:srgbClr val="585858"/>
                </a:solidFill>
                <a:latin typeface="Times New Roman"/>
                <a:cs typeface="Times New Roman"/>
              </a:rPr>
              <a:t> </a:t>
            </a:r>
            <a:r>
              <a:rPr sz="1100" b="1" dirty="0">
                <a:solidFill>
                  <a:srgbClr val="585858"/>
                </a:solidFill>
                <a:latin typeface="Times New Roman"/>
                <a:cs typeface="Times New Roman"/>
              </a:rPr>
              <a:t>và</a:t>
            </a:r>
            <a:r>
              <a:rPr sz="1100" b="1" spc="-20" dirty="0">
                <a:solidFill>
                  <a:srgbClr val="585858"/>
                </a:solidFill>
                <a:latin typeface="Times New Roman"/>
                <a:cs typeface="Times New Roman"/>
              </a:rPr>
              <a:t> </a:t>
            </a:r>
            <a:r>
              <a:rPr sz="1100" b="1" dirty="0">
                <a:solidFill>
                  <a:srgbClr val="585858"/>
                </a:solidFill>
                <a:latin typeface="Times New Roman"/>
                <a:cs typeface="Times New Roman"/>
              </a:rPr>
              <a:t>da</a:t>
            </a:r>
            <a:r>
              <a:rPr sz="1100" b="1" spc="-15" dirty="0">
                <a:solidFill>
                  <a:srgbClr val="585858"/>
                </a:solidFill>
                <a:latin typeface="Times New Roman"/>
                <a:cs typeface="Times New Roman"/>
              </a:rPr>
              <a:t> </a:t>
            </a:r>
            <a:r>
              <a:rPr sz="1100" b="1" spc="-50" dirty="0">
                <a:solidFill>
                  <a:srgbClr val="585858"/>
                </a:solidFill>
                <a:latin typeface="Times New Roman"/>
                <a:cs typeface="Times New Roman"/>
              </a:rPr>
              <a:t>ở</a:t>
            </a:r>
            <a:endParaRPr sz="1100">
              <a:latin typeface="Times New Roman"/>
              <a:cs typeface="Times New Roman"/>
            </a:endParaRPr>
          </a:p>
          <a:p>
            <a:pPr marL="60960">
              <a:lnSpc>
                <a:spcPts val="1310"/>
              </a:lnSpc>
            </a:pPr>
            <a:r>
              <a:rPr sz="1100" b="1" dirty="0">
                <a:solidFill>
                  <a:srgbClr val="585858"/>
                </a:solidFill>
                <a:latin typeface="Times New Roman"/>
                <a:cs typeface="Times New Roman"/>
              </a:rPr>
              <a:t>trạng</a:t>
            </a:r>
            <a:r>
              <a:rPr sz="1100" b="1" spc="-55" dirty="0">
                <a:solidFill>
                  <a:srgbClr val="585858"/>
                </a:solidFill>
                <a:latin typeface="Times New Roman"/>
                <a:cs typeface="Times New Roman"/>
              </a:rPr>
              <a:t> </a:t>
            </a:r>
            <a:r>
              <a:rPr sz="1100" b="1" dirty="0">
                <a:solidFill>
                  <a:srgbClr val="585858"/>
                </a:solidFill>
                <a:latin typeface="Times New Roman"/>
                <a:cs typeface="Times New Roman"/>
              </a:rPr>
              <a:t>thái</a:t>
            </a:r>
            <a:r>
              <a:rPr sz="1100" b="1" spc="-40" dirty="0">
                <a:solidFill>
                  <a:srgbClr val="585858"/>
                </a:solidFill>
                <a:latin typeface="Times New Roman"/>
                <a:cs typeface="Times New Roman"/>
              </a:rPr>
              <a:t> </a:t>
            </a:r>
            <a:r>
              <a:rPr sz="1100" b="1" dirty="0">
                <a:solidFill>
                  <a:srgbClr val="585858"/>
                </a:solidFill>
                <a:latin typeface="Times New Roman"/>
                <a:cs typeface="Times New Roman"/>
              </a:rPr>
              <a:t>khỏe</a:t>
            </a:r>
            <a:r>
              <a:rPr sz="1100" b="1" spc="-15" dirty="0">
                <a:solidFill>
                  <a:srgbClr val="585858"/>
                </a:solidFill>
                <a:latin typeface="Times New Roman"/>
                <a:cs typeface="Times New Roman"/>
              </a:rPr>
              <a:t> </a:t>
            </a:r>
            <a:r>
              <a:rPr sz="1100" b="1" spc="-20" dirty="0">
                <a:solidFill>
                  <a:srgbClr val="585858"/>
                </a:solidFill>
                <a:latin typeface="Times New Roman"/>
                <a:cs typeface="Times New Roman"/>
              </a:rPr>
              <a:t>mạnh</a:t>
            </a:r>
            <a:endParaRPr sz="1100">
              <a:latin typeface="Times New Roman"/>
              <a:cs typeface="Times New Roman"/>
            </a:endParaRPr>
          </a:p>
        </p:txBody>
      </p:sp>
      <p:sp>
        <p:nvSpPr>
          <p:cNvPr id="33" name="object 33"/>
          <p:cNvSpPr txBox="1"/>
          <p:nvPr/>
        </p:nvSpPr>
        <p:spPr>
          <a:xfrm>
            <a:off x="559714" y="600582"/>
            <a:ext cx="641921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EF4D21"/>
                </a:solidFill>
                <a:latin typeface="Times New Roman"/>
                <a:cs typeface="Times New Roman"/>
              </a:rPr>
              <a:t>Yếu</a:t>
            </a:r>
            <a:r>
              <a:rPr sz="2000" spc="-35" dirty="0">
                <a:solidFill>
                  <a:srgbClr val="EF4D21"/>
                </a:solidFill>
                <a:latin typeface="Times New Roman"/>
                <a:cs typeface="Times New Roman"/>
              </a:rPr>
              <a:t> </a:t>
            </a:r>
            <a:r>
              <a:rPr sz="2000" dirty="0">
                <a:solidFill>
                  <a:srgbClr val="EF4D21"/>
                </a:solidFill>
                <a:latin typeface="Times New Roman"/>
                <a:cs typeface="Times New Roman"/>
              </a:rPr>
              <a:t>tố</a:t>
            </a:r>
            <a:r>
              <a:rPr sz="2000" spc="-15" dirty="0">
                <a:solidFill>
                  <a:srgbClr val="EF4D21"/>
                </a:solidFill>
                <a:latin typeface="Times New Roman"/>
                <a:cs typeface="Times New Roman"/>
              </a:rPr>
              <a:t> </a:t>
            </a:r>
            <a:r>
              <a:rPr sz="2000" dirty="0">
                <a:solidFill>
                  <a:srgbClr val="EF4D21"/>
                </a:solidFill>
                <a:latin typeface="Times New Roman"/>
                <a:cs typeface="Times New Roman"/>
              </a:rPr>
              <a:t>tăng</a:t>
            </a:r>
            <a:r>
              <a:rPr sz="2000" spc="-25" dirty="0">
                <a:solidFill>
                  <a:srgbClr val="EF4D21"/>
                </a:solidFill>
                <a:latin typeface="Times New Roman"/>
                <a:cs typeface="Times New Roman"/>
              </a:rPr>
              <a:t> </a:t>
            </a:r>
            <a:r>
              <a:rPr sz="2000" dirty="0">
                <a:solidFill>
                  <a:srgbClr val="EF4D21"/>
                </a:solidFill>
                <a:latin typeface="Times New Roman"/>
                <a:cs typeface="Times New Roman"/>
              </a:rPr>
              <a:t>trưởng</a:t>
            </a:r>
            <a:r>
              <a:rPr sz="2000" spc="-35" dirty="0">
                <a:solidFill>
                  <a:srgbClr val="EF4D21"/>
                </a:solidFill>
                <a:latin typeface="Times New Roman"/>
                <a:cs typeface="Times New Roman"/>
              </a:rPr>
              <a:t> </a:t>
            </a:r>
            <a:r>
              <a:rPr sz="2000" dirty="0">
                <a:solidFill>
                  <a:srgbClr val="EF4D21"/>
                </a:solidFill>
                <a:latin typeface="Times New Roman"/>
                <a:cs typeface="Times New Roman"/>
              </a:rPr>
              <a:t>tế</a:t>
            </a:r>
            <a:r>
              <a:rPr sz="2000" spc="-25" dirty="0">
                <a:solidFill>
                  <a:srgbClr val="EF4D21"/>
                </a:solidFill>
                <a:latin typeface="Times New Roman"/>
                <a:cs typeface="Times New Roman"/>
              </a:rPr>
              <a:t> </a:t>
            </a:r>
            <a:r>
              <a:rPr sz="2000" dirty="0">
                <a:solidFill>
                  <a:srgbClr val="EF4D21"/>
                </a:solidFill>
                <a:latin typeface="Times New Roman"/>
                <a:cs typeface="Times New Roman"/>
              </a:rPr>
              <a:t>bào</a:t>
            </a:r>
            <a:r>
              <a:rPr sz="2000" spc="-10" dirty="0">
                <a:solidFill>
                  <a:srgbClr val="EF4D21"/>
                </a:solidFill>
                <a:latin typeface="Times New Roman"/>
                <a:cs typeface="Times New Roman"/>
              </a:rPr>
              <a:t> </a:t>
            </a:r>
            <a:r>
              <a:rPr sz="2000" dirty="0">
                <a:solidFill>
                  <a:srgbClr val="EF4D21"/>
                </a:solidFill>
                <a:latin typeface="Times New Roman"/>
                <a:cs typeface="Times New Roman"/>
              </a:rPr>
              <a:t>Growth</a:t>
            </a:r>
            <a:r>
              <a:rPr sz="2000" spc="-40" dirty="0">
                <a:solidFill>
                  <a:srgbClr val="EF4D21"/>
                </a:solidFill>
                <a:latin typeface="Times New Roman"/>
                <a:cs typeface="Times New Roman"/>
              </a:rPr>
              <a:t> </a:t>
            </a:r>
            <a:r>
              <a:rPr sz="2000" dirty="0">
                <a:solidFill>
                  <a:srgbClr val="EF4D21"/>
                </a:solidFill>
                <a:latin typeface="Times New Roman"/>
                <a:cs typeface="Times New Roman"/>
              </a:rPr>
              <a:t>Factors</a:t>
            </a:r>
            <a:r>
              <a:rPr sz="2000" spc="-50" dirty="0">
                <a:solidFill>
                  <a:srgbClr val="EF4D21"/>
                </a:solidFill>
                <a:latin typeface="Times New Roman"/>
                <a:cs typeface="Times New Roman"/>
              </a:rPr>
              <a:t> </a:t>
            </a:r>
            <a:r>
              <a:rPr sz="2000" dirty="0">
                <a:solidFill>
                  <a:srgbClr val="EF4D21"/>
                </a:solidFill>
                <a:latin typeface="Times New Roman"/>
                <a:cs typeface="Times New Roman"/>
              </a:rPr>
              <a:t>(Yếu</a:t>
            </a:r>
            <a:r>
              <a:rPr sz="2000" spc="-30" dirty="0">
                <a:solidFill>
                  <a:srgbClr val="EF4D21"/>
                </a:solidFill>
                <a:latin typeface="Times New Roman"/>
                <a:cs typeface="Times New Roman"/>
              </a:rPr>
              <a:t> </a:t>
            </a:r>
            <a:r>
              <a:rPr sz="2000" dirty="0">
                <a:solidFill>
                  <a:srgbClr val="EF4D21"/>
                </a:solidFill>
                <a:latin typeface="Times New Roman"/>
                <a:cs typeface="Times New Roman"/>
              </a:rPr>
              <a:t>tố</a:t>
            </a:r>
            <a:r>
              <a:rPr sz="2000" spc="-15" dirty="0">
                <a:solidFill>
                  <a:srgbClr val="EF4D21"/>
                </a:solidFill>
                <a:latin typeface="Times New Roman"/>
                <a:cs typeface="Times New Roman"/>
              </a:rPr>
              <a:t> </a:t>
            </a:r>
            <a:r>
              <a:rPr sz="2000" dirty="0">
                <a:solidFill>
                  <a:srgbClr val="EF4D21"/>
                </a:solidFill>
                <a:latin typeface="Times New Roman"/>
                <a:cs typeface="Times New Roman"/>
              </a:rPr>
              <a:t>tăng</a:t>
            </a:r>
            <a:r>
              <a:rPr sz="2000" spc="-30" dirty="0">
                <a:solidFill>
                  <a:srgbClr val="EF4D21"/>
                </a:solidFill>
                <a:latin typeface="Times New Roman"/>
                <a:cs typeface="Times New Roman"/>
              </a:rPr>
              <a:t> </a:t>
            </a:r>
            <a:r>
              <a:rPr sz="2000" spc="-10" dirty="0">
                <a:solidFill>
                  <a:srgbClr val="EF4D21"/>
                </a:solidFill>
                <a:latin typeface="Times New Roman"/>
                <a:cs typeface="Times New Roman"/>
              </a:rPr>
              <a:t>trưởng)</a:t>
            </a:r>
            <a:endParaRPr sz="2000">
              <a:latin typeface="Times New Roman"/>
              <a:cs typeface="Times New Roman"/>
            </a:endParaRPr>
          </a:p>
        </p:txBody>
      </p:sp>
      <p:grpSp>
        <p:nvGrpSpPr>
          <p:cNvPr id="34" name="object 34"/>
          <p:cNvGrpSpPr/>
          <p:nvPr/>
        </p:nvGrpSpPr>
        <p:grpSpPr>
          <a:xfrm>
            <a:off x="2890520" y="2032000"/>
            <a:ext cx="1642110" cy="1688464"/>
            <a:chOff x="2890520" y="2032000"/>
            <a:chExt cx="1642110" cy="1688464"/>
          </a:xfrm>
        </p:grpSpPr>
        <p:sp>
          <p:nvSpPr>
            <p:cNvPr id="35" name="object 35"/>
            <p:cNvSpPr/>
            <p:nvPr/>
          </p:nvSpPr>
          <p:spPr>
            <a:xfrm>
              <a:off x="2896870" y="2038350"/>
              <a:ext cx="1629410" cy="1675764"/>
            </a:xfrm>
            <a:custGeom>
              <a:avLst/>
              <a:gdLst/>
              <a:ahLst/>
              <a:cxnLst/>
              <a:rect l="l" t="t" r="r" b="b"/>
              <a:pathLst>
                <a:path w="1629410" h="1675764">
                  <a:moveTo>
                    <a:pt x="814705" y="0"/>
                  </a:moveTo>
                  <a:lnTo>
                    <a:pt x="766826" y="1397"/>
                  </a:lnTo>
                  <a:lnTo>
                    <a:pt x="719708" y="5587"/>
                  </a:lnTo>
                  <a:lnTo>
                    <a:pt x="673354" y="12573"/>
                  </a:lnTo>
                  <a:lnTo>
                    <a:pt x="627888" y="22098"/>
                  </a:lnTo>
                  <a:lnTo>
                    <a:pt x="583310" y="34289"/>
                  </a:lnTo>
                  <a:lnTo>
                    <a:pt x="539877" y="48895"/>
                  </a:lnTo>
                  <a:lnTo>
                    <a:pt x="497585" y="65786"/>
                  </a:lnTo>
                  <a:lnTo>
                    <a:pt x="456310" y="85089"/>
                  </a:lnTo>
                  <a:lnTo>
                    <a:pt x="416432" y="106679"/>
                  </a:lnTo>
                  <a:lnTo>
                    <a:pt x="377952" y="130428"/>
                  </a:lnTo>
                  <a:lnTo>
                    <a:pt x="340741" y="156210"/>
                  </a:lnTo>
                  <a:lnTo>
                    <a:pt x="305054" y="184023"/>
                  </a:lnTo>
                  <a:lnTo>
                    <a:pt x="271018" y="213867"/>
                  </a:lnTo>
                  <a:lnTo>
                    <a:pt x="238632" y="245363"/>
                  </a:lnTo>
                  <a:lnTo>
                    <a:pt x="207899" y="278764"/>
                  </a:lnTo>
                  <a:lnTo>
                    <a:pt x="178943" y="313816"/>
                  </a:lnTo>
                  <a:lnTo>
                    <a:pt x="151892" y="350520"/>
                  </a:lnTo>
                  <a:lnTo>
                    <a:pt x="126746" y="388747"/>
                  </a:lnTo>
                  <a:lnTo>
                    <a:pt x="103759" y="428371"/>
                  </a:lnTo>
                  <a:lnTo>
                    <a:pt x="82804" y="469391"/>
                  </a:lnTo>
                  <a:lnTo>
                    <a:pt x="64007" y="511683"/>
                  </a:lnTo>
                  <a:lnTo>
                    <a:pt x="47498" y="555244"/>
                  </a:lnTo>
                  <a:lnTo>
                    <a:pt x="33274" y="599948"/>
                  </a:lnTo>
                  <a:lnTo>
                    <a:pt x="21462" y="645795"/>
                  </a:lnTo>
                  <a:lnTo>
                    <a:pt x="12192" y="692530"/>
                  </a:lnTo>
                  <a:lnTo>
                    <a:pt x="5461" y="740155"/>
                  </a:lnTo>
                  <a:lnTo>
                    <a:pt x="1269" y="788670"/>
                  </a:lnTo>
                  <a:lnTo>
                    <a:pt x="0" y="837819"/>
                  </a:lnTo>
                  <a:lnTo>
                    <a:pt x="1269" y="887095"/>
                  </a:lnTo>
                  <a:lnTo>
                    <a:pt x="5461" y="935609"/>
                  </a:lnTo>
                  <a:lnTo>
                    <a:pt x="12192" y="983234"/>
                  </a:lnTo>
                  <a:lnTo>
                    <a:pt x="21462" y="1029970"/>
                  </a:lnTo>
                  <a:lnTo>
                    <a:pt x="33274" y="1075816"/>
                  </a:lnTo>
                  <a:lnTo>
                    <a:pt x="47498" y="1120521"/>
                  </a:lnTo>
                  <a:lnTo>
                    <a:pt x="64007" y="1163954"/>
                  </a:lnTo>
                  <a:lnTo>
                    <a:pt x="82804" y="1206373"/>
                  </a:lnTo>
                  <a:lnTo>
                    <a:pt x="103759" y="1247394"/>
                  </a:lnTo>
                  <a:lnTo>
                    <a:pt x="126746" y="1287017"/>
                  </a:lnTo>
                  <a:lnTo>
                    <a:pt x="151892" y="1325245"/>
                  </a:lnTo>
                  <a:lnTo>
                    <a:pt x="178943" y="1361948"/>
                  </a:lnTo>
                  <a:lnTo>
                    <a:pt x="207899" y="1397000"/>
                  </a:lnTo>
                  <a:lnTo>
                    <a:pt x="238632" y="1430401"/>
                  </a:lnTo>
                  <a:lnTo>
                    <a:pt x="271018" y="1461897"/>
                  </a:lnTo>
                  <a:lnTo>
                    <a:pt x="305054" y="1491741"/>
                  </a:lnTo>
                  <a:lnTo>
                    <a:pt x="340741" y="1519554"/>
                  </a:lnTo>
                  <a:lnTo>
                    <a:pt x="377952" y="1545336"/>
                  </a:lnTo>
                  <a:lnTo>
                    <a:pt x="416432" y="1569085"/>
                  </a:lnTo>
                  <a:lnTo>
                    <a:pt x="456310" y="1590548"/>
                  </a:lnTo>
                  <a:lnTo>
                    <a:pt x="497585" y="1609852"/>
                  </a:lnTo>
                  <a:lnTo>
                    <a:pt x="539877" y="1626870"/>
                  </a:lnTo>
                  <a:lnTo>
                    <a:pt x="583310" y="1641475"/>
                  </a:lnTo>
                  <a:lnTo>
                    <a:pt x="627888" y="1653667"/>
                  </a:lnTo>
                  <a:lnTo>
                    <a:pt x="673354" y="1663192"/>
                  </a:lnTo>
                  <a:lnTo>
                    <a:pt x="719708" y="1670177"/>
                  </a:lnTo>
                  <a:lnTo>
                    <a:pt x="766826" y="1674368"/>
                  </a:lnTo>
                  <a:lnTo>
                    <a:pt x="814705" y="1675764"/>
                  </a:lnTo>
                  <a:lnTo>
                    <a:pt x="862583" y="1674368"/>
                  </a:lnTo>
                  <a:lnTo>
                    <a:pt x="909701" y="1670177"/>
                  </a:lnTo>
                  <a:lnTo>
                    <a:pt x="956056" y="1663192"/>
                  </a:lnTo>
                  <a:lnTo>
                    <a:pt x="1001521" y="1653667"/>
                  </a:lnTo>
                  <a:lnTo>
                    <a:pt x="1045971" y="1641475"/>
                  </a:lnTo>
                  <a:lnTo>
                    <a:pt x="1089406" y="1626870"/>
                  </a:lnTo>
                  <a:lnTo>
                    <a:pt x="1131824" y="1609852"/>
                  </a:lnTo>
                  <a:lnTo>
                    <a:pt x="1172971" y="1590548"/>
                  </a:lnTo>
                  <a:lnTo>
                    <a:pt x="1212850" y="1569085"/>
                  </a:lnTo>
                  <a:lnTo>
                    <a:pt x="1251458" y="1545336"/>
                  </a:lnTo>
                  <a:lnTo>
                    <a:pt x="1288542" y="1519554"/>
                  </a:lnTo>
                  <a:lnTo>
                    <a:pt x="1324229" y="1491741"/>
                  </a:lnTo>
                  <a:lnTo>
                    <a:pt x="1358265" y="1461897"/>
                  </a:lnTo>
                  <a:lnTo>
                    <a:pt x="1390777" y="1430401"/>
                  </a:lnTo>
                  <a:lnTo>
                    <a:pt x="1421510" y="1397000"/>
                  </a:lnTo>
                  <a:lnTo>
                    <a:pt x="1450467" y="1361948"/>
                  </a:lnTo>
                  <a:lnTo>
                    <a:pt x="1477518" y="1325245"/>
                  </a:lnTo>
                  <a:lnTo>
                    <a:pt x="1502537" y="1287017"/>
                  </a:lnTo>
                  <a:lnTo>
                    <a:pt x="1525651" y="1247394"/>
                  </a:lnTo>
                  <a:lnTo>
                    <a:pt x="1546606" y="1206373"/>
                  </a:lnTo>
                  <a:lnTo>
                    <a:pt x="1565402" y="1163954"/>
                  </a:lnTo>
                  <a:lnTo>
                    <a:pt x="1581912" y="1120521"/>
                  </a:lnTo>
                  <a:lnTo>
                    <a:pt x="1596135" y="1075816"/>
                  </a:lnTo>
                  <a:lnTo>
                    <a:pt x="1607820" y="1029970"/>
                  </a:lnTo>
                  <a:lnTo>
                    <a:pt x="1617218" y="983234"/>
                  </a:lnTo>
                  <a:lnTo>
                    <a:pt x="1623949" y="935609"/>
                  </a:lnTo>
                  <a:lnTo>
                    <a:pt x="1628013" y="887095"/>
                  </a:lnTo>
                  <a:lnTo>
                    <a:pt x="1629409" y="837819"/>
                  </a:lnTo>
                  <a:lnTo>
                    <a:pt x="1628013" y="788670"/>
                  </a:lnTo>
                  <a:lnTo>
                    <a:pt x="1623949" y="740155"/>
                  </a:lnTo>
                  <a:lnTo>
                    <a:pt x="1617218" y="692530"/>
                  </a:lnTo>
                  <a:lnTo>
                    <a:pt x="1607820" y="645795"/>
                  </a:lnTo>
                  <a:lnTo>
                    <a:pt x="1596135" y="599948"/>
                  </a:lnTo>
                  <a:lnTo>
                    <a:pt x="1581912" y="555244"/>
                  </a:lnTo>
                  <a:lnTo>
                    <a:pt x="1565402" y="511683"/>
                  </a:lnTo>
                  <a:lnTo>
                    <a:pt x="1546606" y="469391"/>
                  </a:lnTo>
                  <a:lnTo>
                    <a:pt x="1525651" y="428371"/>
                  </a:lnTo>
                  <a:lnTo>
                    <a:pt x="1502537" y="388747"/>
                  </a:lnTo>
                  <a:lnTo>
                    <a:pt x="1477518" y="350520"/>
                  </a:lnTo>
                  <a:lnTo>
                    <a:pt x="1450467" y="313816"/>
                  </a:lnTo>
                  <a:lnTo>
                    <a:pt x="1421510" y="278764"/>
                  </a:lnTo>
                  <a:lnTo>
                    <a:pt x="1390777" y="245363"/>
                  </a:lnTo>
                  <a:lnTo>
                    <a:pt x="1358265" y="213867"/>
                  </a:lnTo>
                  <a:lnTo>
                    <a:pt x="1324229" y="184023"/>
                  </a:lnTo>
                  <a:lnTo>
                    <a:pt x="1288542" y="156210"/>
                  </a:lnTo>
                  <a:lnTo>
                    <a:pt x="1251458" y="130428"/>
                  </a:lnTo>
                  <a:lnTo>
                    <a:pt x="1212850" y="106679"/>
                  </a:lnTo>
                  <a:lnTo>
                    <a:pt x="1172971" y="85089"/>
                  </a:lnTo>
                  <a:lnTo>
                    <a:pt x="1131824" y="65786"/>
                  </a:lnTo>
                  <a:lnTo>
                    <a:pt x="1089406" y="48895"/>
                  </a:lnTo>
                  <a:lnTo>
                    <a:pt x="1045971" y="34289"/>
                  </a:lnTo>
                  <a:lnTo>
                    <a:pt x="1001521" y="22098"/>
                  </a:lnTo>
                  <a:lnTo>
                    <a:pt x="956056" y="12573"/>
                  </a:lnTo>
                  <a:lnTo>
                    <a:pt x="909701" y="5587"/>
                  </a:lnTo>
                  <a:lnTo>
                    <a:pt x="862583" y="1397"/>
                  </a:lnTo>
                  <a:lnTo>
                    <a:pt x="814705" y="0"/>
                  </a:lnTo>
                  <a:close/>
                </a:path>
              </a:pathLst>
            </a:custGeom>
            <a:solidFill>
              <a:srgbClr val="FFFFFF"/>
            </a:solidFill>
          </p:spPr>
          <p:txBody>
            <a:bodyPr wrap="square" lIns="0" tIns="0" rIns="0" bIns="0" rtlCol="0"/>
            <a:lstStyle/>
            <a:p>
              <a:endParaRPr/>
            </a:p>
          </p:txBody>
        </p:sp>
        <p:sp>
          <p:nvSpPr>
            <p:cNvPr id="36" name="object 36"/>
            <p:cNvSpPr/>
            <p:nvPr/>
          </p:nvSpPr>
          <p:spPr>
            <a:xfrm>
              <a:off x="2896870" y="2038350"/>
              <a:ext cx="1629410" cy="1675764"/>
            </a:xfrm>
            <a:custGeom>
              <a:avLst/>
              <a:gdLst/>
              <a:ahLst/>
              <a:cxnLst/>
              <a:rect l="l" t="t" r="r" b="b"/>
              <a:pathLst>
                <a:path w="1629410" h="1675764">
                  <a:moveTo>
                    <a:pt x="0" y="837819"/>
                  </a:moveTo>
                  <a:lnTo>
                    <a:pt x="1269" y="788670"/>
                  </a:lnTo>
                  <a:lnTo>
                    <a:pt x="5461" y="740155"/>
                  </a:lnTo>
                  <a:lnTo>
                    <a:pt x="12192" y="692530"/>
                  </a:lnTo>
                  <a:lnTo>
                    <a:pt x="21462" y="645795"/>
                  </a:lnTo>
                  <a:lnTo>
                    <a:pt x="33274" y="599948"/>
                  </a:lnTo>
                  <a:lnTo>
                    <a:pt x="47498" y="555244"/>
                  </a:lnTo>
                  <a:lnTo>
                    <a:pt x="64007" y="511683"/>
                  </a:lnTo>
                  <a:lnTo>
                    <a:pt x="82804" y="469391"/>
                  </a:lnTo>
                  <a:lnTo>
                    <a:pt x="103759" y="428371"/>
                  </a:lnTo>
                  <a:lnTo>
                    <a:pt x="126746" y="388747"/>
                  </a:lnTo>
                  <a:lnTo>
                    <a:pt x="151892" y="350520"/>
                  </a:lnTo>
                  <a:lnTo>
                    <a:pt x="178943" y="313816"/>
                  </a:lnTo>
                  <a:lnTo>
                    <a:pt x="207899" y="278764"/>
                  </a:lnTo>
                  <a:lnTo>
                    <a:pt x="238632" y="245363"/>
                  </a:lnTo>
                  <a:lnTo>
                    <a:pt x="271018" y="213867"/>
                  </a:lnTo>
                  <a:lnTo>
                    <a:pt x="305054" y="184023"/>
                  </a:lnTo>
                  <a:lnTo>
                    <a:pt x="340741" y="156210"/>
                  </a:lnTo>
                  <a:lnTo>
                    <a:pt x="377952" y="130428"/>
                  </a:lnTo>
                  <a:lnTo>
                    <a:pt x="416432" y="106679"/>
                  </a:lnTo>
                  <a:lnTo>
                    <a:pt x="456310" y="85089"/>
                  </a:lnTo>
                  <a:lnTo>
                    <a:pt x="497585" y="65786"/>
                  </a:lnTo>
                  <a:lnTo>
                    <a:pt x="539877" y="48895"/>
                  </a:lnTo>
                  <a:lnTo>
                    <a:pt x="583310" y="34289"/>
                  </a:lnTo>
                  <a:lnTo>
                    <a:pt x="627888" y="22098"/>
                  </a:lnTo>
                  <a:lnTo>
                    <a:pt x="673354" y="12573"/>
                  </a:lnTo>
                  <a:lnTo>
                    <a:pt x="719708" y="5587"/>
                  </a:lnTo>
                  <a:lnTo>
                    <a:pt x="766826" y="1397"/>
                  </a:lnTo>
                  <a:lnTo>
                    <a:pt x="814705" y="0"/>
                  </a:lnTo>
                  <a:lnTo>
                    <a:pt x="862583" y="1397"/>
                  </a:lnTo>
                  <a:lnTo>
                    <a:pt x="909701" y="5587"/>
                  </a:lnTo>
                  <a:lnTo>
                    <a:pt x="956056" y="12573"/>
                  </a:lnTo>
                  <a:lnTo>
                    <a:pt x="1001521" y="22098"/>
                  </a:lnTo>
                  <a:lnTo>
                    <a:pt x="1045971" y="34289"/>
                  </a:lnTo>
                  <a:lnTo>
                    <a:pt x="1089406" y="48895"/>
                  </a:lnTo>
                  <a:lnTo>
                    <a:pt x="1131824" y="65786"/>
                  </a:lnTo>
                  <a:lnTo>
                    <a:pt x="1172971" y="85089"/>
                  </a:lnTo>
                  <a:lnTo>
                    <a:pt x="1212850" y="106679"/>
                  </a:lnTo>
                  <a:lnTo>
                    <a:pt x="1251458" y="130428"/>
                  </a:lnTo>
                  <a:lnTo>
                    <a:pt x="1288542" y="156210"/>
                  </a:lnTo>
                  <a:lnTo>
                    <a:pt x="1324229" y="184023"/>
                  </a:lnTo>
                  <a:lnTo>
                    <a:pt x="1358265" y="213867"/>
                  </a:lnTo>
                  <a:lnTo>
                    <a:pt x="1390777" y="245363"/>
                  </a:lnTo>
                  <a:lnTo>
                    <a:pt x="1421510" y="278764"/>
                  </a:lnTo>
                  <a:lnTo>
                    <a:pt x="1450467" y="313816"/>
                  </a:lnTo>
                  <a:lnTo>
                    <a:pt x="1477518" y="350520"/>
                  </a:lnTo>
                  <a:lnTo>
                    <a:pt x="1502537" y="388747"/>
                  </a:lnTo>
                  <a:lnTo>
                    <a:pt x="1525651" y="428371"/>
                  </a:lnTo>
                  <a:lnTo>
                    <a:pt x="1546606" y="469391"/>
                  </a:lnTo>
                  <a:lnTo>
                    <a:pt x="1565402" y="511683"/>
                  </a:lnTo>
                  <a:lnTo>
                    <a:pt x="1581912" y="555244"/>
                  </a:lnTo>
                  <a:lnTo>
                    <a:pt x="1596135" y="599948"/>
                  </a:lnTo>
                  <a:lnTo>
                    <a:pt x="1607820" y="645795"/>
                  </a:lnTo>
                  <a:lnTo>
                    <a:pt x="1617218" y="692530"/>
                  </a:lnTo>
                  <a:lnTo>
                    <a:pt x="1623949" y="740155"/>
                  </a:lnTo>
                  <a:lnTo>
                    <a:pt x="1628013" y="788670"/>
                  </a:lnTo>
                  <a:lnTo>
                    <a:pt x="1629409" y="837819"/>
                  </a:lnTo>
                  <a:lnTo>
                    <a:pt x="1628013" y="887095"/>
                  </a:lnTo>
                  <a:lnTo>
                    <a:pt x="1623949" y="935609"/>
                  </a:lnTo>
                  <a:lnTo>
                    <a:pt x="1617218" y="983234"/>
                  </a:lnTo>
                  <a:lnTo>
                    <a:pt x="1607820" y="1029970"/>
                  </a:lnTo>
                  <a:lnTo>
                    <a:pt x="1596135" y="1075816"/>
                  </a:lnTo>
                  <a:lnTo>
                    <a:pt x="1581912" y="1120521"/>
                  </a:lnTo>
                  <a:lnTo>
                    <a:pt x="1565402" y="1163954"/>
                  </a:lnTo>
                  <a:lnTo>
                    <a:pt x="1546606" y="1206373"/>
                  </a:lnTo>
                  <a:lnTo>
                    <a:pt x="1525651" y="1247394"/>
                  </a:lnTo>
                  <a:lnTo>
                    <a:pt x="1502537" y="1287017"/>
                  </a:lnTo>
                  <a:lnTo>
                    <a:pt x="1477518" y="1325245"/>
                  </a:lnTo>
                  <a:lnTo>
                    <a:pt x="1450467" y="1361948"/>
                  </a:lnTo>
                  <a:lnTo>
                    <a:pt x="1421510" y="1397000"/>
                  </a:lnTo>
                  <a:lnTo>
                    <a:pt x="1390777" y="1430401"/>
                  </a:lnTo>
                  <a:lnTo>
                    <a:pt x="1358265" y="1461897"/>
                  </a:lnTo>
                  <a:lnTo>
                    <a:pt x="1324229" y="1491741"/>
                  </a:lnTo>
                  <a:lnTo>
                    <a:pt x="1288542" y="1519554"/>
                  </a:lnTo>
                  <a:lnTo>
                    <a:pt x="1251458" y="1545336"/>
                  </a:lnTo>
                  <a:lnTo>
                    <a:pt x="1212850" y="1569085"/>
                  </a:lnTo>
                  <a:lnTo>
                    <a:pt x="1172971" y="1590548"/>
                  </a:lnTo>
                  <a:lnTo>
                    <a:pt x="1131824" y="1609852"/>
                  </a:lnTo>
                  <a:lnTo>
                    <a:pt x="1089406" y="1626870"/>
                  </a:lnTo>
                  <a:lnTo>
                    <a:pt x="1045971" y="1641475"/>
                  </a:lnTo>
                  <a:lnTo>
                    <a:pt x="1001521" y="1653667"/>
                  </a:lnTo>
                  <a:lnTo>
                    <a:pt x="956056" y="1663192"/>
                  </a:lnTo>
                  <a:lnTo>
                    <a:pt x="909701" y="1670177"/>
                  </a:lnTo>
                  <a:lnTo>
                    <a:pt x="862583" y="1674368"/>
                  </a:lnTo>
                  <a:lnTo>
                    <a:pt x="814705" y="1675764"/>
                  </a:lnTo>
                  <a:lnTo>
                    <a:pt x="766826" y="1674368"/>
                  </a:lnTo>
                  <a:lnTo>
                    <a:pt x="719708" y="1670177"/>
                  </a:lnTo>
                  <a:lnTo>
                    <a:pt x="673354" y="1663192"/>
                  </a:lnTo>
                  <a:lnTo>
                    <a:pt x="627888" y="1653667"/>
                  </a:lnTo>
                  <a:lnTo>
                    <a:pt x="583310" y="1641475"/>
                  </a:lnTo>
                  <a:lnTo>
                    <a:pt x="539877" y="1626870"/>
                  </a:lnTo>
                  <a:lnTo>
                    <a:pt x="497585" y="1609852"/>
                  </a:lnTo>
                  <a:lnTo>
                    <a:pt x="456310" y="1590548"/>
                  </a:lnTo>
                  <a:lnTo>
                    <a:pt x="416432" y="1569085"/>
                  </a:lnTo>
                  <a:lnTo>
                    <a:pt x="377952" y="1545336"/>
                  </a:lnTo>
                  <a:lnTo>
                    <a:pt x="340741" y="1519554"/>
                  </a:lnTo>
                  <a:lnTo>
                    <a:pt x="305054" y="1491741"/>
                  </a:lnTo>
                  <a:lnTo>
                    <a:pt x="271018" y="1461897"/>
                  </a:lnTo>
                  <a:lnTo>
                    <a:pt x="238632" y="1430401"/>
                  </a:lnTo>
                  <a:lnTo>
                    <a:pt x="207899" y="1397000"/>
                  </a:lnTo>
                  <a:lnTo>
                    <a:pt x="178943" y="1361948"/>
                  </a:lnTo>
                  <a:lnTo>
                    <a:pt x="151892" y="1325245"/>
                  </a:lnTo>
                  <a:lnTo>
                    <a:pt x="126746" y="1287017"/>
                  </a:lnTo>
                  <a:lnTo>
                    <a:pt x="103759" y="1247394"/>
                  </a:lnTo>
                  <a:lnTo>
                    <a:pt x="82804" y="1206373"/>
                  </a:lnTo>
                  <a:lnTo>
                    <a:pt x="64007" y="1163954"/>
                  </a:lnTo>
                  <a:lnTo>
                    <a:pt x="47498" y="1120521"/>
                  </a:lnTo>
                  <a:lnTo>
                    <a:pt x="33274" y="1075816"/>
                  </a:lnTo>
                  <a:lnTo>
                    <a:pt x="21462" y="1029970"/>
                  </a:lnTo>
                  <a:lnTo>
                    <a:pt x="12192" y="983234"/>
                  </a:lnTo>
                  <a:lnTo>
                    <a:pt x="5461" y="935609"/>
                  </a:lnTo>
                  <a:lnTo>
                    <a:pt x="1269" y="887095"/>
                  </a:lnTo>
                  <a:lnTo>
                    <a:pt x="0" y="837819"/>
                  </a:lnTo>
                  <a:close/>
                </a:path>
              </a:pathLst>
            </a:custGeom>
            <a:ln w="12700">
              <a:solidFill>
                <a:srgbClr val="FFFFFF"/>
              </a:solidFill>
            </a:ln>
          </p:spPr>
          <p:txBody>
            <a:bodyPr wrap="square" lIns="0" tIns="0" rIns="0" bIns="0" rtlCol="0"/>
            <a:lstStyle/>
            <a:p>
              <a:endParaRPr/>
            </a:p>
          </p:txBody>
        </p:sp>
      </p:grpSp>
      <p:sp>
        <p:nvSpPr>
          <p:cNvPr id="37" name="object 37"/>
          <p:cNvSpPr txBox="1"/>
          <p:nvPr/>
        </p:nvSpPr>
        <p:spPr>
          <a:xfrm>
            <a:off x="3170047" y="2466847"/>
            <a:ext cx="1330960" cy="1111250"/>
          </a:xfrm>
          <a:prstGeom prst="rect">
            <a:avLst/>
          </a:prstGeom>
        </p:spPr>
        <p:txBody>
          <a:bodyPr vert="horz" wrap="square" lIns="0" tIns="58419" rIns="0" bIns="0" rtlCol="0">
            <a:spAutoFit/>
          </a:bodyPr>
          <a:lstStyle/>
          <a:p>
            <a:pPr marL="364490">
              <a:lnSpc>
                <a:spcPct val="100000"/>
              </a:lnSpc>
              <a:spcBef>
                <a:spcPts val="459"/>
              </a:spcBef>
            </a:pPr>
            <a:r>
              <a:rPr sz="1800" b="1" spc="-25" dirty="0">
                <a:solidFill>
                  <a:srgbClr val="585858"/>
                </a:solidFill>
                <a:latin typeface="Calibri"/>
                <a:cs typeface="Calibri"/>
              </a:rPr>
              <a:t>FGF</a:t>
            </a:r>
            <a:endParaRPr sz="1800">
              <a:latin typeface="Calibri"/>
              <a:cs typeface="Calibri"/>
            </a:endParaRPr>
          </a:p>
          <a:p>
            <a:pPr marL="1905" algn="ctr">
              <a:lnSpc>
                <a:spcPts val="1420"/>
              </a:lnSpc>
              <a:spcBef>
                <a:spcPts val="240"/>
              </a:spcBef>
            </a:pPr>
            <a:r>
              <a:rPr sz="1200" b="1" dirty="0">
                <a:solidFill>
                  <a:srgbClr val="585858"/>
                </a:solidFill>
                <a:latin typeface="Times New Roman"/>
                <a:cs typeface="Times New Roman"/>
              </a:rPr>
              <a:t>Sửa</a:t>
            </a:r>
            <a:r>
              <a:rPr sz="1200" b="1" spc="-25" dirty="0">
                <a:solidFill>
                  <a:srgbClr val="585858"/>
                </a:solidFill>
                <a:latin typeface="Times New Roman"/>
                <a:cs typeface="Times New Roman"/>
              </a:rPr>
              <a:t> </a:t>
            </a:r>
            <a:r>
              <a:rPr sz="1200" b="1" dirty="0">
                <a:solidFill>
                  <a:srgbClr val="585858"/>
                </a:solidFill>
                <a:latin typeface="Times New Roman"/>
                <a:cs typeface="Times New Roman"/>
              </a:rPr>
              <a:t>chữa</a:t>
            </a:r>
            <a:r>
              <a:rPr sz="1200" b="1" spc="-5" dirty="0">
                <a:solidFill>
                  <a:srgbClr val="585858"/>
                </a:solidFill>
                <a:latin typeface="Times New Roman"/>
                <a:cs typeface="Times New Roman"/>
              </a:rPr>
              <a:t> </a:t>
            </a:r>
            <a:r>
              <a:rPr sz="1200" b="1" spc="-25" dirty="0">
                <a:solidFill>
                  <a:srgbClr val="585858"/>
                </a:solidFill>
                <a:latin typeface="Times New Roman"/>
                <a:cs typeface="Times New Roman"/>
              </a:rPr>
              <a:t>mô;</a:t>
            </a:r>
            <a:endParaRPr sz="1200">
              <a:latin typeface="Times New Roman"/>
              <a:cs typeface="Times New Roman"/>
            </a:endParaRPr>
          </a:p>
          <a:p>
            <a:pPr algn="ctr">
              <a:lnSpc>
                <a:spcPts val="1400"/>
              </a:lnSpc>
            </a:pPr>
            <a:r>
              <a:rPr sz="1200" b="1" dirty="0">
                <a:solidFill>
                  <a:srgbClr val="585858"/>
                </a:solidFill>
                <a:latin typeface="Times New Roman"/>
                <a:cs typeface="Times New Roman"/>
              </a:rPr>
              <a:t>Kích</a:t>
            </a:r>
            <a:r>
              <a:rPr sz="1200" b="1" spc="-30" dirty="0">
                <a:solidFill>
                  <a:srgbClr val="585858"/>
                </a:solidFill>
                <a:latin typeface="Times New Roman"/>
                <a:cs typeface="Times New Roman"/>
              </a:rPr>
              <a:t> </a:t>
            </a:r>
            <a:r>
              <a:rPr sz="1200" b="1" dirty="0">
                <a:solidFill>
                  <a:srgbClr val="585858"/>
                </a:solidFill>
                <a:latin typeface="Times New Roman"/>
                <a:cs typeface="Times New Roman"/>
              </a:rPr>
              <a:t>thích</a:t>
            </a:r>
            <a:r>
              <a:rPr sz="1200" b="1" spc="-30" dirty="0">
                <a:solidFill>
                  <a:srgbClr val="585858"/>
                </a:solidFill>
                <a:latin typeface="Times New Roman"/>
                <a:cs typeface="Times New Roman"/>
              </a:rPr>
              <a:t> </a:t>
            </a:r>
            <a:r>
              <a:rPr sz="1200" b="1" dirty="0">
                <a:solidFill>
                  <a:srgbClr val="585858"/>
                </a:solidFill>
                <a:latin typeface="Times New Roman"/>
                <a:cs typeface="Times New Roman"/>
              </a:rPr>
              <a:t>tăng</a:t>
            </a:r>
            <a:r>
              <a:rPr sz="1200" b="1" spc="-15" dirty="0">
                <a:solidFill>
                  <a:srgbClr val="585858"/>
                </a:solidFill>
                <a:latin typeface="Times New Roman"/>
                <a:cs typeface="Times New Roman"/>
              </a:rPr>
              <a:t> </a:t>
            </a:r>
            <a:r>
              <a:rPr sz="1200" b="1" spc="-20" dirty="0">
                <a:solidFill>
                  <a:srgbClr val="585858"/>
                </a:solidFill>
                <a:latin typeface="Times New Roman"/>
                <a:cs typeface="Times New Roman"/>
              </a:rPr>
              <a:t>sinh</a:t>
            </a:r>
            <a:endParaRPr sz="1200">
              <a:latin typeface="Times New Roman"/>
              <a:cs typeface="Times New Roman"/>
            </a:endParaRPr>
          </a:p>
          <a:p>
            <a:pPr algn="ctr">
              <a:lnSpc>
                <a:spcPts val="1415"/>
              </a:lnSpc>
            </a:pPr>
            <a:r>
              <a:rPr sz="1200" b="1" spc="-10" dirty="0">
                <a:solidFill>
                  <a:srgbClr val="585858"/>
                </a:solidFill>
                <a:latin typeface="Times New Roman"/>
                <a:cs typeface="Times New Roman"/>
              </a:rPr>
              <a:t>Collagen,</a:t>
            </a:r>
            <a:r>
              <a:rPr sz="1200" b="1" spc="-30" dirty="0">
                <a:solidFill>
                  <a:srgbClr val="585858"/>
                </a:solidFill>
                <a:latin typeface="Times New Roman"/>
                <a:cs typeface="Times New Roman"/>
              </a:rPr>
              <a:t> </a:t>
            </a:r>
            <a:r>
              <a:rPr sz="1200" b="1" spc="-20" dirty="0">
                <a:solidFill>
                  <a:srgbClr val="585858"/>
                </a:solidFill>
                <a:latin typeface="Times New Roman"/>
                <a:cs typeface="Times New Roman"/>
              </a:rPr>
              <a:t>Axit</a:t>
            </a:r>
            <a:endParaRPr sz="1200">
              <a:latin typeface="Times New Roman"/>
              <a:cs typeface="Times New Roman"/>
            </a:endParaRPr>
          </a:p>
          <a:p>
            <a:pPr algn="ctr">
              <a:lnSpc>
                <a:spcPct val="100000"/>
              </a:lnSpc>
              <a:spcBef>
                <a:spcPts val="105"/>
              </a:spcBef>
            </a:pPr>
            <a:r>
              <a:rPr sz="1200" b="1" dirty="0">
                <a:solidFill>
                  <a:srgbClr val="585858"/>
                </a:solidFill>
                <a:latin typeface="Times New Roman"/>
                <a:cs typeface="Times New Roman"/>
              </a:rPr>
              <a:t>Hyaluronic</a:t>
            </a:r>
            <a:r>
              <a:rPr sz="1200" b="1" spc="-60" dirty="0">
                <a:solidFill>
                  <a:srgbClr val="585858"/>
                </a:solidFill>
                <a:latin typeface="Times New Roman"/>
                <a:cs typeface="Times New Roman"/>
              </a:rPr>
              <a:t> </a:t>
            </a:r>
            <a:r>
              <a:rPr sz="1200" b="1" spc="-20" dirty="0">
                <a:solidFill>
                  <a:srgbClr val="585858"/>
                </a:solidFill>
                <a:latin typeface="Times New Roman"/>
                <a:cs typeface="Times New Roman"/>
              </a:rPr>
              <a:t>(HA)</a:t>
            </a:r>
            <a:endParaRPr sz="1200">
              <a:latin typeface="Times New Roman"/>
              <a:cs typeface="Times New Roman"/>
            </a:endParaRPr>
          </a:p>
        </p:txBody>
      </p:sp>
      <p:sp>
        <p:nvSpPr>
          <p:cNvPr id="38" name="object 38"/>
          <p:cNvSpPr/>
          <p:nvPr/>
        </p:nvSpPr>
        <p:spPr>
          <a:xfrm>
            <a:off x="481495" y="971550"/>
            <a:ext cx="5295900" cy="0"/>
          </a:xfrm>
          <a:custGeom>
            <a:avLst/>
            <a:gdLst/>
            <a:ahLst/>
            <a:cxnLst/>
            <a:rect l="l" t="t" r="r" b="b"/>
            <a:pathLst>
              <a:path w="5295900">
                <a:moveTo>
                  <a:pt x="0" y="0"/>
                </a:moveTo>
                <a:lnTo>
                  <a:pt x="5295861" y="0"/>
                </a:lnTo>
              </a:path>
            </a:pathLst>
          </a:custGeom>
          <a:ln w="12700">
            <a:solidFill>
              <a:srgbClr val="585858"/>
            </a:solidFill>
          </a:ln>
        </p:spPr>
        <p:txBody>
          <a:bodyPr wrap="square" lIns="0" tIns="0" rIns="0" bIns="0" rtlCol="0"/>
          <a:lstStyle/>
          <a:p>
            <a:endParaRPr/>
          </a:p>
        </p:txBody>
      </p:sp>
      <p:sp>
        <p:nvSpPr>
          <p:cNvPr id="39" name="object 39"/>
          <p:cNvSpPr txBox="1">
            <a:spLocks noGrp="1"/>
          </p:cNvSpPr>
          <p:nvPr>
            <p:ph type="title"/>
          </p:nvPr>
        </p:nvSpPr>
        <p:spPr>
          <a:prstGeom prst="rect">
            <a:avLst/>
          </a:prstGeom>
        </p:spPr>
        <p:txBody>
          <a:bodyPr vert="horz" wrap="square" lIns="0" tIns="12700" rIns="0" bIns="0" rtlCol="0">
            <a:spAutoFit/>
          </a:bodyPr>
          <a:lstStyle/>
          <a:p>
            <a:pPr marL="7014845">
              <a:lnSpc>
                <a:spcPct val="100000"/>
              </a:lnSpc>
              <a:spcBef>
                <a:spcPts val="100"/>
              </a:spcBef>
            </a:pPr>
            <a:r>
              <a:rPr dirty="0"/>
              <a:t>Tài</a:t>
            </a:r>
            <a:r>
              <a:rPr spc="-15" dirty="0"/>
              <a:t> </a:t>
            </a:r>
            <a:r>
              <a:rPr dirty="0"/>
              <a:t>liệu chỉ</a:t>
            </a:r>
            <a:r>
              <a:rPr spc="-10" dirty="0"/>
              <a:t> </a:t>
            </a:r>
            <a:r>
              <a:rPr dirty="0"/>
              <a:t>dành</a:t>
            </a:r>
            <a:r>
              <a:rPr spc="5" dirty="0"/>
              <a:t> </a:t>
            </a:r>
            <a:r>
              <a:rPr dirty="0"/>
              <a:t>cho</a:t>
            </a:r>
            <a:r>
              <a:rPr spc="-5" dirty="0"/>
              <a:t> </a:t>
            </a:r>
            <a:r>
              <a:rPr dirty="0"/>
              <a:t>tập</a:t>
            </a:r>
            <a:r>
              <a:rPr spc="-10" dirty="0"/>
              <a:t> </a:t>
            </a:r>
            <a:r>
              <a:rPr dirty="0"/>
              <a:t>huấn nội</a:t>
            </a:r>
            <a:r>
              <a:rPr spc="5" dirty="0"/>
              <a:t> </a:t>
            </a:r>
            <a:r>
              <a:rPr spc="-25" dirty="0"/>
              <a:t>bộ</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86129" y="1477137"/>
            <a:ext cx="6636384" cy="15506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585858"/>
                </a:solidFill>
                <a:latin typeface="Times New Roman"/>
                <a:cs typeface="Times New Roman"/>
              </a:rPr>
              <a:t>Exosome</a:t>
            </a:r>
            <a:r>
              <a:rPr sz="2000" spc="-55" dirty="0">
                <a:solidFill>
                  <a:srgbClr val="585858"/>
                </a:solidFill>
                <a:latin typeface="Times New Roman"/>
                <a:cs typeface="Times New Roman"/>
              </a:rPr>
              <a:t> </a:t>
            </a:r>
            <a:r>
              <a:rPr sz="2000" dirty="0">
                <a:solidFill>
                  <a:srgbClr val="585858"/>
                </a:solidFill>
                <a:latin typeface="Times New Roman"/>
                <a:cs typeface="Times New Roman"/>
              </a:rPr>
              <a:t>là</a:t>
            </a:r>
            <a:r>
              <a:rPr sz="2000" spc="-10" dirty="0">
                <a:solidFill>
                  <a:srgbClr val="585858"/>
                </a:solidFill>
                <a:latin typeface="Times New Roman"/>
                <a:cs typeface="Times New Roman"/>
              </a:rPr>
              <a:t> </a:t>
            </a:r>
            <a:r>
              <a:rPr sz="2000" dirty="0">
                <a:solidFill>
                  <a:srgbClr val="585858"/>
                </a:solidFill>
                <a:latin typeface="Times New Roman"/>
                <a:cs typeface="Times New Roman"/>
              </a:rPr>
              <a:t>những</a:t>
            </a:r>
            <a:r>
              <a:rPr sz="2000" spc="-55" dirty="0">
                <a:solidFill>
                  <a:srgbClr val="585858"/>
                </a:solidFill>
                <a:latin typeface="Times New Roman"/>
                <a:cs typeface="Times New Roman"/>
              </a:rPr>
              <a:t> </a:t>
            </a:r>
            <a:r>
              <a:rPr sz="2000" dirty="0">
                <a:solidFill>
                  <a:srgbClr val="585858"/>
                </a:solidFill>
                <a:latin typeface="Times New Roman"/>
                <a:cs typeface="Times New Roman"/>
              </a:rPr>
              <a:t>túi</a:t>
            </a:r>
            <a:r>
              <a:rPr sz="2000" spc="-25" dirty="0">
                <a:solidFill>
                  <a:srgbClr val="585858"/>
                </a:solidFill>
                <a:latin typeface="Times New Roman"/>
                <a:cs typeface="Times New Roman"/>
              </a:rPr>
              <a:t> </a:t>
            </a:r>
            <a:r>
              <a:rPr sz="2000" dirty="0">
                <a:solidFill>
                  <a:srgbClr val="585858"/>
                </a:solidFill>
                <a:latin typeface="Times New Roman"/>
                <a:cs typeface="Times New Roman"/>
              </a:rPr>
              <a:t>ngoại</a:t>
            </a:r>
            <a:r>
              <a:rPr sz="2000" spc="-45" dirty="0">
                <a:solidFill>
                  <a:srgbClr val="585858"/>
                </a:solidFill>
                <a:latin typeface="Times New Roman"/>
                <a:cs typeface="Times New Roman"/>
              </a:rPr>
              <a:t> </a:t>
            </a:r>
            <a:r>
              <a:rPr sz="2000" dirty="0">
                <a:solidFill>
                  <a:srgbClr val="585858"/>
                </a:solidFill>
                <a:latin typeface="Times New Roman"/>
                <a:cs typeface="Times New Roman"/>
              </a:rPr>
              <a:t>bào</a:t>
            </a:r>
            <a:r>
              <a:rPr sz="2000" spc="-25" dirty="0">
                <a:solidFill>
                  <a:srgbClr val="585858"/>
                </a:solidFill>
                <a:latin typeface="Times New Roman"/>
                <a:cs typeface="Times New Roman"/>
              </a:rPr>
              <a:t> </a:t>
            </a:r>
            <a:r>
              <a:rPr sz="2000" dirty="0">
                <a:solidFill>
                  <a:srgbClr val="585858"/>
                </a:solidFill>
                <a:latin typeface="Times New Roman"/>
                <a:cs typeface="Times New Roman"/>
              </a:rPr>
              <a:t>dạng</a:t>
            </a:r>
            <a:r>
              <a:rPr sz="2000" spc="-25" dirty="0">
                <a:solidFill>
                  <a:srgbClr val="585858"/>
                </a:solidFill>
                <a:latin typeface="Times New Roman"/>
                <a:cs typeface="Times New Roman"/>
              </a:rPr>
              <a:t> </a:t>
            </a:r>
            <a:r>
              <a:rPr sz="2000" dirty="0">
                <a:solidFill>
                  <a:srgbClr val="585858"/>
                </a:solidFill>
                <a:latin typeface="Times New Roman"/>
                <a:cs typeface="Times New Roman"/>
              </a:rPr>
              <a:t>hạt</a:t>
            </a:r>
            <a:r>
              <a:rPr sz="2000" spc="-35" dirty="0">
                <a:solidFill>
                  <a:srgbClr val="585858"/>
                </a:solidFill>
                <a:latin typeface="Times New Roman"/>
                <a:cs typeface="Times New Roman"/>
              </a:rPr>
              <a:t> </a:t>
            </a:r>
            <a:r>
              <a:rPr sz="2000" dirty="0">
                <a:solidFill>
                  <a:srgbClr val="585858"/>
                </a:solidFill>
                <a:latin typeface="Times New Roman"/>
                <a:cs typeface="Times New Roman"/>
              </a:rPr>
              <a:t>tiết</a:t>
            </a:r>
            <a:r>
              <a:rPr sz="2000" spc="-25" dirty="0">
                <a:solidFill>
                  <a:srgbClr val="585858"/>
                </a:solidFill>
                <a:latin typeface="Times New Roman"/>
                <a:cs typeface="Times New Roman"/>
              </a:rPr>
              <a:t> </a:t>
            </a:r>
            <a:r>
              <a:rPr sz="2000" dirty="0">
                <a:solidFill>
                  <a:srgbClr val="585858"/>
                </a:solidFill>
                <a:latin typeface="Times New Roman"/>
                <a:cs typeface="Times New Roman"/>
              </a:rPr>
              <a:t>ra</a:t>
            </a:r>
            <a:r>
              <a:rPr sz="2000" spc="-25" dirty="0">
                <a:solidFill>
                  <a:srgbClr val="585858"/>
                </a:solidFill>
                <a:latin typeface="Times New Roman"/>
                <a:cs typeface="Times New Roman"/>
              </a:rPr>
              <a:t> </a:t>
            </a:r>
            <a:r>
              <a:rPr sz="2000" dirty="0">
                <a:solidFill>
                  <a:srgbClr val="585858"/>
                </a:solidFill>
                <a:latin typeface="Times New Roman"/>
                <a:cs typeface="Times New Roman"/>
              </a:rPr>
              <a:t>từ</a:t>
            </a:r>
            <a:r>
              <a:rPr sz="2000" spc="-15" dirty="0">
                <a:solidFill>
                  <a:srgbClr val="585858"/>
                </a:solidFill>
                <a:latin typeface="Times New Roman"/>
                <a:cs typeface="Times New Roman"/>
              </a:rPr>
              <a:t> </a:t>
            </a:r>
            <a:r>
              <a:rPr sz="2000" dirty="0">
                <a:solidFill>
                  <a:srgbClr val="585858"/>
                </a:solidFill>
                <a:latin typeface="Times New Roman"/>
                <a:cs typeface="Times New Roman"/>
              </a:rPr>
              <a:t>tế</a:t>
            </a:r>
            <a:r>
              <a:rPr sz="2000" spc="-25" dirty="0">
                <a:solidFill>
                  <a:srgbClr val="585858"/>
                </a:solidFill>
                <a:latin typeface="Times New Roman"/>
                <a:cs typeface="Times New Roman"/>
              </a:rPr>
              <a:t> </a:t>
            </a:r>
            <a:r>
              <a:rPr sz="2000" dirty="0">
                <a:solidFill>
                  <a:srgbClr val="585858"/>
                </a:solidFill>
                <a:latin typeface="Times New Roman"/>
                <a:cs typeface="Times New Roman"/>
              </a:rPr>
              <a:t>bào,</a:t>
            </a:r>
            <a:r>
              <a:rPr sz="2000" spc="-15" dirty="0">
                <a:solidFill>
                  <a:srgbClr val="585858"/>
                </a:solidFill>
                <a:latin typeface="Times New Roman"/>
                <a:cs typeface="Times New Roman"/>
              </a:rPr>
              <a:t> </a:t>
            </a:r>
            <a:r>
              <a:rPr sz="2000" spc="-25" dirty="0">
                <a:solidFill>
                  <a:srgbClr val="585858"/>
                </a:solidFill>
                <a:latin typeface="Times New Roman"/>
                <a:cs typeface="Times New Roman"/>
              </a:rPr>
              <a:t>bao</a:t>
            </a:r>
            <a:endParaRPr sz="2000">
              <a:latin typeface="Times New Roman"/>
              <a:cs typeface="Times New Roman"/>
            </a:endParaRPr>
          </a:p>
          <a:p>
            <a:pPr marL="12700" marR="76835">
              <a:lnSpc>
                <a:spcPct val="100000"/>
              </a:lnSpc>
            </a:pPr>
            <a:r>
              <a:rPr sz="2000" dirty="0">
                <a:solidFill>
                  <a:srgbClr val="585858"/>
                </a:solidFill>
                <a:latin typeface="Times New Roman"/>
                <a:cs typeface="Times New Roman"/>
              </a:rPr>
              <a:t>gồm</a:t>
            </a:r>
            <a:r>
              <a:rPr sz="2000" spc="-55" dirty="0">
                <a:solidFill>
                  <a:srgbClr val="585858"/>
                </a:solidFill>
                <a:latin typeface="Times New Roman"/>
                <a:cs typeface="Times New Roman"/>
              </a:rPr>
              <a:t> </a:t>
            </a:r>
            <a:r>
              <a:rPr sz="2000" dirty="0">
                <a:solidFill>
                  <a:srgbClr val="585858"/>
                </a:solidFill>
                <a:latin typeface="Times New Roman"/>
                <a:cs typeface="Times New Roman"/>
              </a:rPr>
              <a:t>các</a:t>
            </a:r>
            <a:r>
              <a:rPr sz="2000" spc="-25" dirty="0">
                <a:solidFill>
                  <a:srgbClr val="585858"/>
                </a:solidFill>
                <a:latin typeface="Times New Roman"/>
                <a:cs typeface="Times New Roman"/>
              </a:rPr>
              <a:t> </a:t>
            </a:r>
            <a:r>
              <a:rPr sz="2000" dirty="0">
                <a:solidFill>
                  <a:srgbClr val="585858"/>
                </a:solidFill>
                <a:latin typeface="Times New Roman"/>
                <a:cs typeface="Times New Roman"/>
              </a:rPr>
              <a:t>thành</a:t>
            </a:r>
            <a:r>
              <a:rPr sz="2000" spc="-35" dirty="0">
                <a:solidFill>
                  <a:srgbClr val="585858"/>
                </a:solidFill>
                <a:latin typeface="Times New Roman"/>
                <a:cs typeface="Times New Roman"/>
              </a:rPr>
              <a:t> </a:t>
            </a:r>
            <a:r>
              <a:rPr sz="2000" dirty="0">
                <a:solidFill>
                  <a:srgbClr val="585858"/>
                </a:solidFill>
                <a:latin typeface="Times New Roman"/>
                <a:cs typeface="Times New Roman"/>
              </a:rPr>
              <a:t>phần</a:t>
            </a:r>
            <a:r>
              <a:rPr sz="2000" spc="-25" dirty="0">
                <a:solidFill>
                  <a:srgbClr val="585858"/>
                </a:solidFill>
                <a:latin typeface="Times New Roman"/>
                <a:cs typeface="Times New Roman"/>
              </a:rPr>
              <a:t> </a:t>
            </a:r>
            <a:r>
              <a:rPr sz="2000" dirty="0">
                <a:solidFill>
                  <a:srgbClr val="585858"/>
                </a:solidFill>
                <a:latin typeface="Times New Roman"/>
                <a:cs typeface="Times New Roman"/>
              </a:rPr>
              <a:t>màng tế</a:t>
            </a:r>
            <a:r>
              <a:rPr sz="2000" spc="-25" dirty="0">
                <a:solidFill>
                  <a:srgbClr val="585858"/>
                </a:solidFill>
                <a:latin typeface="Times New Roman"/>
                <a:cs typeface="Times New Roman"/>
              </a:rPr>
              <a:t> </a:t>
            </a:r>
            <a:r>
              <a:rPr sz="2000" dirty="0">
                <a:solidFill>
                  <a:srgbClr val="585858"/>
                </a:solidFill>
                <a:latin typeface="Times New Roman"/>
                <a:cs typeface="Times New Roman"/>
              </a:rPr>
              <a:t>bào,</a:t>
            </a:r>
            <a:r>
              <a:rPr sz="2000" spc="-30" dirty="0">
                <a:solidFill>
                  <a:srgbClr val="585858"/>
                </a:solidFill>
                <a:latin typeface="Times New Roman"/>
                <a:cs typeface="Times New Roman"/>
              </a:rPr>
              <a:t> </a:t>
            </a:r>
            <a:r>
              <a:rPr sz="2000" dirty="0">
                <a:solidFill>
                  <a:srgbClr val="585858"/>
                </a:solidFill>
                <a:latin typeface="Times New Roman"/>
                <a:cs typeface="Times New Roman"/>
              </a:rPr>
              <a:t>axit</a:t>
            </a:r>
            <a:r>
              <a:rPr sz="2000" spc="-50" dirty="0">
                <a:solidFill>
                  <a:srgbClr val="585858"/>
                </a:solidFill>
                <a:latin typeface="Times New Roman"/>
                <a:cs typeface="Times New Roman"/>
              </a:rPr>
              <a:t> </a:t>
            </a:r>
            <a:r>
              <a:rPr sz="2000" dirty="0">
                <a:solidFill>
                  <a:srgbClr val="585858"/>
                </a:solidFill>
                <a:latin typeface="Times New Roman"/>
                <a:cs typeface="Times New Roman"/>
              </a:rPr>
              <a:t>nuleic</a:t>
            </a:r>
            <a:r>
              <a:rPr sz="2000" spc="-35" dirty="0">
                <a:solidFill>
                  <a:srgbClr val="585858"/>
                </a:solidFill>
                <a:latin typeface="Times New Roman"/>
                <a:cs typeface="Times New Roman"/>
              </a:rPr>
              <a:t> </a:t>
            </a:r>
            <a:r>
              <a:rPr sz="2000" dirty="0">
                <a:solidFill>
                  <a:srgbClr val="585858"/>
                </a:solidFill>
                <a:latin typeface="Times New Roman"/>
                <a:cs typeface="Times New Roman"/>
              </a:rPr>
              <a:t>và</a:t>
            </a:r>
            <a:r>
              <a:rPr sz="2000" spc="-25" dirty="0">
                <a:solidFill>
                  <a:srgbClr val="585858"/>
                </a:solidFill>
                <a:latin typeface="Times New Roman"/>
                <a:cs typeface="Times New Roman"/>
              </a:rPr>
              <a:t> </a:t>
            </a:r>
            <a:r>
              <a:rPr sz="2000" dirty="0">
                <a:solidFill>
                  <a:srgbClr val="585858"/>
                </a:solidFill>
                <a:latin typeface="Times New Roman"/>
                <a:cs typeface="Times New Roman"/>
              </a:rPr>
              <a:t>protein</a:t>
            </a:r>
            <a:r>
              <a:rPr sz="2000" spc="-55" dirty="0">
                <a:solidFill>
                  <a:srgbClr val="585858"/>
                </a:solidFill>
                <a:latin typeface="Times New Roman"/>
                <a:cs typeface="Times New Roman"/>
              </a:rPr>
              <a:t> </a:t>
            </a:r>
            <a:r>
              <a:rPr sz="2000" dirty="0">
                <a:solidFill>
                  <a:srgbClr val="585858"/>
                </a:solidFill>
                <a:latin typeface="Times New Roman"/>
                <a:cs typeface="Times New Roman"/>
              </a:rPr>
              <a:t>hoạt</a:t>
            </a:r>
            <a:r>
              <a:rPr sz="2000" spc="-35" dirty="0">
                <a:solidFill>
                  <a:srgbClr val="585858"/>
                </a:solidFill>
                <a:latin typeface="Times New Roman"/>
                <a:cs typeface="Times New Roman"/>
              </a:rPr>
              <a:t> </a:t>
            </a:r>
            <a:r>
              <a:rPr sz="2000" spc="-20" dirty="0">
                <a:solidFill>
                  <a:srgbClr val="585858"/>
                </a:solidFill>
                <a:latin typeface="Times New Roman"/>
                <a:cs typeface="Times New Roman"/>
              </a:rPr>
              <a:t>tính </a:t>
            </a:r>
            <a:r>
              <a:rPr sz="2000" dirty="0">
                <a:solidFill>
                  <a:srgbClr val="585858"/>
                </a:solidFill>
                <a:latin typeface="Times New Roman"/>
                <a:cs typeface="Times New Roman"/>
              </a:rPr>
              <a:t>sinh</a:t>
            </a:r>
            <a:r>
              <a:rPr sz="2000" spc="-50" dirty="0">
                <a:solidFill>
                  <a:srgbClr val="585858"/>
                </a:solidFill>
                <a:latin typeface="Times New Roman"/>
                <a:cs typeface="Times New Roman"/>
              </a:rPr>
              <a:t> </a:t>
            </a:r>
            <a:r>
              <a:rPr sz="2000" dirty="0">
                <a:solidFill>
                  <a:srgbClr val="585858"/>
                </a:solidFill>
                <a:latin typeface="Times New Roman"/>
                <a:cs typeface="Times New Roman"/>
              </a:rPr>
              <a:t>học.</a:t>
            </a:r>
            <a:r>
              <a:rPr sz="2000" spc="-30" dirty="0">
                <a:solidFill>
                  <a:srgbClr val="585858"/>
                </a:solidFill>
                <a:latin typeface="Times New Roman"/>
                <a:cs typeface="Times New Roman"/>
              </a:rPr>
              <a:t> </a:t>
            </a:r>
            <a:r>
              <a:rPr sz="2000" dirty="0">
                <a:solidFill>
                  <a:srgbClr val="585858"/>
                </a:solidFill>
                <a:latin typeface="Times New Roman"/>
                <a:cs typeface="Times New Roman"/>
              </a:rPr>
              <a:t>Exosome</a:t>
            </a:r>
            <a:r>
              <a:rPr sz="2000" spc="-30" dirty="0">
                <a:solidFill>
                  <a:srgbClr val="585858"/>
                </a:solidFill>
                <a:latin typeface="Times New Roman"/>
                <a:cs typeface="Times New Roman"/>
              </a:rPr>
              <a:t> </a:t>
            </a:r>
            <a:r>
              <a:rPr sz="2000" dirty="0">
                <a:solidFill>
                  <a:srgbClr val="585858"/>
                </a:solidFill>
                <a:latin typeface="Times New Roman"/>
                <a:cs typeface="Times New Roman"/>
              </a:rPr>
              <a:t>thực</a:t>
            </a:r>
            <a:r>
              <a:rPr sz="2000" spc="-20" dirty="0">
                <a:solidFill>
                  <a:srgbClr val="585858"/>
                </a:solidFill>
                <a:latin typeface="Times New Roman"/>
                <a:cs typeface="Times New Roman"/>
              </a:rPr>
              <a:t> </a:t>
            </a:r>
            <a:r>
              <a:rPr sz="2000" dirty="0">
                <a:solidFill>
                  <a:srgbClr val="585858"/>
                </a:solidFill>
                <a:latin typeface="Times New Roman"/>
                <a:cs typeface="Times New Roman"/>
              </a:rPr>
              <a:t>hiện</a:t>
            </a:r>
            <a:r>
              <a:rPr sz="2000" spc="-30" dirty="0">
                <a:solidFill>
                  <a:srgbClr val="585858"/>
                </a:solidFill>
                <a:latin typeface="Times New Roman"/>
                <a:cs typeface="Times New Roman"/>
              </a:rPr>
              <a:t> </a:t>
            </a:r>
            <a:r>
              <a:rPr sz="2000" dirty="0">
                <a:solidFill>
                  <a:srgbClr val="585858"/>
                </a:solidFill>
                <a:latin typeface="Times New Roman"/>
                <a:cs typeface="Times New Roman"/>
              </a:rPr>
              <a:t>chức</a:t>
            </a:r>
            <a:r>
              <a:rPr sz="2000" spc="-35" dirty="0">
                <a:solidFill>
                  <a:srgbClr val="585858"/>
                </a:solidFill>
                <a:latin typeface="Times New Roman"/>
                <a:cs typeface="Times New Roman"/>
              </a:rPr>
              <a:t> </a:t>
            </a:r>
            <a:r>
              <a:rPr sz="2000" dirty="0">
                <a:solidFill>
                  <a:srgbClr val="585858"/>
                </a:solidFill>
                <a:latin typeface="Times New Roman"/>
                <a:cs typeface="Times New Roman"/>
              </a:rPr>
              <a:t>năng</a:t>
            </a:r>
            <a:r>
              <a:rPr sz="2000" spc="-25" dirty="0">
                <a:solidFill>
                  <a:srgbClr val="585858"/>
                </a:solidFill>
                <a:latin typeface="Times New Roman"/>
                <a:cs typeface="Times New Roman"/>
              </a:rPr>
              <a:t> </a:t>
            </a:r>
            <a:r>
              <a:rPr sz="2000" dirty="0">
                <a:solidFill>
                  <a:srgbClr val="585858"/>
                </a:solidFill>
                <a:latin typeface="Times New Roman"/>
                <a:cs typeface="Times New Roman"/>
              </a:rPr>
              <a:t>của</a:t>
            </a:r>
            <a:r>
              <a:rPr sz="2000" spc="-10" dirty="0">
                <a:solidFill>
                  <a:srgbClr val="585858"/>
                </a:solidFill>
                <a:latin typeface="Times New Roman"/>
                <a:cs typeface="Times New Roman"/>
              </a:rPr>
              <a:t> </a:t>
            </a:r>
            <a:r>
              <a:rPr sz="2000" dirty="0">
                <a:solidFill>
                  <a:srgbClr val="585858"/>
                </a:solidFill>
                <a:latin typeface="Times New Roman"/>
                <a:cs typeface="Times New Roman"/>
              </a:rPr>
              <a:t>các</a:t>
            </a:r>
            <a:r>
              <a:rPr sz="2000" spc="-25" dirty="0">
                <a:solidFill>
                  <a:srgbClr val="585858"/>
                </a:solidFill>
                <a:latin typeface="Times New Roman"/>
                <a:cs typeface="Times New Roman"/>
              </a:rPr>
              <a:t> </a:t>
            </a:r>
            <a:r>
              <a:rPr sz="2000" dirty="0">
                <a:solidFill>
                  <a:srgbClr val="585858"/>
                </a:solidFill>
                <a:latin typeface="Times New Roman"/>
                <a:cs typeface="Times New Roman"/>
              </a:rPr>
              <a:t>đặc</a:t>
            </a:r>
            <a:r>
              <a:rPr sz="2000" spc="-20" dirty="0">
                <a:solidFill>
                  <a:srgbClr val="585858"/>
                </a:solidFill>
                <a:latin typeface="Times New Roman"/>
                <a:cs typeface="Times New Roman"/>
              </a:rPr>
              <a:t> </a:t>
            </a:r>
            <a:r>
              <a:rPr sz="2000" dirty="0">
                <a:solidFill>
                  <a:srgbClr val="585858"/>
                </a:solidFill>
                <a:latin typeface="Times New Roman"/>
                <a:cs typeface="Times New Roman"/>
              </a:rPr>
              <a:t>trưng</a:t>
            </a:r>
            <a:r>
              <a:rPr sz="2000" spc="-35" dirty="0">
                <a:solidFill>
                  <a:srgbClr val="585858"/>
                </a:solidFill>
                <a:latin typeface="Times New Roman"/>
                <a:cs typeface="Times New Roman"/>
              </a:rPr>
              <a:t> </a:t>
            </a:r>
            <a:r>
              <a:rPr sz="2000" spc="-10" dirty="0">
                <a:solidFill>
                  <a:srgbClr val="585858"/>
                </a:solidFill>
                <a:latin typeface="Times New Roman"/>
                <a:cs typeface="Times New Roman"/>
              </a:rPr>
              <a:t>trong</a:t>
            </a:r>
            <a:endParaRPr sz="2000">
              <a:latin typeface="Times New Roman"/>
              <a:cs typeface="Times New Roman"/>
            </a:endParaRPr>
          </a:p>
          <a:p>
            <a:pPr marL="12700">
              <a:lnSpc>
                <a:spcPct val="100000"/>
              </a:lnSpc>
            </a:pPr>
            <a:r>
              <a:rPr sz="2000" dirty="0">
                <a:solidFill>
                  <a:srgbClr val="585858"/>
                </a:solidFill>
                <a:latin typeface="Times New Roman"/>
                <a:cs typeface="Times New Roman"/>
              </a:rPr>
              <a:t>từng</a:t>
            </a:r>
            <a:r>
              <a:rPr sz="2000" spc="-25" dirty="0">
                <a:solidFill>
                  <a:srgbClr val="585858"/>
                </a:solidFill>
                <a:latin typeface="Times New Roman"/>
                <a:cs typeface="Times New Roman"/>
              </a:rPr>
              <a:t> </a:t>
            </a:r>
            <a:r>
              <a:rPr sz="2000" dirty="0">
                <a:solidFill>
                  <a:srgbClr val="585858"/>
                </a:solidFill>
                <a:latin typeface="Times New Roman"/>
                <a:cs typeface="Times New Roman"/>
              </a:rPr>
              <a:t>thành</a:t>
            </a:r>
            <a:r>
              <a:rPr sz="2000" spc="-30" dirty="0">
                <a:solidFill>
                  <a:srgbClr val="585858"/>
                </a:solidFill>
                <a:latin typeface="Times New Roman"/>
                <a:cs typeface="Times New Roman"/>
              </a:rPr>
              <a:t> </a:t>
            </a:r>
            <a:r>
              <a:rPr sz="2000" dirty="0">
                <a:solidFill>
                  <a:srgbClr val="585858"/>
                </a:solidFill>
                <a:latin typeface="Times New Roman"/>
                <a:cs typeface="Times New Roman"/>
              </a:rPr>
              <a:t>phần</a:t>
            </a:r>
            <a:r>
              <a:rPr sz="2000" spc="-30" dirty="0">
                <a:solidFill>
                  <a:srgbClr val="585858"/>
                </a:solidFill>
                <a:latin typeface="Times New Roman"/>
                <a:cs typeface="Times New Roman"/>
              </a:rPr>
              <a:t> </a:t>
            </a:r>
            <a:r>
              <a:rPr sz="2000" dirty="0">
                <a:solidFill>
                  <a:srgbClr val="585858"/>
                </a:solidFill>
                <a:latin typeface="Times New Roman"/>
                <a:cs typeface="Times New Roman"/>
              </a:rPr>
              <a:t>nêu</a:t>
            </a:r>
            <a:r>
              <a:rPr sz="2000" spc="-15" dirty="0">
                <a:solidFill>
                  <a:srgbClr val="585858"/>
                </a:solidFill>
                <a:latin typeface="Times New Roman"/>
                <a:cs typeface="Times New Roman"/>
              </a:rPr>
              <a:t> </a:t>
            </a:r>
            <a:r>
              <a:rPr sz="2000" dirty="0">
                <a:solidFill>
                  <a:srgbClr val="585858"/>
                </a:solidFill>
                <a:latin typeface="Times New Roman"/>
                <a:cs typeface="Times New Roman"/>
              </a:rPr>
              <a:t>trên,</a:t>
            </a:r>
            <a:r>
              <a:rPr sz="2000" spc="-35" dirty="0">
                <a:solidFill>
                  <a:srgbClr val="585858"/>
                </a:solidFill>
                <a:latin typeface="Times New Roman"/>
                <a:cs typeface="Times New Roman"/>
              </a:rPr>
              <a:t> </a:t>
            </a:r>
            <a:r>
              <a:rPr sz="2000" dirty="0">
                <a:solidFill>
                  <a:srgbClr val="585858"/>
                </a:solidFill>
                <a:latin typeface="Times New Roman"/>
                <a:cs typeface="Times New Roman"/>
              </a:rPr>
              <a:t>và</a:t>
            </a:r>
            <a:r>
              <a:rPr sz="2000" spc="-25" dirty="0">
                <a:solidFill>
                  <a:srgbClr val="585858"/>
                </a:solidFill>
                <a:latin typeface="Times New Roman"/>
                <a:cs typeface="Times New Roman"/>
              </a:rPr>
              <a:t> </a:t>
            </a:r>
            <a:r>
              <a:rPr sz="2000" dirty="0">
                <a:solidFill>
                  <a:srgbClr val="585858"/>
                </a:solidFill>
                <a:latin typeface="Times New Roman"/>
                <a:cs typeface="Times New Roman"/>
              </a:rPr>
              <a:t>được</a:t>
            </a:r>
            <a:r>
              <a:rPr sz="2000" spc="-30" dirty="0">
                <a:solidFill>
                  <a:srgbClr val="585858"/>
                </a:solidFill>
                <a:latin typeface="Times New Roman"/>
                <a:cs typeface="Times New Roman"/>
              </a:rPr>
              <a:t> </a:t>
            </a:r>
            <a:r>
              <a:rPr sz="2000" dirty="0">
                <a:solidFill>
                  <a:srgbClr val="585858"/>
                </a:solidFill>
                <a:latin typeface="Times New Roman"/>
                <a:cs typeface="Times New Roman"/>
              </a:rPr>
              <a:t>đánh</a:t>
            </a:r>
            <a:r>
              <a:rPr sz="2000" spc="-25" dirty="0">
                <a:solidFill>
                  <a:srgbClr val="585858"/>
                </a:solidFill>
                <a:latin typeface="Times New Roman"/>
                <a:cs typeface="Times New Roman"/>
              </a:rPr>
              <a:t> </a:t>
            </a:r>
            <a:r>
              <a:rPr sz="2000" dirty="0">
                <a:solidFill>
                  <a:srgbClr val="585858"/>
                </a:solidFill>
                <a:latin typeface="Times New Roman"/>
                <a:cs typeface="Times New Roman"/>
              </a:rPr>
              <a:t>giá</a:t>
            </a:r>
            <a:r>
              <a:rPr sz="2000" spc="-25" dirty="0">
                <a:solidFill>
                  <a:srgbClr val="585858"/>
                </a:solidFill>
                <a:latin typeface="Times New Roman"/>
                <a:cs typeface="Times New Roman"/>
              </a:rPr>
              <a:t> </a:t>
            </a:r>
            <a:r>
              <a:rPr sz="2000" dirty="0">
                <a:solidFill>
                  <a:srgbClr val="585858"/>
                </a:solidFill>
                <a:latin typeface="Times New Roman"/>
                <a:cs typeface="Times New Roman"/>
              </a:rPr>
              <a:t>là</a:t>
            </a:r>
            <a:r>
              <a:rPr sz="2000" spc="-15" dirty="0">
                <a:solidFill>
                  <a:srgbClr val="585858"/>
                </a:solidFill>
                <a:latin typeface="Times New Roman"/>
                <a:cs typeface="Times New Roman"/>
              </a:rPr>
              <a:t> </a:t>
            </a:r>
            <a:r>
              <a:rPr sz="2000" dirty="0">
                <a:solidFill>
                  <a:srgbClr val="585858"/>
                </a:solidFill>
                <a:latin typeface="Times New Roman"/>
                <a:cs typeface="Times New Roman"/>
              </a:rPr>
              <a:t>nhân</a:t>
            </a:r>
            <a:r>
              <a:rPr sz="2000" spc="-30" dirty="0">
                <a:solidFill>
                  <a:srgbClr val="585858"/>
                </a:solidFill>
                <a:latin typeface="Times New Roman"/>
                <a:cs typeface="Times New Roman"/>
              </a:rPr>
              <a:t> </a:t>
            </a:r>
            <a:r>
              <a:rPr sz="2000" dirty="0">
                <a:solidFill>
                  <a:srgbClr val="585858"/>
                </a:solidFill>
                <a:latin typeface="Times New Roman"/>
                <a:cs typeface="Times New Roman"/>
              </a:rPr>
              <a:t>tố</a:t>
            </a:r>
            <a:r>
              <a:rPr sz="2000" spc="-20" dirty="0">
                <a:solidFill>
                  <a:srgbClr val="585858"/>
                </a:solidFill>
                <a:latin typeface="Times New Roman"/>
                <a:cs typeface="Times New Roman"/>
              </a:rPr>
              <a:t> </a:t>
            </a:r>
            <a:r>
              <a:rPr sz="2000" dirty="0">
                <a:solidFill>
                  <a:srgbClr val="585858"/>
                </a:solidFill>
                <a:latin typeface="Times New Roman"/>
                <a:cs typeface="Times New Roman"/>
              </a:rPr>
              <a:t>quan</a:t>
            </a:r>
            <a:r>
              <a:rPr sz="2000" spc="-30" dirty="0">
                <a:solidFill>
                  <a:srgbClr val="585858"/>
                </a:solidFill>
                <a:latin typeface="Times New Roman"/>
                <a:cs typeface="Times New Roman"/>
              </a:rPr>
              <a:t> </a:t>
            </a:r>
            <a:r>
              <a:rPr sz="2000" spc="-10" dirty="0">
                <a:solidFill>
                  <a:srgbClr val="585858"/>
                </a:solidFill>
                <a:latin typeface="Times New Roman"/>
                <a:cs typeface="Times New Roman"/>
              </a:rPr>
              <a:t>trọng</a:t>
            </a:r>
            <a:endParaRPr sz="2000">
              <a:latin typeface="Times New Roman"/>
              <a:cs typeface="Times New Roman"/>
            </a:endParaRPr>
          </a:p>
          <a:p>
            <a:pPr marL="12700">
              <a:lnSpc>
                <a:spcPct val="100000"/>
              </a:lnSpc>
            </a:pPr>
            <a:r>
              <a:rPr sz="2000" dirty="0">
                <a:solidFill>
                  <a:srgbClr val="585858"/>
                </a:solidFill>
                <a:latin typeface="Times New Roman"/>
                <a:cs typeface="Times New Roman"/>
              </a:rPr>
              <a:t>trong</a:t>
            </a:r>
            <a:r>
              <a:rPr sz="2000" spc="-50" dirty="0">
                <a:solidFill>
                  <a:srgbClr val="585858"/>
                </a:solidFill>
                <a:latin typeface="Times New Roman"/>
                <a:cs typeface="Times New Roman"/>
              </a:rPr>
              <a:t> </a:t>
            </a:r>
            <a:r>
              <a:rPr sz="2000" dirty="0">
                <a:solidFill>
                  <a:srgbClr val="585858"/>
                </a:solidFill>
                <a:latin typeface="Times New Roman"/>
                <a:cs typeface="Times New Roman"/>
              </a:rPr>
              <a:t>việc</a:t>
            </a:r>
            <a:r>
              <a:rPr sz="2000" spc="-35" dirty="0">
                <a:solidFill>
                  <a:srgbClr val="585858"/>
                </a:solidFill>
                <a:latin typeface="Times New Roman"/>
                <a:cs typeface="Times New Roman"/>
              </a:rPr>
              <a:t> </a:t>
            </a:r>
            <a:r>
              <a:rPr sz="2000" dirty="0">
                <a:solidFill>
                  <a:srgbClr val="585858"/>
                </a:solidFill>
                <a:latin typeface="Times New Roman"/>
                <a:cs typeface="Times New Roman"/>
              </a:rPr>
              <a:t>điều</a:t>
            </a:r>
            <a:r>
              <a:rPr sz="2000" spc="-30" dirty="0">
                <a:solidFill>
                  <a:srgbClr val="585858"/>
                </a:solidFill>
                <a:latin typeface="Times New Roman"/>
                <a:cs typeface="Times New Roman"/>
              </a:rPr>
              <a:t> </a:t>
            </a:r>
            <a:r>
              <a:rPr sz="2000" dirty="0">
                <a:solidFill>
                  <a:srgbClr val="585858"/>
                </a:solidFill>
                <a:latin typeface="Times New Roman"/>
                <a:cs typeface="Times New Roman"/>
              </a:rPr>
              <a:t>trị</a:t>
            </a:r>
            <a:r>
              <a:rPr sz="2000" spc="-30" dirty="0">
                <a:solidFill>
                  <a:srgbClr val="585858"/>
                </a:solidFill>
                <a:latin typeface="Times New Roman"/>
                <a:cs typeface="Times New Roman"/>
              </a:rPr>
              <a:t> </a:t>
            </a:r>
            <a:r>
              <a:rPr sz="2000" dirty="0">
                <a:solidFill>
                  <a:srgbClr val="585858"/>
                </a:solidFill>
                <a:latin typeface="Times New Roman"/>
                <a:cs typeface="Times New Roman"/>
              </a:rPr>
              <a:t>thế</a:t>
            </a:r>
            <a:r>
              <a:rPr sz="2000" spc="-35" dirty="0">
                <a:solidFill>
                  <a:srgbClr val="585858"/>
                </a:solidFill>
                <a:latin typeface="Times New Roman"/>
                <a:cs typeface="Times New Roman"/>
              </a:rPr>
              <a:t> </a:t>
            </a:r>
            <a:r>
              <a:rPr sz="2000" dirty="0">
                <a:solidFill>
                  <a:srgbClr val="585858"/>
                </a:solidFill>
                <a:latin typeface="Times New Roman"/>
                <a:cs typeface="Times New Roman"/>
              </a:rPr>
              <a:t>hệ</a:t>
            </a:r>
            <a:r>
              <a:rPr sz="2000" spc="-25" dirty="0">
                <a:solidFill>
                  <a:srgbClr val="585858"/>
                </a:solidFill>
                <a:latin typeface="Times New Roman"/>
                <a:cs typeface="Times New Roman"/>
              </a:rPr>
              <a:t> </a:t>
            </a:r>
            <a:r>
              <a:rPr sz="2000" dirty="0">
                <a:solidFill>
                  <a:srgbClr val="585858"/>
                </a:solidFill>
                <a:latin typeface="Times New Roman"/>
                <a:cs typeface="Times New Roman"/>
              </a:rPr>
              <a:t>mới</a:t>
            </a:r>
            <a:r>
              <a:rPr sz="2000" spc="-5" dirty="0">
                <a:solidFill>
                  <a:srgbClr val="585858"/>
                </a:solidFill>
                <a:latin typeface="Times New Roman"/>
                <a:cs typeface="Times New Roman"/>
              </a:rPr>
              <a:t> </a:t>
            </a:r>
            <a:r>
              <a:rPr sz="2000" dirty="0">
                <a:solidFill>
                  <a:srgbClr val="585858"/>
                </a:solidFill>
                <a:latin typeface="Times New Roman"/>
                <a:cs typeface="Times New Roman"/>
              </a:rPr>
              <a:t>cho</a:t>
            </a:r>
            <a:r>
              <a:rPr sz="2000" spc="-25" dirty="0">
                <a:solidFill>
                  <a:srgbClr val="585858"/>
                </a:solidFill>
                <a:latin typeface="Times New Roman"/>
                <a:cs typeface="Times New Roman"/>
              </a:rPr>
              <a:t> </a:t>
            </a:r>
            <a:r>
              <a:rPr sz="2000" dirty="0">
                <a:solidFill>
                  <a:srgbClr val="585858"/>
                </a:solidFill>
                <a:latin typeface="Times New Roman"/>
                <a:cs typeface="Times New Roman"/>
              </a:rPr>
              <a:t>nhiều</a:t>
            </a:r>
            <a:r>
              <a:rPr sz="2000" spc="-40" dirty="0">
                <a:solidFill>
                  <a:srgbClr val="585858"/>
                </a:solidFill>
                <a:latin typeface="Times New Roman"/>
                <a:cs typeface="Times New Roman"/>
              </a:rPr>
              <a:t> </a:t>
            </a:r>
            <a:r>
              <a:rPr sz="2000" dirty="0">
                <a:solidFill>
                  <a:srgbClr val="585858"/>
                </a:solidFill>
                <a:latin typeface="Times New Roman"/>
                <a:cs typeface="Times New Roman"/>
              </a:rPr>
              <a:t>loại</a:t>
            </a:r>
            <a:r>
              <a:rPr sz="2000" spc="-25" dirty="0">
                <a:solidFill>
                  <a:srgbClr val="585858"/>
                </a:solidFill>
                <a:latin typeface="Times New Roman"/>
                <a:cs typeface="Times New Roman"/>
              </a:rPr>
              <a:t> </a:t>
            </a:r>
            <a:r>
              <a:rPr sz="2000" dirty="0">
                <a:solidFill>
                  <a:srgbClr val="585858"/>
                </a:solidFill>
                <a:latin typeface="Times New Roman"/>
                <a:cs typeface="Times New Roman"/>
              </a:rPr>
              <a:t>bệnh</a:t>
            </a:r>
            <a:r>
              <a:rPr sz="2000" spc="-40" dirty="0">
                <a:solidFill>
                  <a:srgbClr val="585858"/>
                </a:solidFill>
                <a:latin typeface="Times New Roman"/>
                <a:cs typeface="Times New Roman"/>
              </a:rPr>
              <a:t> </a:t>
            </a:r>
            <a:r>
              <a:rPr sz="2000" dirty="0">
                <a:solidFill>
                  <a:srgbClr val="585858"/>
                </a:solidFill>
                <a:latin typeface="Times New Roman"/>
                <a:cs typeface="Times New Roman"/>
              </a:rPr>
              <a:t>khác</a:t>
            </a:r>
            <a:r>
              <a:rPr sz="2000" spc="-30" dirty="0">
                <a:solidFill>
                  <a:srgbClr val="585858"/>
                </a:solidFill>
                <a:latin typeface="Times New Roman"/>
                <a:cs typeface="Times New Roman"/>
              </a:rPr>
              <a:t> </a:t>
            </a:r>
            <a:r>
              <a:rPr sz="2000" spc="-10" dirty="0">
                <a:solidFill>
                  <a:srgbClr val="585858"/>
                </a:solidFill>
                <a:latin typeface="Times New Roman"/>
                <a:cs typeface="Times New Roman"/>
              </a:rPr>
              <a:t>nhau.</a:t>
            </a:r>
            <a:endParaRPr sz="2000">
              <a:latin typeface="Times New Roman"/>
              <a:cs typeface="Times New Roman"/>
            </a:endParaRPr>
          </a:p>
        </p:txBody>
      </p:sp>
      <p:sp>
        <p:nvSpPr>
          <p:cNvPr id="3" name="object 3"/>
          <p:cNvSpPr/>
          <p:nvPr/>
        </p:nvSpPr>
        <p:spPr>
          <a:xfrm>
            <a:off x="289242" y="318820"/>
            <a:ext cx="11616690" cy="6292215"/>
          </a:xfrm>
          <a:custGeom>
            <a:avLst/>
            <a:gdLst/>
            <a:ahLst/>
            <a:cxnLst/>
            <a:rect l="l" t="t" r="r" b="b"/>
            <a:pathLst>
              <a:path w="11616690" h="6292215">
                <a:moveTo>
                  <a:pt x="0" y="6291707"/>
                </a:moveTo>
                <a:lnTo>
                  <a:pt x="11616563" y="6291707"/>
                </a:lnTo>
                <a:lnTo>
                  <a:pt x="11616563" y="0"/>
                </a:lnTo>
                <a:lnTo>
                  <a:pt x="0" y="0"/>
                </a:lnTo>
                <a:lnTo>
                  <a:pt x="0" y="6291707"/>
                </a:lnTo>
                <a:close/>
              </a:path>
            </a:pathLst>
          </a:custGeom>
          <a:ln w="76200">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634491" y="827354"/>
            <a:ext cx="5321300" cy="391795"/>
          </a:xfrm>
          <a:prstGeom prst="rect">
            <a:avLst/>
          </a:prstGeom>
        </p:spPr>
        <p:txBody>
          <a:bodyPr vert="horz" wrap="square" lIns="0" tIns="12700" rIns="0" bIns="0" rtlCol="0">
            <a:spAutoFit/>
          </a:bodyPr>
          <a:lstStyle/>
          <a:p>
            <a:pPr marL="12700">
              <a:lnSpc>
                <a:spcPct val="100000"/>
              </a:lnSpc>
              <a:spcBef>
                <a:spcPts val="100"/>
              </a:spcBef>
              <a:tabLst>
                <a:tab pos="5307965" algn="l"/>
              </a:tabLst>
            </a:pPr>
            <a:r>
              <a:rPr sz="2400" b="1" u="sng" spc="100" dirty="0">
                <a:solidFill>
                  <a:srgbClr val="EF4D21"/>
                </a:solidFill>
                <a:uFill>
                  <a:solidFill>
                    <a:srgbClr val="585858"/>
                  </a:solidFill>
                </a:uFill>
                <a:latin typeface="Times New Roman"/>
                <a:cs typeface="Times New Roman"/>
              </a:rPr>
              <a:t> </a:t>
            </a:r>
            <a:r>
              <a:rPr sz="2400" b="1" u="sng" dirty="0">
                <a:solidFill>
                  <a:srgbClr val="EF4D21"/>
                </a:solidFill>
                <a:uFill>
                  <a:solidFill>
                    <a:srgbClr val="585858"/>
                  </a:solidFill>
                </a:uFill>
                <a:latin typeface="Times New Roman"/>
                <a:cs typeface="Times New Roman"/>
              </a:rPr>
              <a:t>Exosome</a:t>
            </a:r>
            <a:r>
              <a:rPr sz="2400" b="1" u="sng" spc="-15" dirty="0">
                <a:solidFill>
                  <a:srgbClr val="EF4D21"/>
                </a:solidFill>
                <a:uFill>
                  <a:solidFill>
                    <a:srgbClr val="585858"/>
                  </a:solidFill>
                </a:uFill>
                <a:latin typeface="Times New Roman"/>
                <a:cs typeface="Times New Roman"/>
              </a:rPr>
              <a:t> </a:t>
            </a:r>
            <a:r>
              <a:rPr sz="2400" b="1" u="sng" dirty="0">
                <a:solidFill>
                  <a:srgbClr val="EF4D21"/>
                </a:solidFill>
                <a:uFill>
                  <a:solidFill>
                    <a:srgbClr val="585858"/>
                  </a:solidFill>
                </a:uFill>
                <a:latin typeface="Times New Roman"/>
                <a:cs typeface="Times New Roman"/>
              </a:rPr>
              <a:t>là </a:t>
            </a:r>
            <a:r>
              <a:rPr sz="2400" b="1" u="sng" spc="-25" dirty="0">
                <a:solidFill>
                  <a:srgbClr val="EF4D21"/>
                </a:solidFill>
                <a:uFill>
                  <a:solidFill>
                    <a:srgbClr val="585858"/>
                  </a:solidFill>
                </a:uFill>
                <a:latin typeface="Times New Roman"/>
                <a:cs typeface="Times New Roman"/>
              </a:rPr>
              <a:t>gì?</a:t>
            </a:r>
            <a:r>
              <a:rPr sz="2400" b="1" u="sng" dirty="0">
                <a:solidFill>
                  <a:srgbClr val="EF4D21"/>
                </a:solidFill>
                <a:uFill>
                  <a:solidFill>
                    <a:srgbClr val="585858"/>
                  </a:solidFill>
                </a:uFill>
                <a:latin typeface="Times New Roman"/>
                <a:cs typeface="Times New Roman"/>
              </a:rPr>
              <a:t>	</a:t>
            </a:r>
            <a:endParaRPr sz="2400">
              <a:latin typeface="Times New Roman"/>
              <a:cs typeface="Times New Roman"/>
            </a:endParaRPr>
          </a:p>
        </p:txBody>
      </p:sp>
      <p:grpSp>
        <p:nvGrpSpPr>
          <p:cNvPr id="5" name="object 5"/>
          <p:cNvGrpSpPr/>
          <p:nvPr/>
        </p:nvGrpSpPr>
        <p:grpSpPr>
          <a:xfrm>
            <a:off x="2755900" y="850900"/>
            <a:ext cx="8204200" cy="5130800"/>
            <a:chOff x="2755900" y="850900"/>
            <a:chExt cx="8204200" cy="5130800"/>
          </a:xfrm>
        </p:grpSpPr>
        <p:pic>
          <p:nvPicPr>
            <p:cNvPr id="6" name="object 6"/>
            <p:cNvPicPr/>
            <p:nvPr/>
          </p:nvPicPr>
          <p:blipFill>
            <a:blip r:embed="rId2" cstate="print"/>
            <a:stretch>
              <a:fillRect/>
            </a:stretch>
          </p:blipFill>
          <p:spPr>
            <a:xfrm>
              <a:off x="2755900" y="3606800"/>
              <a:ext cx="6642100" cy="2374900"/>
            </a:xfrm>
            <a:prstGeom prst="rect">
              <a:avLst/>
            </a:prstGeom>
          </p:spPr>
        </p:pic>
        <p:pic>
          <p:nvPicPr>
            <p:cNvPr id="7" name="object 7"/>
            <p:cNvPicPr/>
            <p:nvPr/>
          </p:nvPicPr>
          <p:blipFill>
            <a:blip r:embed="rId3" cstate="print"/>
            <a:stretch>
              <a:fillRect/>
            </a:stretch>
          </p:blipFill>
          <p:spPr>
            <a:xfrm>
              <a:off x="8356600" y="850900"/>
              <a:ext cx="2603500" cy="2260600"/>
            </a:xfrm>
            <a:prstGeom prst="rect">
              <a:avLst/>
            </a:prstGeom>
          </p:spPr>
        </p:pic>
      </p:grpSp>
      <p:sp>
        <p:nvSpPr>
          <p:cNvPr id="8" name="object 8"/>
          <p:cNvSpPr txBox="1"/>
          <p:nvPr/>
        </p:nvSpPr>
        <p:spPr>
          <a:xfrm>
            <a:off x="2906648" y="3695191"/>
            <a:ext cx="1619885" cy="439420"/>
          </a:xfrm>
          <a:prstGeom prst="rect">
            <a:avLst/>
          </a:prstGeom>
          <a:solidFill>
            <a:srgbClr val="FFFFFF"/>
          </a:solidFill>
        </p:spPr>
        <p:txBody>
          <a:bodyPr vert="horz" wrap="square" lIns="0" tIns="57150" rIns="0" bIns="0" rtlCol="0">
            <a:spAutoFit/>
          </a:bodyPr>
          <a:lstStyle/>
          <a:p>
            <a:pPr marL="301625">
              <a:lnSpc>
                <a:spcPct val="100000"/>
              </a:lnSpc>
              <a:spcBef>
                <a:spcPts val="450"/>
              </a:spcBef>
            </a:pPr>
            <a:r>
              <a:rPr sz="1800" dirty="0">
                <a:latin typeface="Times New Roman"/>
                <a:cs typeface="Times New Roman"/>
              </a:rPr>
              <a:t>Tế bào </a:t>
            </a:r>
            <a:r>
              <a:rPr sz="1800" spc="-25" dirty="0">
                <a:latin typeface="Times New Roman"/>
                <a:cs typeface="Times New Roman"/>
              </a:rPr>
              <a:t>gốc</a:t>
            </a:r>
            <a:endParaRPr sz="1800">
              <a:latin typeface="Times New Roman"/>
              <a:cs typeface="Times New Roman"/>
            </a:endParaRPr>
          </a:p>
        </p:txBody>
      </p:sp>
      <p:grpSp>
        <p:nvGrpSpPr>
          <p:cNvPr id="9" name="object 9"/>
          <p:cNvGrpSpPr/>
          <p:nvPr/>
        </p:nvGrpSpPr>
        <p:grpSpPr>
          <a:xfrm>
            <a:off x="5105146" y="3520579"/>
            <a:ext cx="2661920" cy="483234"/>
            <a:chOff x="5105146" y="3520579"/>
            <a:chExt cx="2661920" cy="483234"/>
          </a:xfrm>
        </p:grpSpPr>
        <p:sp>
          <p:nvSpPr>
            <p:cNvPr id="10" name="object 10"/>
            <p:cNvSpPr/>
            <p:nvPr/>
          </p:nvSpPr>
          <p:spPr>
            <a:xfrm>
              <a:off x="5111496" y="3526942"/>
              <a:ext cx="2649220" cy="470534"/>
            </a:xfrm>
            <a:custGeom>
              <a:avLst/>
              <a:gdLst/>
              <a:ahLst/>
              <a:cxnLst/>
              <a:rect l="l" t="t" r="r" b="b"/>
              <a:pathLst>
                <a:path w="2649220" h="470535">
                  <a:moveTo>
                    <a:pt x="2649220" y="0"/>
                  </a:moveTo>
                  <a:lnTo>
                    <a:pt x="0" y="0"/>
                  </a:lnTo>
                  <a:lnTo>
                    <a:pt x="0" y="470255"/>
                  </a:lnTo>
                  <a:lnTo>
                    <a:pt x="2649220" y="470255"/>
                  </a:lnTo>
                  <a:lnTo>
                    <a:pt x="2649220" y="0"/>
                  </a:lnTo>
                  <a:close/>
                </a:path>
              </a:pathLst>
            </a:custGeom>
            <a:solidFill>
              <a:srgbClr val="FFFFFF"/>
            </a:solidFill>
          </p:spPr>
          <p:txBody>
            <a:bodyPr wrap="square" lIns="0" tIns="0" rIns="0" bIns="0" rtlCol="0"/>
            <a:lstStyle/>
            <a:p>
              <a:endParaRPr/>
            </a:p>
          </p:txBody>
        </p:sp>
        <p:sp>
          <p:nvSpPr>
            <p:cNvPr id="11" name="object 11"/>
            <p:cNvSpPr/>
            <p:nvPr/>
          </p:nvSpPr>
          <p:spPr>
            <a:xfrm>
              <a:off x="5111496" y="3526929"/>
              <a:ext cx="2649220" cy="470534"/>
            </a:xfrm>
            <a:custGeom>
              <a:avLst/>
              <a:gdLst/>
              <a:ahLst/>
              <a:cxnLst/>
              <a:rect l="l" t="t" r="r" b="b"/>
              <a:pathLst>
                <a:path w="2649220" h="470535">
                  <a:moveTo>
                    <a:pt x="0" y="470268"/>
                  </a:moveTo>
                  <a:lnTo>
                    <a:pt x="2649220" y="470268"/>
                  </a:lnTo>
                  <a:lnTo>
                    <a:pt x="2649220" y="0"/>
                  </a:lnTo>
                  <a:lnTo>
                    <a:pt x="0" y="0"/>
                  </a:lnTo>
                  <a:lnTo>
                    <a:pt x="0" y="470268"/>
                  </a:lnTo>
                  <a:close/>
                </a:path>
              </a:pathLst>
            </a:custGeom>
            <a:ln w="12699">
              <a:solidFill>
                <a:srgbClr val="FFFFFF"/>
              </a:solidFill>
            </a:ln>
          </p:spPr>
          <p:txBody>
            <a:bodyPr wrap="square" lIns="0" tIns="0" rIns="0" bIns="0" rtlCol="0"/>
            <a:lstStyle/>
            <a:p>
              <a:endParaRPr/>
            </a:p>
          </p:txBody>
        </p:sp>
      </p:grpSp>
      <p:sp>
        <p:nvSpPr>
          <p:cNvPr id="12" name="object 12"/>
          <p:cNvSpPr txBox="1"/>
          <p:nvPr/>
        </p:nvSpPr>
        <p:spPr>
          <a:xfrm>
            <a:off x="5280786" y="3443732"/>
            <a:ext cx="2301875" cy="579120"/>
          </a:xfrm>
          <a:prstGeom prst="rect">
            <a:avLst/>
          </a:prstGeom>
        </p:spPr>
        <p:txBody>
          <a:bodyPr vert="horz" wrap="square" lIns="0" tIns="12700" rIns="0" bIns="0" rtlCol="0">
            <a:spAutoFit/>
          </a:bodyPr>
          <a:lstStyle/>
          <a:p>
            <a:pPr algn="ctr">
              <a:lnSpc>
                <a:spcPct val="100000"/>
              </a:lnSpc>
              <a:spcBef>
                <a:spcPts val="100"/>
              </a:spcBef>
            </a:pPr>
            <a:r>
              <a:rPr sz="1800" dirty="0">
                <a:latin typeface="Times New Roman"/>
                <a:cs typeface="Times New Roman"/>
              </a:rPr>
              <a:t>Exosome</a:t>
            </a:r>
            <a:r>
              <a:rPr sz="1800" spc="-50" dirty="0">
                <a:latin typeface="Times New Roman"/>
                <a:cs typeface="Times New Roman"/>
              </a:rPr>
              <a:t> </a:t>
            </a:r>
            <a:r>
              <a:rPr sz="1800" dirty="0">
                <a:latin typeface="Times New Roman"/>
                <a:cs typeface="Times New Roman"/>
              </a:rPr>
              <a:t>(Yếu</a:t>
            </a:r>
            <a:r>
              <a:rPr sz="1800" spc="-45" dirty="0">
                <a:latin typeface="Times New Roman"/>
                <a:cs typeface="Times New Roman"/>
              </a:rPr>
              <a:t> </a:t>
            </a:r>
            <a:r>
              <a:rPr sz="1800" dirty="0">
                <a:latin typeface="Times New Roman"/>
                <a:cs typeface="Times New Roman"/>
              </a:rPr>
              <a:t>tố</a:t>
            </a:r>
            <a:r>
              <a:rPr sz="1800" spc="-50" dirty="0">
                <a:latin typeface="Times New Roman"/>
                <a:cs typeface="Times New Roman"/>
              </a:rPr>
              <a:t> </a:t>
            </a:r>
            <a:r>
              <a:rPr sz="1800" dirty="0">
                <a:latin typeface="Times New Roman"/>
                <a:cs typeface="Times New Roman"/>
              </a:rPr>
              <a:t>bài</a:t>
            </a:r>
            <a:r>
              <a:rPr sz="1800" spc="-45" dirty="0">
                <a:latin typeface="Times New Roman"/>
                <a:cs typeface="Times New Roman"/>
              </a:rPr>
              <a:t> </a:t>
            </a:r>
            <a:r>
              <a:rPr sz="1800" spc="-20" dirty="0">
                <a:latin typeface="Times New Roman"/>
                <a:cs typeface="Times New Roman"/>
              </a:rPr>
              <a:t>tiết</a:t>
            </a:r>
            <a:endParaRPr sz="1800">
              <a:latin typeface="Times New Roman"/>
              <a:cs typeface="Times New Roman"/>
            </a:endParaRPr>
          </a:p>
          <a:p>
            <a:pPr algn="ctr">
              <a:lnSpc>
                <a:spcPct val="100000"/>
              </a:lnSpc>
              <a:spcBef>
                <a:spcPts val="35"/>
              </a:spcBef>
            </a:pPr>
            <a:r>
              <a:rPr sz="1800" dirty="0">
                <a:latin typeface="Times New Roman"/>
                <a:cs typeface="Times New Roman"/>
              </a:rPr>
              <a:t>sản</a:t>
            </a:r>
            <a:r>
              <a:rPr sz="1800" spc="-15" dirty="0">
                <a:latin typeface="Times New Roman"/>
                <a:cs typeface="Times New Roman"/>
              </a:rPr>
              <a:t> </a:t>
            </a:r>
            <a:r>
              <a:rPr sz="1800" dirty="0">
                <a:latin typeface="Times New Roman"/>
                <a:cs typeface="Times New Roman"/>
              </a:rPr>
              <a:t>sinh</a:t>
            </a:r>
            <a:r>
              <a:rPr sz="1800" spc="-20" dirty="0">
                <a:latin typeface="Times New Roman"/>
                <a:cs typeface="Times New Roman"/>
              </a:rPr>
              <a:t> </a:t>
            </a:r>
            <a:r>
              <a:rPr sz="1800" dirty="0">
                <a:latin typeface="Times New Roman"/>
                <a:cs typeface="Times New Roman"/>
              </a:rPr>
              <a:t>ra</a:t>
            </a:r>
            <a:r>
              <a:rPr sz="1800" spc="-20" dirty="0">
                <a:latin typeface="Times New Roman"/>
                <a:cs typeface="Times New Roman"/>
              </a:rPr>
              <a:t> </a:t>
            </a:r>
            <a:r>
              <a:rPr sz="1800" dirty="0">
                <a:latin typeface="Times New Roman"/>
                <a:cs typeface="Times New Roman"/>
              </a:rPr>
              <a:t>từ</a:t>
            </a:r>
            <a:r>
              <a:rPr sz="1800" spc="-35" dirty="0">
                <a:latin typeface="Times New Roman"/>
                <a:cs typeface="Times New Roman"/>
              </a:rPr>
              <a:t> </a:t>
            </a:r>
            <a:r>
              <a:rPr sz="1800" spc="-20" dirty="0">
                <a:latin typeface="Times New Roman"/>
                <a:cs typeface="Times New Roman"/>
              </a:rPr>
              <a:t>TBG)</a:t>
            </a:r>
            <a:endParaRPr sz="1800">
              <a:latin typeface="Times New Roman"/>
              <a:cs typeface="Times New Roman"/>
            </a:endParaRPr>
          </a:p>
        </p:txBody>
      </p:sp>
      <p:grpSp>
        <p:nvGrpSpPr>
          <p:cNvPr id="13" name="object 13"/>
          <p:cNvGrpSpPr/>
          <p:nvPr/>
        </p:nvGrpSpPr>
        <p:grpSpPr>
          <a:xfrm>
            <a:off x="7754366" y="3618179"/>
            <a:ext cx="1619885" cy="467359"/>
            <a:chOff x="7754366" y="3618179"/>
            <a:chExt cx="1619885" cy="467359"/>
          </a:xfrm>
        </p:grpSpPr>
        <p:sp>
          <p:nvSpPr>
            <p:cNvPr id="14" name="object 14"/>
            <p:cNvSpPr/>
            <p:nvPr/>
          </p:nvSpPr>
          <p:spPr>
            <a:xfrm>
              <a:off x="7760716" y="3624529"/>
              <a:ext cx="1607185" cy="454659"/>
            </a:xfrm>
            <a:custGeom>
              <a:avLst/>
              <a:gdLst/>
              <a:ahLst/>
              <a:cxnLst/>
              <a:rect l="l" t="t" r="r" b="b"/>
              <a:pathLst>
                <a:path w="1607184" h="454660">
                  <a:moveTo>
                    <a:pt x="1606677" y="0"/>
                  </a:moveTo>
                  <a:lnTo>
                    <a:pt x="0" y="0"/>
                  </a:lnTo>
                  <a:lnTo>
                    <a:pt x="0" y="454202"/>
                  </a:lnTo>
                  <a:lnTo>
                    <a:pt x="1606677" y="454202"/>
                  </a:lnTo>
                  <a:lnTo>
                    <a:pt x="1606677" y="0"/>
                  </a:lnTo>
                  <a:close/>
                </a:path>
              </a:pathLst>
            </a:custGeom>
            <a:solidFill>
              <a:srgbClr val="FFFFFF"/>
            </a:solidFill>
          </p:spPr>
          <p:txBody>
            <a:bodyPr wrap="square" lIns="0" tIns="0" rIns="0" bIns="0" rtlCol="0"/>
            <a:lstStyle/>
            <a:p>
              <a:endParaRPr/>
            </a:p>
          </p:txBody>
        </p:sp>
        <p:sp>
          <p:nvSpPr>
            <p:cNvPr id="15" name="object 15"/>
            <p:cNvSpPr/>
            <p:nvPr/>
          </p:nvSpPr>
          <p:spPr>
            <a:xfrm>
              <a:off x="7760716" y="3624529"/>
              <a:ext cx="1607185" cy="454659"/>
            </a:xfrm>
            <a:custGeom>
              <a:avLst/>
              <a:gdLst/>
              <a:ahLst/>
              <a:cxnLst/>
              <a:rect l="l" t="t" r="r" b="b"/>
              <a:pathLst>
                <a:path w="1607184" h="454660">
                  <a:moveTo>
                    <a:pt x="0" y="454202"/>
                  </a:moveTo>
                  <a:lnTo>
                    <a:pt x="1606677" y="454202"/>
                  </a:lnTo>
                  <a:lnTo>
                    <a:pt x="1606677" y="0"/>
                  </a:lnTo>
                  <a:lnTo>
                    <a:pt x="0" y="0"/>
                  </a:lnTo>
                  <a:lnTo>
                    <a:pt x="0" y="454202"/>
                  </a:lnTo>
                  <a:close/>
                </a:path>
              </a:pathLst>
            </a:custGeom>
            <a:ln w="12700">
              <a:solidFill>
                <a:srgbClr val="FFFFFF"/>
              </a:solidFill>
            </a:ln>
          </p:spPr>
          <p:txBody>
            <a:bodyPr wrap="square" lIns="0" tIns="0" rIns="0" bIns="0" rtlCol="0"/>
            <a:lstStyle/>
            <a:p>
              <a:endParaRPr/>
            </a:p>
          </p:txBody>
        </p:sp>
      </p:grpSp>
      <p:sp>
        <p:nvSpPr>
          <p:cNvPr id="16" name="object 16"/>
          <p:cNvSpPr txBox="1"/>
          <p:nvPr/>
        </p:nvSpPr>
        <p:spPr>
          <a:xfrm>
            <a:off x="7843773" y="3532758"/>
            <a:ext cx="1432560" cy="579120"/>
          </a:xfrm>
          <a:prstGeom prst="rect">
            <a:avLst/>
          </a:prstGeom>
        </p:spPr>
        <p:txBody>
          <a:bodyPr vert="horz" wrap="square" lIns="0" tIns="7620" rIns="0" bIns="0" rtlCol="0">
            <a:spAutoFit/>
          </a:bodyPr>
          <a:lstStyle/>
          <a:p>
            <a:pPr marL="220979" marR="5080" indent="-208915">
              <a:lnSpc>
                <a:spcPct val="101699"/>
              </a:lnSpc>
              <a:spcBef>
                <a:spcPts val="60"/>
              </a:spcBef>
            </a:pPr>
            <a:r>
              <a:rPr sz="1800" dirty="0">
                <a:latin typeface="Times New Roman"/>
                <a:cs typeface="Times New Roman"/>
              </a:rPr>
              <a:t>Tế bào bộ</a:t>
            </a:r>
            <a:r>
              <a:rPr sz="1800" spc="-5" dirty="0">
                <a:latin typeface="Times New Roman"/>
                <a:cs typeface="Times New Roman"/>
              </a:rPr>
              <a:t> </a:t>
            </a:r>
            <a:r>
              <a:rPr sz="1800" spc="-30" dirty="0">
                <a:latin typeface="Times New Roman"/>
                <a:cs typeface="Times New Roman"/>
              </a:rPr>
              <a:t>phận </a:t>
            </a:r>
            <a:r>
              <a:rPr sz="1800" dirty="0">
                <a:latin typeface="Times New Roman"/>
                <a:cs typeface="Times New Roman"/>
              </a:rPr>
              <a:t>tổn</a:t>
            </a:r>
            <a:r>
              <a:rPr sz="1800" spc="-15" dirty="0">
                <a:latin typeface="Times New Roman"/>
                <a:cs typeface="Times New Roman"/>
              </a:rPr>
              <a:t> </a:t>
            </a:r>
            <a:r>
              <a:rPr sz="1800" spc="-10" dirty="0">
                <a:latin typeface="Times New Roman"/>
                <a:cs typeface="Times New Roman"/>
              </a:rPr>
              <a:t>thương</a:t>
            </a:r>
            <a:endParaRPr sz="1800">
              <a:latin typeface="Times New Roman"/>
              <a:cs typeface="Times New Roman"/>
            </a:endParaRPr>
          </a:p>
        </p:txBody>
      </p:sp>
      <p:grpSp>
        <p:nvGrpSpPr>
          <p:cNvPr id="17" name="object 17"/>
          <p:cNvGrpSpPr/>
          <p:nvPr/>
        </p:nvGrpSpPr>
        <p:grpSpPr>
          <a:xfrm>
            <a:off x="5105146" y="5636514"/>
            <a:ext cx="2164080" cy="467359"/>
            <a:chOff x="5105146" y="5636514"/>
            <a:chExt cx="2164080" cy="467359"/>
          </a:xfrm>
        </p:grpSpPr>
        <p:sp>
          <p:nvSpPr>
            <p:cNvPr id="18" name="object 18"/>
            <p:cNvSpPr/>
            <p:nvPr/>
          </p:nvSpPr>
          <p:spPr>
            <a:xfrm>
              <a:off x="5111496" y="5642864"/>
              <a:ext cx="2151380" cy="454659"/>
            </a:xfrm>
            <a:custGeom>
              <a:avLst/>
              <a:gdLst/>
              <a:ahLst/>
              <a:cxnLst/>
              <a:rect l="l" t="t" r="r" b="b"/>
              <a:pathLst>
                <a:path w="2151379" h="454660">
                  <a:moveTo>
                    <a:pt x="2151253" y="0"/>
                  </a:moveTo>
                  <a:lnTo>
                    <a:pt x="0" y="0"/>
                  </a:lnTo>
                  <a:lnTo>
                    <a:pt x="0" y="454202"/>
                  </a:lnTo>
                  <a:lnTo>
                    <a:pt x="2151253" y="454202"/>
                  </a:lnTo>
                  <a:lnTo>
                    <a:pt x="2151253" y="0"/>
                  </a:lnTo>
                  <a:close/>
                </a:path>
              </a:pathLst>
            </a:custGeom>
            <a:solidFill>
              <a:srgbClr val="FFFFFF"/>
            </a:solidFill>
          </p:spPr>
          <p:txBody>
            <a:bodyPr wrap="square" lIns="0" tIns="0" rIns="0" bIns="0" rtlCol="0"/>
            <a:lstStyle/>
            <a:p>
              <a:endParaRPr/>
            </a:p>
          </p:txBody>
        </p:sp>
        <p:sp>
          <p:nvSpPr>
            <p:cNvPr id="19" name="object 19"/>
            <p:cNvSpPr/>
            <p:nvPr/>
          </p:nvSpPr>
          <p:spPr>
            <a:xfrm>
              <a:off x="5111496" y="5642864"/>
              <a:ext cx="2151380" cy="454659"/>
            </a:xfrm>
            <a:custGeom>
              <a:avLst/>
              <a:gdLst/>
              <a:ahLst/>
              <a:cxnLst/>
              <a:rect l="l" t="t" r="r" b="b"/>
              <a:pathLst>
                <a:path w="2151379" h="454660">
                  <a:moveTo>
                    <a:pt x="0" y="454202"/>
                  </a:moveTo>
                  <a:lnTo>
                    <a:pt x="2151253" y="454202"/>
                  </a:lnTo>
                  <a:lnTo>
                    <a:pt x="2151253" y="0"/>
                  </a:lnTo>
                  <a:lnTo>
                    <a:pt x="0" y="0"/>
                  </a:lnTo>
                  <a:lnTo>
                    <a:pt x="0" y="454202"/>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5298440" y="5695899"/>
            <a:ext cx="17665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Hình</a:t>
            </a:r>
            <a:r>
              <a:rPr sz="1800" spc="-20" dirty="0">
                <a:latin typeface="Times New Roman"/>
                <a:cs typeface="Times New Roman"/>
              </a:rPr>
              <a:t> </a:t>
            </a:r>
            <a:r>
              <a:rPr sz="1800" dirty="0">
                <a:latin typeface="Times New Roman"/>
                <a:cs typeface="Times New Roman"/>
              </a:rPr>
              <a:t>ảnh</a:t>
            </a:r>
            <a:r>
              <a:rPr sz="1800" spc="-10" dirty="0">
                <a:latin typeface="Times New Roman"/>
                <a:cs typeface="Times New Roman"/>
              </a:rPr>
              <a:t> Exosome</a:t>
            </a:r>
            <a:endParaRPr sz="1800">
              <a:latin typeface="Times New Roman"/>
              <a:cs typeface="Times New Roman"/>
            </a:endParaRPr>
          </a:p>
        </p:txBody>
      </p:sp>
      <p:sp>
        <p:nvSpPr>
          <p:cNvPr id="21" name="object 21"/>
          <p:cNvSpPr txBox="1"/>
          <p:nvPr/>
        </p:nvSpPr>
        <p:spPr>
          <a:xfrm>
            <a:off x="4647819" y="5010086"/>
            <a:ext cx="2900045" cy="639445"/>
          </a:xfrm>
          <a:prstGeom prst="rect">
            <a:avLst/>
          </a:prstGeom>
          <a:solidFill>
            <a:srgbClr val="FFFFFF"/>
          </a:solidFill>
        </p:spPr>
        <p:txBody>
          <a:bodyPr vert="horz" wrap="square" lIns="0" tIns="123189" rIns="0" bIns="0" rtlCol="0">
            <a:spAutoFit/>
          </a:bodyPr>
          <a:lstStyle/>
          <a:p>
            <a:pPr marL="274320" marR="161290" indent="-114300">
              <a:lnSpc>
                <a:spcPts val="1600"/>
              </a:lnSpc>
              <a:spcBef>
                <a:spcPts val="969"/>
              </a:spcBef>
            </a:pPr>
            <a:r>
              <a:rPr sz="1400" dirty="0">
                <a:latin typeface="Times New Roman"/>
                <a:cs typeface="Times New Roman"/>
              </a:rPr>
              <a:t>Exosome</a:t>
            </a:r>
            <a:r>
              <a:rPr sz="1400" spc="-20" dirty="0">
                <a:latin typeface="Times New Roman"/>
                <a:cs typeface="Times New Roman"/>
              </a:rPr>
              <a:t> </a:t>
            </a:r>
            <a:r>
              <a:rPr sz="1400" dirty="0">
                <a:latin typeface="Times New Roman"/>
                <a:cs typeface="Times New Roman"/>
              </a:rPr>
              <a:t>đang</a:t>
            </a:r>
            <a:r>
              <a:rPr sz="1400" spc="-25" dirty="0">
                <a:latin typeface="Times New Roman"/>
                <a:cs typeface="Times New Roman"/>
              </a:rPr>
              <a:t> </a:t>
            </a:r>
            <a:r>
              <a:rPr sz="1400" dirty="0">
                <a:latin typeface="Times New Roman"/>
                <a:cs typeface="Times New Roman"/>
              </a:rPr>
              <a:t>bám</a:t>
            </a:r>
            <a:r>
              <a:rPr sz="1400" spc="-15" dirty="0">
                <a:latin typeface="Times New Roman"/>
                <a:cs typeface="Times New Roman"/>
              </a:rPr>
              <a:t> </a:t>
            </a:r>
            <a:r>
              <a:rPr sz="1400" dirty="0">
                <a:latin typeface="Times New Roman"/>
                <a:cs typeface="Times New Roman"/>
              </a:rPr>
              <a:t>vào</a:t>
            </a:r>
            <a:r>
              <a:rPr sz="1400" spc="-15" dirty="0">
                <a:latin typeface="Times New Roman"/>
                <a:cs typeface="Times New Roman"/>
              </a:rPr>
              <a:t> </a:t>
            </a:r>
            <a:r>
              <a:rPr sz="1400" dirty="0">
                <a:latin typeface="Times New Roman"/>
                <a:cs typeface="Times New Roman"/>
              </a:rPr>
              <a:t>dịch</a:t>
            </a:r>
            <a:r>
              <a:rPr sz="1400" spc="-35" dirty="0">
                <a:latin typeface="Times New Roman"/>
                <a:cs typeface="Times New Roman"/>
              </a:rPr>
              <a:t> </a:t>
            </a:r>
            <a:r>
              <a:rPr sz="1400" dirty="0">
                <a:latin typeface="Times New Roman"/>
                <a:cs typeface="Times New Roman"/>
              </a:rPr>
              <a:t>cơ</a:t>
            </a:r>
            <a:r>
              <a:rPr sz="1400" spc="-5" dirty="0">
                <a:latin typeface="Times New Roman"/>
                <a:cs typeface="Times New Roman"/>
              </a:rPr>
              <a:t> </a:t>
            </a:r>
            <a:r>
              <a:rPr sz="1400" spc="-20" dirty="0">
                <a:latin typeface="Times New Roman"/>
                <a:cs typeface="Times New Roman"/>
              </a:rPr>
              <a:t>thể, </a:t>
            </a:r>
            <a:r>
              <a:rPr sz="1400" dirty="0">
                <a:latin typeface="Times New Roman"/>
                <a:cs typeface="Times New Roman"/>
              </a:rPr>
              <a:t>di</a:t>
            </a:r>
            <a:r>
              <a:rPr sz="1400" spc="-50" dirty="0">
                <a:latin typeface="Times New Roman"/>
                <a:cs typeface="Times New Roman"/>
              </a:rPr>
              <a:t> </a:t>
            </a:r>
            <a:r>
              <a:rPr sz="1400" dirty="0">
                <a:latin typeface="Times New Roman"/>
                <a:cs typeface="Times New Roman"/>
              </a:rPr>
              <a:t>chuyển</a:t>
            </a:r>
            <a:r>
              <a:rPr sz="1400" spc="5"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truyền</a:t>
            </a:r>
            <a:r>
              <a:rPr sz="1400" spc="-10" dirty="0">
                <a:latin typeface="Times New Roman"/>
                <a:cs typeface="Times New Roman"/>
              </a:rPr>
              <a:t> </a:t>
            </a:r>
            <a:r>
              <a:rPr sz="1400" dirty="0">
                <a:latin typeface="Times New Roman"/>
                <a:cs typeface="Times New Roman"/>
              </a:rPr>
              <a:t>đạt</a:t>
            </a:r>
            <a:r>
              <a:rPr sz="1400" spc="-15" dirty="0">
                <a:latin typeface="Times New Roman"/>
                <a:cs typeface="Times New Roman"/>
              </a:rPr>
              <a:t> </a:t>
            </a:r>
            <a:r>
              <a:rPr sz="1400" dirty="0">
                <a:latin typeface="Times New Roman"/>
                <a:cs typeface="Times New Roman"/>
              </a:rPr>
              <a:t>thông</a:t>
            </a:r>
            <a:r>
              <a:rPr sz="1400" spc="-30" dirty="0">
                <a:latin typeface="Times New Roman"/>
                <a:cs typeface="Times New Roman"/>
              </a:rPr>
              <a:t> </a:t>
            </a:r>
            <a:r>
              <a:rPr sz="1400" spc="-25" dirty="0">
                <a:latin typeface="Times New Roman"/>
                <a:cs typeface="Times New Roman"/>
              </a:rPr>
              <a:t>tin</a:t>
            </a:r>
            <a:endParaRPr sz="1400">
              <a:latin typeface="Times New Roman"/>
              <a:cs typeface="Times New Roman"/>
            </a:endParaRPr>
          </a:p>
        </p:txBody>
      </p:sp>
      <p:sp>
        <p:nvSpPr>
          <p:cNvPr id="22" name="object 22"/>
          <p:cNvSpPr txBox="1"/>
          <p:nvPr/>
        </p:nvSpPr>
        <p:spPr>
          <a:xfrm>
            <a:off x="7886445" y="538734"/>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19477" y="1523491"/>
            <a:ext cx="6893559" cy="51371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585858"/>
                </a:solidFill>
                <a:latin typeface="Times New Roman"/>
                <a:cs typeface="Times New Roman"/>
              </a:rPr>
              <a:t>Tế</a:t>
            </a:r>
            <a:r>
              <a:rPr sz="3200" b="1" spc="-20" dirty="0">
                <a:solidFill>
                  <a:srgbClr val="585858"/>
                </a:solidFill>
                <a:latin typeface="Times New Roman"/>
                <a:cs typeface="Times New Roman"/>
              </a:rPr>
              <a:t> </a:t>
            </a:r>
            <a:r>
              <a:rPr sz="3200" b="1" dirty="0">
                <a:solidFill>
                  <a:srgbClr val="585858"/>
                </a:solidFill>
                <a:latin typeface="Times New Roman"/>
                <a:cs typeface="Times New Roman"/>
              </a:rPr>
              <a:t>bào</a:t>
            </a:r>
            <a:r>
              <a:rPr sz="3200" b="1" spc="-20" dirty="0">
                <a:solidFill>
                  <a:srgbClr val="585858"/>
                </a:solidFill>
                <a:latin typeface="Times New Roman"/>
                <a:cs typeface="Times New Roman"/>
              </a:rPr>
              <a:t> </a:t>
            </a:r>
            <a:r>
              <a:rPr sz="3200" b="1" dirty="0">
                <a:solidFill>
                  <a:srgbClr val="585858"/>
                </a:solidFill>
                <a:latin typeface="Times New Roman"/>
                <a:cs typeface="Times New Roman"/>
              </a:rPr>
              <a:t>có</a:t>
            </a:r>
            <a:r>
              <a:rPr sz="3200" b="1" spc="-20" dirty="0">
                <a:solidFill>
                  <a:srgbClr val="585858"/>
                </a:solidFill>
                <a:latin typeface="Times New Roman"/>
                <a:cs typeface="Times New Roman"/>
              </a:rPr>
              <a:t> </a:t>
            </a:r>
            <a:r>
              <a:rPr sz="3200" b="1" dirty="0">
                <a:solidFill>
                  <a:srgbClr val="585858"/>
                </a:solidFill>
                <a:latin typeface="Times New Roman"/>
                <a:cs typeface="Times New Roman"/>
              </a:rPr>
              <a:t>nguồn</a:t>
            </a:r>
            <a:r>
              <a:rPr sz="3200" b="1" spc="-25" dirty="0">
                <a:solidFill>
                  <a:srgbClr val="585858"/>
                </a:solidFill>
                <a:latin typeface="Times New Roman"/>
                <a:cs typeface="Times New Roman"/>
              </a:rPr>
              <a:t> </a:t>
            </a:r>
            <a:r>
              <a:rPr sz="3200" b="1" dirty="0">
                <a:solidFill>
                  <a:srgbClr val="585858"/>
                </a:solidFill>
                <a:latin typeface="Times New Roman"/>
                <a:cs typeface="Times New Roman"/>
              </a:rPr>
              <a:t>gốc</a:t>
            </a:r>
            <a:r>
              <a:rPr sz="3200" b="1" spc="-35" dirty="0">
                <a:solidFill>
                  <a:srgbClr val="585858"/>
                </a:solidFill>
                <a:latin typeface="Times New Roman"/>
                <a:cs typeface="Times New Roman"/>
              </a:rPr>
              <a:t> </a:t>
            </a:r>
            <a:r>
              <a:rPr sz="3200" b="1" dirty="0">
                <a:solidFill>
                  <a:srgbClr val="585858"/>
                </a:solidFill>
                <a:latin typeface="Times New Roman"/>
                <a:cs typeface="Times New Roman"/>
              </a:rPr>
              <a:t>từ</a:t>
            </a:r>
            <a:r>
              <a:rPr sz="3200" b="1" spc="-5" dirty="0">
                <a:solidFill>
                  <a:srgbClr val="585858"/>
                </a:solidFill>
                <a:latin typeface="Times New Roman"/>
                <a:cs typeface="Times New Roman"/>
              </a:rPr>
              <a:t> </a:t>
            </a:r>
            <a:r>
              <a:rPr sz="3200" b="1" dirty="0">
                <a:solidFill>
                  <a:srgbClr val="585858"/>
                </a:solidFill>
                <a:latin typeface="Times New Roman"/>
                <a:cs typeface="Times New Roman"/>
              </a:rPr>
              <a:t>nhau</a:t>
            </a:r>
            <a:r>
              <a:rPr sz="3200" b="1" spc="-30" dirty="0">
                <a:solidFill>
                  <a:srgbClr val="585858"/>
                </a:solidFill>
                <a:latin typeface="Times New Roman"/>
                <a:cs typeface="Times New Roman"/>
              </a:rPr>
              <a:t> </a:t>
            </a:r>
            <a:r>
              <a:rPr sz="3200" b="1" dirty="0">
                <a:solidFill>
                  <a:srgbClr val="585858"/>
                </a:solidFill>
                <a:latin typeface="Times New Roman"/>
                <a:cs typeface="Times New Roman"/>
              </a:rPr>
              <a:t>thai</a:t>
            </a:r>
            <a:r>
              <a:rPr sz="3200" b="1" spc="-35" dirty="0">
                <a:solidFill>
                  <a:srgbClr val="585858"/>
                </a:solidFill>
                <a:latin typeface="Times New Roman"/>
                <a:cs typeface="Times New Roman"/>
              </a:rPr>
              <a:t> </a:t>
            </a:r>
            <a:r>
              <a:rPr sz="3200" b="1" spc="-10" dirty="0">
                <a:solidFill>
                  <a:srgbClr val="585858"/>
                </a:solidFill>
                <a:latin typeface="Times New Roman"/>
                <a:cs typeface="Times New Roman"/>
              </a:rPr>
              <a:t>(JBP)</a:t>
            </a:r>
            <a:endParaRPr sz="3200">
              <a:latin typeface="Times New Roman"/>
              <a:cs typeface="Times New Roman"/>
            </a:endParaRPr>
          </a:p>
        </p:txBody>
      </p:sp>
      <p:pic>
        <p:nvPicPr>
          <p:cNvPr id="3" name="object 3"/>
          <p:cNvPicPr/>
          <p:nvPr/>
        </p:nvPicPr>
        <p:blipFill>
          <a:blip r:embed="rId2" cstate="print"/>
          <a:stretch>
            <a:fillRect/>
          </a:stretch>
        </p:blipFill>
        <p:spPr>
          <a:xfrm>
            <a:off x="571500" y="2667000"/>
            <a:ext cx="4076700" cy="3060700"/>
          </a:xfrm>
          <a:prstGeom prst="rect">
            <a:avLst/>
          </a:prstGeom>
        </p:spPr>
      </p:pic>
      <p:sp>
        <p:nvSpPr>
          <p:cNvPr id="4" name="object 4"/>
          <p:cNvSpPr txBox="1"/>
          <p:nvPr/>
        </p:nvSpPr>
        <p:spPr>
          <a:xfrm>
            <a:off x="5172455" y="2335402"/>
            <a:ext cx="1868170" cy="1252855"/>
          </a:xfrm>
          <a:prstGeom prst="rect">
            <a:avLst/>
          </a:prstGeom>
          <a:ln w="12700">
            <a:solidFill>
              <a:srgbClr val="000000"/>
            </a:solidFill>
          </a:ln>
        </p:spPr>
        <p:txBody>
          <a:bodyPr vert="horz" wrap="square" lIns="0" tIns="5715" rIns="0" bIns="0" rtlCol="0">
            <a:spAutoFit/>
          </a:bodyPr>
          <a:lstStyle/>
          <a:p>
            <a:pPr marL="92075" marR="394335">
              <a:lnSpc>
                <a:spcPct val="100000"/>
              </a:lnSpc>
              <a:spcBef>
                <a:spcPts val="45"/>
              </a:spcBef>
            </a:pPr>
            <a:r>
              <a:rPr sz="2000" dirty="0">
                <a:solidFill>
                  <a:srgbClr val="585858"/>
                </a:solidFill>
                <a:latin typeface="Times New Roman"/>
                <a:cs typeface="Times New Roman"/>
              </a:rPr>
              <a:t>Nguồn</a:t>
            </a:r>
            <a:r>
              <a:rPr sz="2000" spc="-95" dirty="0">
                <a:solidFill>
                  <a:srgbClr val="585858"/>
                </a:solidFill>
                <a:latin typeface="Times New Roman"/>
                <a:cs typeface="Times New Roman"/>
              </a:rPr>
              <a:t> </a:t>
            </a:r>
            <a:r>
              <a:rPr sz="2000" dirty="0">
                <a:solidFill>
                  <a:srgbClr val="585858"/>
                </a:solidFill>
                <a:latin typeface="Times New Roman"/>
                <a:cs typeface="Times New Roman"/>
              </a:rPr>
              <a:t>gốc</a:t>
            </a:r>
            <a:r>
              <a:rPr sz="2000" spc="-75" dirty="0">
                <a:solidFill>
                  <a:srgbClr val="585858"/>
                </a:solidFill>
                <a:latin typeface="Times New Roman"/>
                <a:cs typeface="Times New Roman"/>
              </a:rPr>
              <a:t> </a:t>
            </a:r>
            <a:r>
              <a:rPr sz="2000" spc="-25" dirty="0">
                <a:solidFill>
                  <a:srgbClr val="585858"/>
                </a:solidFill>
                <a:latin typeface="Times New Roman"/>
                <a:cs typeface="Times New Roman"/>
              </a:rPr>
              <a:t>từ </a:t>
            </a:r>
            <a:r>
              <a:rPr sz="2000" dirty="0">
                <a:solidFill>
                  <a:srgbClr val="585858"/>
                </a:solidFill>
                <a:latin typeface="Times New Roman"/>
                <a:cs typeface="Times New Roman"/>
              </a:rPr>
              <a:t>nhung</a:t>
            </a:r>
            <a:r>
              <a:rPr sz="2000" spc="-100" dirty="0">
                <a:solidFill>
                  <a:srgbClr val="585858"/>
                </a:solidFill>
                <a:latin typeface="Times New Roman"/>
                <a:cs typeface="Times New Roman"/>
              </a:rPr>
              <a:t> </a:t>
            </a:r>
            <a:r>
              <a:rPr sz="2000" spc="-25" dirty="0">
                <a:solidFill>
                  <a:srgbClr val="585858"/>
                </a:solidFill>
                <a:latin typeface="Times New Roman"/>
                <a:cs typeface="Times New Roman"/>
              </a:rPr>
              <a:t>mao</a:t>
            </a:r>
            <a:endParaRPr sz="2000">
              <a:latin typeface="Times New Roman"/>
              <a:cs typeface="Times New Roman"/>
            </a:endParaRPr>
          </a:p>
          <a:p>
            <a:pPr marL="92075">
              <a:lnSpc>
                <a:spcPct val="100000"/>
              </a:lnSpc>
              <a:spcBef>
                <a:spcPts val="120"/>
              </a:spcBef>
            </a:pPr>
            <a:r>
              <a:rPr sz="2000" dirty="0">
                <a:solidFill>
                  <a:srgbClr val="585858"/>
                </a:solidFill>
                <a:latin typeface="MS Gothic"/>
                <a:cs typeface="MS Gothic"/>
              </a:rPr>
              <a:t>・</a:t>
            </a:r>
            <a:r>
              <a:rPr sz="2000" dirty="0">
                <a:solidFill>
                  <a:srgbClr val="585858"/>
                </a:solidFill>
                <a:latin typeface="Times New Roman"/>
                <a:cs typeface="Times New Roman"/>
              </a:rPr>
              <a:t>Màng</a:t>
            </a:r>
            <a:r>
              <a:rPr sz="2000" spc="-114" dirty="0">
                <a:solidFill>
                  <a:srgbClr val="585858"/>
                </a:solidFill>
                <a:latin typeface="Times New Roman"/>
                <a:cs typeface="Times New Roman"/>
              </a:rPr>
              <a:t> </a:t>
            </a:r>
            <a:r>
              <a:rPr sz="2000" dirty="0">
                <a:solidFill>
                  <a:srgbClr val="585858"/>
                </a:solidFill>
                <a:latin typeface="Times New Roman"/>
                <a:cs typeface="Times New Roman"/>
              </a:rPr>
              <a:t>rụng</a:t>
            </a:r>
            <a:r>
              <a:rPr sz="2000" spc="-114" dirty="0">
                <a:solidFill>
                  <a:srgbClr val="585858"/>
                </a:solidFill>
                <a:latin typeface="Times New Roman"/>
                <a:cs typeface="Times New Roman"/>
              </a:rPr>
              <a:t> </a:t>
            </a:r>
            <a:r>
              <a:rPr sz="2000" spc="-25" dirty="0">
                <a:solidFill>
                  <a:srgbClr val="585858"/>
                </a:solidFill>
                <a:latin typeface="Times New Roman"/>
                <a:cs typeface="Times New Roman"/>
              </a:rPr>
              <a:t>rau</a:t>
            </a:r>
            <a:endParaRPr sz="2000">
              <a:latin typeface="Times New Roman"/>
              <a:cs typeface="Times New Roman"/>
            </a:endParaRPr>
          </a:p>
          <a:p>
            <a:pPr marL="92075">
              <a:lnSpc>
                <a:spcPct val="100000"/>
              </a:lnSpc>
            </a:pPr>
            <a:r>
              <a:rPr sz="2000" spc="-15" dirty="0">
                <a:solidFill>
                  <a:srgbClr val="585858"/>
                </a:solidFill>
                <a:latin typeface="MS Gothic"/>
                <a:cs typeface="MS Gothic"/>
              </a:rPr>
              <a:t>・</a:t>
            </a:r>
            <a:r>
              <a:rPr sz="2000" dirty="0">
                <a:solidFill>
                  <a:srgbClr val="585858"/>
                </a:solidFill>
                <a:latin typeface="Times New Roman"/>
                <a:cs typeface="Times New Roman"/>
              </a:rPr>
              <a:t>Mô</a:t>
            </a:r>
            <a:r>
              <a:rPr sz="2000" spc="-130" dirty="0">
                <a:solidFill>
                  <a:srgbClr val="585858"/>
                </a:solidFill>
                <a:latin typeface="Times New Roman"/>
                <a:cs typeface="Times New Roman"/>
              </a:rPr>
              <a:t> </a:t>
            </a:r>
            <a:r>
              <a:rPr sz="2000" dirty="0">
                <a:solidFill>
                  <a:srgbClr val="585858"/>
                </a:solidFill>
                <a:latin typeface="Times New Roman"/>
                <a:cs typeface="Times New Roman"/>
              </a:rPr>
              <a:t>nhung</a:t>
            </a:r>
            <a:r>
              <a:rPr sz="2000" spc="-125" dirty="0">
                <a:solidFill>
                  <a:srgbClr val="585858"/>
                </a:solidFill>
                <a:latin typeface="Times New Roman"/>
                <a:cs typeface="Times New Roman"/>
              </a:rPr>
              <a:t> </a:t>
            </a:r>
            <a:r>
              <a:rPr sz="2000" spc="-25" dirty="0">
                <a:solidFill>
                  <a:srgbClr val="585858"/>
                </a:solidFill>
                <a:latin typeface="Times New Roman"/>
                <a:cs typeface="Times New Roman"/>
              </a:rPr>
              <a:t>mao</a:t>
            </a:r>
            <a:endParaRPr sz="2000">
              <a:latin typeface="Times New Roman"/>
              <a:cs typeface="Times New Roman"/>
            </a:endParaRPr>
          </a:p>
        </p:txBody>
      </p:sp>
      <p:sp>
        <p:nvSpPr>
          <p:cNvPr id="5" name="object 5"/>
          <p:cNvSpPr txBox="1"/>
          <p:nvPr/>
        </p:nvSpPr>
        <p:spPr>
          <a:xfrm>
            <a:off x="5480303" y="5814631"/>
            <a:ext cx="1416050" cy="638175"/>
          </a:xfrm>
          <a:prstGeom prst="rect">
            <a:avLst/>
          </a:prstGeom>
          <a:ln w="12700">
            <a:solidFill>
              <a:srgbClr val="000000"/>
            </a:solidFill>
          </a:ln>
        </p:spPr>
        <p:txBody>
          <a:bodyPr vert="horz" wrap="square" lIns="0" tIns="6985" rIns="0" bIns="0" rtlCol="0">
            <a:spAutoFit/>
          </a:bodyPr>
          <a:lstStyle/>
          <a:p>
            <a:pPr marL="92075" marR="212090">
              <a:lnSpc>
                <a:spcPct val="100000"/>
              </a:lnSpc>
              <a:spcBef>
                <a:spcPts val="55"/>
              </a:spcBef>
            </a:pPr>
            <a:r>
              <a:rPr sz="2000" dirty="0">
                <a:solidFill>
                  <a:srgbClr val="585858"/>
                </a:solidFill>
                <a:latin typeface="Times New Roman"/>
                <a:cs typeface="Times New Roman"/>
              </a:rPr>
              <a:t>Nguồn</a:t>
            </a:r>
            <a:r>
              <a:rPr sz="2000" spc="-120" dirty="0">
                <a:solidFill>
                  <a:srgbClr val="585858"/>
                </a:solidFill>
                <a:latin typeface="Times New Roman"/>
                <a:cs typeface="Times New Roman"/>
              </a:rPr>
              <a:t> </a:t>
            </a:r>
            <a:r>
              <a:rPr sz="2000" spc="-25" dirty="0">
                <a:solidFill>
                  <a:srgbClr val="585858"/>
                </a:solidFill>
                <a:latin typeface="Times New Roman"/>
                <a:cs typeface="Times New Roman"/>
              </a:rPr>
              <a:t>gốc </a:t>
            </a:r>
            <a:r>
              <a:rPr sz="2000" dirty="0">
                <a:solidFill>
                  <a:srgbClr val="585858"/>
                </a:solidFill>
                <a:latin typeface="Times New Roman"/>
                <a:cs typeface="Times New Roman"/>
              </a:rPr>
              <a:t>từ</a:t>
            </a:r>
            <a:r>
              <a:rPr sz="2000" spc="-65" dirty="0">
                <a:solidFill>
                  <a:srgbClr val="585858"/>
                </a:solidFill>
                <a:latin typeface="Times New Roman"/>
                <a:cs typeface="Times New Roman"/>
              </a:rPr>
              <a:t> </a:t>
            </a:r>
            <a:r>
              <a:rPr sz="2000" dirty="0">
                <a:solidFill>
                  <a:srgbClr val="585858"/>
                </a:solidFill>
                <a:latin typeface="Times New Roman"/>
                <a:cs typeface="Times New Roman"/>
              </a:rPr>
              <a:t>dây</a:t>
            </a:r>
            <a:r>
              <a:rPr sz="2000" spc="-75" dirty="0">
                <a:solidFill>
                  <a:srgbClr val="585858"/>
                </a:solidFill>
                <a:latin typeface="Times New Roman"/>
                <a:cs typeface="Times New Roman"/>
              </a:rPr>
              <a:t> </a:t>
            </a:r>
            <a:r>
              <a:rPr sz="2000" spc="-25" dirty="0">
                <a:solidFill>
                  <a:srgbClr val="585858"/>
                </a:solidFill>
                <a:latin typeface="Times New Roman"/>
                <a:cs typeface="Times New Roman"/>
              </a:rPr>
              <a:t>rốn</a:t>
            </a:r>
            <a:endParaRPr sz="2000">
              <a:latin typeface="Times New Roman"/>
              <a:cs typeface="Times New Roman"/>
            </a:endParaRPr>
          </a:p>
        </p:txBody>
      </p:sp>
      <p:sp>
        <p:nvSpPr>
          <p:cNvPr id="6" name="object 6"/>
          <p:cNvSpPr txBox="1"/>
          <p:nvPr/>
        </p:nvSpPr>
        <p:spPr>
          <a:xfrm>
            <a:off x="5480303" y="4452239"/>
            <a:ext cx="1416050" cy="638175"/>
          </a:xfrm>
          <a:prstGeom prst="rect">
            <a:avLst/>
          </a:prstGeom>
          <a:ln w="12700">
            <a:solidFill>
              <a:srgbClr val="000000"/>
            </a:solidFill>
          </a:ln>
        </p:spPr>
        <p:txBody>
          <a:bodyPr vert="horz" wrap="square" lIns="0" tIns="7620" rIns="0" bIns="0" rtlCol="0">
            <a:spAutoFit/>
          </a:bodyPr>
          <a:lstStyle/>
          <a:p>
            <a:pPr marL="92075" marR="215265">
              <a:lnSpc>
                <a:spcPts val="2400"/>
              </a:lnSpc>
              <a:spcBef>
                <a:spcPts val="60"/>
              </a:spcBef>
            </a:pPr>
            <a:r>
              <a:rPr sz="2000" dirty="0">
                <a:solidFill>
                  <a:srgbClr val="585858"/>
                </a:solidFill>
                <a:latin typeface="Times New Roman"/>
                <a:cs typeface="Times New Roman"/>
              </a:rPr>
              <a:t>Nguồn</a:t>
            </a:r>
            <a:r>
              <a:rPr sz="2000" spc="-145" dirty="0">
                <a:solidFill>
                  <a:srgbClr val="585858"/>
                </a:solidFill>
                <a:latin typeface="Times New Roman"/>
                <a:cs typeface="Times New Roman"/>
              </a:rPr>
              <a:t> </a:t>
            </a:r>
            <a:r>
              <a:rPr sz="2000" spc="-25" dirty="0">
                <a:solidFill>
                  <a:srgbClr val="585858"/>
                </a:solidFill>
                <a:latin typeface="Times New Roman"/>
                <a:cs typeface="Times New Roman"/>
              </a:rPr>
              <a:t>gốc </a:t>
            </a:r>
            <a:r>
              <a:rPr sz="2000" dirty="0">
                <a:solidFill>
                  <a:srgbClr val="585858"/>
                </a:solidFill>
                <a:latin typeface="Times New Roman"/>
                <a:cs typeface="Times New Roman"/>
              </a:rPr>
              <a:t>từ</a:t>
            </a:r>
            <a:r>
              <a:rPr sz="2000" spc="-120" dirty="0">
                <a:solidFill>
                  <a:srgbClr val="585858"/>
                </a:solidFill>
                <a:latin typeface="Times New Roman"/>
                <a:cs typeface="Times New Roman"/>
              </a:rPr>
              <a:t> </a:t>
            </a:r>
            <a:r>
              <a:rPr sz="2000" dirty="0">
                <a:solidFill>
                  <a:srgbClr val="585858"/>
                </a:solidFill>
                <a:latin typeface="Times New Roman"/>
                <a:cs typeface="Times New Roman"/>
              </a:rPr>
              <a:t>màng</a:t>
            </a:r>
            <a:r>
              <a:rPr sz="2000" spc="-105" dirty="0">
                <a:solidFill>
                  <a:srgbClr val="585858"/>
                </a:solidFill>
                <a:latin typeface="Times New Roman"/>
                <a:cs typeface="Times New Roman"/>
              </a:rPr>
              <a:t> </a:t>
            </a:r>
            <a:r>
              <a:rPr sz="2000" spc="-25" dirty="0">
                <a:solidFill>
                  <a:srgbClr val="585858"/>
                </a:solidFill>
                <a:latin typeface="Times New Roman"/>
                <a:cs typeface="Times New Roman"/>
              </a:rPr>
              <a:t>ối</a:t>
            </a:r>
            <a:endParaRPr sz="2000">
              <a:latin typeface="Times New Roman"/>
              <a:cs typeface="Times New Roman"/>
            </a:endParaRPr>
          </a:p>
        </p:txBody>
      </p:sp>
      <p:sp>
        <p:nvSpPr>
          <p:cNvPr id="7" name="object 7"/>
          <p:cNvSpPr/>
          <p:nvPr/>
        </p:nvSpPr>
        <p:spPr>
          <a:xfrm>
            <a:off x="2984245" y="2935223"/>
            <a:ext cx="2495550" cy="3105150"/>
          </a:xfrm>
          <a:custGeom>
            <a:avLst/>
            <a:gdLst/>
            <a:ahLst/>
            <a:cxnLst/>
            <a:rect l="l" t="t" r="r" b="b"/>
            <a:pathLst>
              <a:path w="2495550" h="3105150">
                <a:moveTo>
                  <a:pt x="670559" y="414527"/>
                </a:moveTo>
                <a:lnTo>
                  <a:pt x="2190623" y="0"/>
                </a:lnTo>
              </a:path>
              <a:path w="2495550" h="3105150">
                <a:moveTo>
                  <a:pt x="0" y="1196975"/>
                </a:moveTo>
                <a:lnTo>
                  <a:pt x="2495550" y="1699387"/>
                </a:lnTo>
              </a:path>
              <a:path w="2495550" h="3105150">
                <a:moveTo>
                  <a:pt x="254635" y="2150999"/>
                </a:moveTo>
                <a:lnTo>
                  <a:pt x="2495042" y="3104794"/>
                </a:lnTo>
              </a:path>
            </a:pathLst>
          </a:custGeom>
          <a:ln w="12700">
            <a:solidFill>
              <a:srgbClr val="000000"/>
            </a:solidFill>
          </a:ln>
        </p:spPr>
        <p:txBody>
          <a:bodyPr wrap="square" lIns="0" tIns="0" rIns="0" bIns="0" rtlCol="0"/>
          <a:lstStyle/>
          <a:p>
            <a:endParaRPr/>
          </a:p>
        </p:txBody>
      </p:sp>
      <p:sp>
        <p:nvSpPr>
          <p:cNvPr id="8" name="object 8"/>
          <p:cNvSpPr txBox="1"/>
          <p:nvPr/>
        </p:nvSpPr>
        <p:spPr>
          <a:xfrm>
            <a:off x="1109878" y="5864148"/>
            <a:ext cx="3260725" cy="760095"/>
          </a:xfrm>
          <a:prstGeom prst="rect">
            <a:avLst/>
          </a:prstGeom>
        </p:spPr>
        <p:txBody>
          <a:bodyPr vert="horz" wrap="square" lIns="0" tIns="9525" rIns="0" bIns="0" rtlCol="0">
            <a:spAutoFit/>
          </a:bodyPr>
          <a:lstStyle/>
          <a:p>
            <a:pPr marL="1132205" marR="5080" indent="-1120140">
              <a:lnSpc>
                <a:spcPct val="100800"/>
              </a:lnSpc>
              <a:spcBef>
                <a:spcPts val="75"/>
              </a:spcBef>
            </a:pPr>
            <a:r>
              <a:rPr sz="2400" b="1" u="sng" dirty="0">
                <a:solidFill>
                  <a:srgbClr val="585858"/>
                </a:solidFill>
                <a:uFill>
                  <a:solidFill>
                    <a:srgbClr val="000000"/>
                  </a:solidFill>
                </a:uFill>
                <a:latin typeface="Times New Roman"/>
                <a:cs typeface="Times New Roman"/>
              </a:rPr>
              <a:t>TBG</a:t>
            </a:r>
            <a:r>
              <a:rPr sz="2400" b="1" u="sng" spc="-45" dirty="0">
                <a:solidFill>
                  <a:srgbClr val="585858"/>
                </a:solidFill>
                <a:uFill>
                  <a:solidFill>
                    <a:srgbClr val="000000"/>
                  </a:solidFill>
                </a:uFill>
                <a:latin typeface="Times New Roman"/>
                <a:cs typeface="Times New Roman"/>
              </a:rPr>
              <a:t> </a:t>
            </a:r>
            <a:r>
              <a:rPr sz="2400" b="1" u="sng" dirty="0">
                <a:solidFill>
                  <a:srgbClr val="585858"/>
                </a:solidFill>
                <a:uFill>
                  <a:solidFill>
                    <a:srgbClr val="000000"/>
                  </a:solidFill>
                </a:uFill>
                <a:latin typeface="Times New Roman"/>
                <a:cs typeface="Times New Roman"/>
              </a:rPr>
              <a:t>có</a:t>
            </a:r>
            <a:r>
              <a:rPr sz="2400" b="1" u="sng" spc="-30" dirty="0">
                <a:solidFill>
                  <a:srgbClr val="585858"/>
                </a:solidFill>
                <a:uFill>
                  <a:solidFill>
                    <a:srgbClr val="000000"/>
                  </a:solidFill>
                </a:uFill>
                <a:latin typeface="Times New Roman"/>
                <a:cs typeface="Times New Roman"/>
              </a:rPr>
              <a:t> </a:t>
            </a:r>
            <a:r>
              <a:rPr sz="2400" b="1" u="sng" dirty="0">
                <a:solidFill>
                  <a:srgbClr val="585858"/>
                </a:solidFill>
                <a:uFill>
                  <a:solidFill>
                    <a:srgbClr val="000000"/>
                  </a:solidFill>
                </a:uFill>
                <a:latin typeface="Times New Roman"/>
                <a:cs typeface="Times New Roman"/>
              </a:rPr>
              <a:t>nguồn</a:t>
            </a:r>
            <a:r>
              <a:rPr sz="2400" b="1" u="sng" spc="-15" dirty="0">
                <a:solidFill>
                  <a:srgbClr val="585858"/>
                </a:solidFill>
                <a:uFill>
                  <a:solidFill>
                    <a:srgbClr val="000000"/>
                  </a:solidFill>
                </a:uFill>
                <a:latin typeface="Times New Roman"/>
                <a:cs typeface="Times New Roman"/>
              </a:rPr>
              <a:t> </a:t>
            </a:r>
            <a:r>
              <a:rPr sz="2400" b="1" u="sng" dirty="0">
                <a:solidFill>
                  <a:srgbClr val="585858"/>
                </a:solidFill>
                <a:uFill>
                  <a:solidFill>
                    <a:srgbClr val="000000"/>
                  </a:solidFill>
                </a:uFill>
                <a:latin typeface="Times New Roman"/>
                <a:cs typeface="Times New Roman"/>
              </a:rPr>
              <a:t>gốc</a:t>
            </a:r>
            <a:r>
              <a:rPr sz="2400" b="1" u="sng" spc="-40" dirty="0">
                <a:solidFill>
                  <a:srgbClr val="585858"/>
                </a:solidFill>
                <a:uFill>
                  <a:solidFill>
                    <a:srgbClr val="000000"/>
                  </a:solidFill>
                </a:uFill>
                <a:latin typeface="Times New Roman"/>
                <a:cs typeface="Times New Roman"/>
              </a:rPr>
              <a:t> </a:t>
            </a:r>
            <a:r>
              <a:rPr sz="2400" b="1" u="sng" dirty="0">
                <a:solidFill>
                  <a:srgbClr val="585858"/>
                </a:solidFill>
                <a:uFill>
                  <a:solidFill>
                    <a:srgbClr val="000000"/>
                  </a:solidFill>
                </a:uFill>
                <a:latin typeface="Times New Roman"/>
                <a:cs typeface="Times New Roman"/>
              </a:rPr>
              <a:t>từ</a:t>
            </a:r>
            <a:r>
              <a:rPr sz="2400" b="1" u="sng" spc="-45" dirty="0">
                <a:solidFill>
                  <a:srgbClr val="585858"/>
                </a:solidFill>
                <a:uFill>
                  <a:solidFill>
                    <a:srgbClr val="000000"/>
                  </a:solidFill>
                </a:uFill>
                <a:latin typeface="Times New Roman"/>
                <a:cs typeface="Times New Roman"/>
              </a:rPr>
              <a:t> </a:t>
            </a:r>
            <a:r>
              <a:rPr sz="2400" b="1" u="sng" spc="-25" dirty="0">
                <a:solidFill>
                  <a:srgbClr val="585858"/>
                </a:solidFill>
                <a:uFill>
                  <a:solidFill>
                    <a:srgbClr val="000000"/>
                  </a:solidFill>
                </a:uFill>
                <a:latin typeface="Times New Roman"/>
                <a:cs typeface="Times New Roman"/>
              </a:rPr>
              <a:t>mô</a:t>
            </a:r>
            <a:r>
              <a:rPr sz="2400" b="1" spc="-25" dirty="0">
                <a:solidFill>
                  <a:srgbClr val="585858"/>
                </a:solidFill>
                <a:latin typeface="Times New Roman"/>
                <a:cs typeface="Times New Roman"/>
              </a:rPr>
              <a:t> </a:t>
            </a:r>
            <a:r>
              <a:rPr sz="2400" b="1" u="sng" dirty="0">
                <a:solidFill>
                  <a:srgbClr val="585858"/>
                </a:solidFill>
                <a:uFill>
                  <a:solidFill>
                    <a:srgbClr val="000000"/>
                  </a:solidFill>
                </a:uFill>
                <a:latin typeface="Times New Roman"/>
                <a:cs typeface="Times New Roman"/>
              </a:rPr>
              <a:t>dây</a:t>
            </a:r>
            <a:r>
              <a:rPr sz="2400" b="1" u="sng" spc="-50" dirty="0">
                <a:solidFill>
                  <a:srgbClr val="585858"/>
                </a:solidFill>
                <a:uFill>
                  <a:solidFill>
                    <a:srgbClr val="000000"/>
                  </a:solidFill>
                </a:uFill>
                <a:latin typeface="Times New Roman"/>
                <a:cs typeface="Times New Roman"/>
              </a:rPr>
              <a:t> </a:t>
            </a:r>
            <a:r>
              <a:rPr sz="2400" b="1" u="sng" spc="-25" dirty="0">
                <a:solidFill>
                  <a:srgbClr val="585858"/>
                </a:solidFill>
                <a:uFill>
                  <a:solidFill>
                    <a:srgbClr val="000000"/>
                  </a:solidFill>
                </a:uFill>
                <a:latin typeface="Times New Roman"/>
                <a:cs typeface="Times New Roman"/>
              </a:rPr>
              <a:t>rốn</a:t>
            </a:r>
            <a:endParaRPr sz="2400">
              <a:latin typeface="Times New Roman"/>
              <a:cs typeface="Times New Roman"/>
            </a:endParaRPr>
          </a:p>
        </p:txBody>
      </p:sp>
      <p:sp>
        <p:nvSpPr>
          <p:cNvPr id="9" name="object 9"/>
          <p:cNvSpPr txBox="1"/>
          <p:nvPr/>
        </p:nvSpPr>
        <p:spPr>
          <a:xfrm>
            <a:off x="7188834" y="2625090"/>
            <a:ext cx="3923029"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585858"/>
                </a:solidFill>
                <a:latin typeface="MS Gothic"/>
                <a:cs typeface="MS Gothic"/>
              </a:rPr>
              <a:t>・</a:t>
            </a:r>
            <a:r>
              <a:rPr sz="1800" dirty="0">
                <a:solidFill>
                  <a:srgbClr val="585858"/>
                </a:solidFill>
                <a:latin typeface="Times New Roman"/>
                <a:cs typeface="Times New Roman"/>
              </a:rPr>
              <a:t>Thiết</a:t>
            </a:r>
            <a:r>
              <a:rPr sz="1800" spc="-45" dirty="0">
                <a:solidFill>
                  <a:srgbClr val="585858"/>
                </a:solidFill>
                <a:latin typeface="Times New Roman"/>
                <a:cs typeface="Times New Roman"/>
              </a:rPr>
              <a:t> </a:t>
            </a:r>
            <a:r>
              <a:rPr sz="1800" dirty="0">
                <a:solidFill>
                  <a:srgbClr val="585858"/>
                </a:solidFill>
                <a:latin typeface="Times New Roman"/>
                <a:cs typeface="Times New Roman"/>
              </a:rPr>
              <a:t>lập</a:t>
            </a:r>
            <a:r>
              <a:rPr sz="1800" spc="-60" dirty="0">
                <a:solidFill>
                  <a:srgbClr val="585858"/>
                </a:solidFill>
                <a:latin typeface="Times New Roman"/>
                <a:cs typeface="Times New Roman"/>
              </a:rPr>
              <a:t> </a:t>
            </a:r>
            <a:r>
              <a:rPr sz="1800" dirty="0">
                <a:solidFill>
                  <a:srgbClr val="585858"/>
                </a:solidFill>
                <a:latin typeface="Times New Roman"/>
                <a:cs typeface="Times New Roman"/>
              </a:rPr>
              <a:t>TBG</a:t>
            </a:r>
            <a:r>
              <a:rPr sz="1800" spc="-30" dirty="0">
                <a:solidFill>
                  <a:srgbClr val="585858"/>
                </a:solidFill>
                <a:latin typeface="Times New Roman"/>
                <a:cs typeface="Times New Roman"/>
              </a:rPr>
              <a:t> </a:t>
            </a:r>
            <a:r>
              <a:rPr sz="1800" dirty="0">
                <a:solidFill>
                  <a:srgbClr val="585858"/>
                </a:solidFill>
                <a:latin typeface="Times New Roman"/>
                <a:cs typeface="Times New Roman"/>
              </a:rPr>
              <a:t>đặc</a:t>
            </a:r>
            <a:r>
              <a:rPr sz="1800" spc="-15" dirty="0">
                <a:solidFill>
                  <a:srgbClr val="585858"/>
                </a:solidFill>
                <a:latin typeface="Times New Roman"/>
                <a:cs typeface="Times New Roman"/>
              </a:rPr>
              <a:t> </a:t>
            </a:r>
            <a:r>
              <a:rPr sz="1800" dirty="0">
                <a:solidFill>
                  <a:srgbClr val="585858"/>
                </a:solidFill>
                <a:latin typeface="Times New Roman"/>
                <a:cs typeface="Times New Roman"/>
              </a:rPr>
              <a:t>thù</a:t>
            </a:r>
            <a:r>
              <a:rPr sz="1800" spc="-10" dirty="0">
                <a:solidFill>
                  <a:srgbClr val="585858"/>
                </a:solidFill>
                <a:latin typeface="Times New Roman"/>
                <a:cs typeface="Times New Roman"/>
              </a:rPr>
              <a:t> </a:t>
            </a:r>
            <a:r>
              <a:rPr sz="1800" dirty="0">
                <a:solidFill>
                  <a:srgbClr val="585858"/>
                </a:solidFill>
                <a:latin typeface="Times New Roman"/>
                <a:cs typeface="Times New Roman"/>
              </a:rPr>
              <a:t>từ</a:t>
            </a:r>
            <a:r>
              <a:rPr sz="1800" spc="-35" dirty="0">
                <a:solidFill>
                  <a:srgbClr val="585858"/>
                </a:solidFill>
                <a:latin typeface="Times New Roman"/>
                <a:cs typeface="Times New Roman"/>
              </a:rPr>
              <a:t> </a:t>
            </a:r>
            <a:r>
              <a:rPr sz="1800" dirty="0">
                <a:solidFill>
                  <a:srgbClr val="585858"/>
                </a:solidFill>
                <a:latin typeface="Times New Roman"/>
                <a:cs typeface="Times New Roman"/>
              </a:rPr>
              <a:t>tất</a:t>
            </a:r>
            <a:r>
              <a:rPr sz="1800" spc="-35" dirty="0">
                <a:solidFill>
                  <a:srgbClr val="585858"/>
                </a:solidFill>
                <a:latin typeface="Times New Roman"/>
                <a:cs typeface="Times New Roman"/>
              </a:rPr>
              <a:t> </a:t>
            </a:r>
            <a:r>
              <a:rPr sz="1800" dirty="0">
                <a:solidFill>
                  <a:srgbClr val="585858"/>
                </a:solidFill>
                <a:latin typeface="Times New Roman"/>
                <a:cs typeface="Times New Roman"/>
              </a:rPr>
              <a:t>cả</a:t>
            </a:r>
            <a:r>
              <a:rPr sz="1800" spc="-20" dirty="0">
                <a:solidFill>
                  <a:srgbClr val="585858"/>
                </a:solidFill>
                <a:latin typeface="Times New Roman"/>
                <a:cs typeface="Times New Roman"/>
              </a:rPr>
              <a:t> </a:t>
            </a:r>
            <a:r>
              <a:rPr sz="1800" dirty="0">
                <a:solidFill>
                  <a:srgbClr val="585858"/>
                </a:solidFill>
                <a:latin typeface="Times New Roman"/>
                <a:cs typeface="Times New Roman"/>
              </a:rPr>
              <a:t>các</a:t>
            </a:r>
            <a:r>
              <a:rPr sz="1800" spc="-20" dirty="0">
                <a:solidFill>
                  <a:srgbClr val="585858"/>
                </a:solidFill>
                <a:latin typeface="Times New Roman"/>
                <a:cs typeface="Times New Roman"/>
              </a:rPr>
              <a:t> phần</a:t>
            </a:r>
            <a:endParaRPr sz="1800">
              <a:latin typeface="Times New Roman"/>
              <a:cs typeface="Times New Roman"/>
            </a:endParaRPr>
          </a:p>
        </p:txBody>
      </p:sp>
      <p:sp>
        <p:nvSpPr>
          <p:cNvPr id="10" name="object 10"/>
          <p:cNvSpPr txBox="1"/>
          <p:nvPr/>
        </p:nvSpPr>
        <p:spPr>
          <a:xfrm>
            <a:off x="7188834" y="3153918"/>
            <a:ext cx="4462145" cy="1127760"/>
          </a:xfrm>
          <a:prstGeom prst="rect">
            <a:avLst/>
          </a:prstGeom>
        </p:spPr>
        <p:txBody>
          <a:bodyPr vert="horz" wrap="square" lIns="0" tIns="13335" rIns="0" bIns="0" rtlCol="0">
            <a:spAutoFit/>
          </a:bodyPr>
          <a:lstStyle/>
          <a:p>
            <a:pPr marL="12700" marR="5080">
              <a:lnSpc>
                <a:spcPct val="100000"/>
              </a:lnSpc>
              <a:spcBef>
                <a:spcPts val="105"/>
              </a:spcBef>
            </a:pPr>
            <a:r>
              <a:rPr sz="1800" spc="-10" dirty="0">
                <a:solidFill>
                  <a:srgbClr val="585858"/>
                </a:solidFill>
                <a:latin typeface="MS Gothic"/>
                <a:cs typeface="MS Gothic"/>
              </a:rPr>
              <a:t>・</a:t>
            </a:r>
            <a:r>
              <a:rPr sz="1800" spc="-10" dirty="0">
                <a:solidFill>
                  <a:srgbClr val="585858"/>
                </a:solidFill>
                <a:latin typeface="Times New Roman"/>
                <a:cs typeface="Times New Roman"/>
              </a:rPr>
              <a:t>Phân</a:t>
            </a:r>
            <a:r>
              <a:rPr sz="1800" spc="-100" dirty="0">
                <a:solidFill>
                  <a:srgbClr val="585858"/>
                </a:solidFill>
                <a:latin typeface="Times New Roman"/>
                <a:cs typeface="Times New Roman"/>
              </a:rPr>
              <a:t> </a:t>
            </a:r>
            <a:r>
              <a:rPr sz="2000" spc="-20" dirty="0">
                <a:solidFill>
                  <a:srgbClr val="585858"/>
                </a:solidFill>
                <a:latin typeface="Times New Roman"/>
                <a:cs typeface="Times New Roman"/>
              </a:rPr>
              <a:t>tích</a:t>
            </a:r>
            <a:r>
              <a:rPr sz="2000" spc="-114" dirty="0">
                <a:solidFill>
                  <a:srgbClr val="585858"/>
                </a:solidFill>
                <a:latin typeface="Times New Roman"/>
                <a:cs typeface="Times New Roman"/>
              </a:rPr>
              <a:t> </a:t>
            </a:r>
            <a:r>
              <a:rPr sz="1800" dirty="0">
                <a:solidFill>
                  <a:srgbClr val="585858"/>
                </a:solidFill>
                <a:latin typeface="Times New Roman"/>
                <a:cs typeface="Times New Roman"/>
              </a:rPr>
              <a:t>rõ</a:t>
            </a:r>
            <a:r>
              <a:rPr sz="1800" spc="-65" dirty="0">
                <a:solidFill>
                  <a:srgbClr val="585858"/>
                </a:solidFill>
                <a:latin typeface="Times New Roman"/>
                <a:cs typeface="Times New Roman"/>
              </a:rPr>
              <a:t> </a:t>
            </a:r>
            <a:r>
              <a:rPr sz="1800" dirty="0">
                <a:solidFill>
                  <a:srgbClr val="585858"/>
                </a:solidFill>
                <a:latin typeface="Times New Roman"/>
                <a:cs typeface="Times New Roman"/>
              </a:rPr>
              <a:t>đặc</a:t>
            </a:r>
            <a:r>
              <a:rPr sz="1800" spc="-55" dirty="0">
                <a:solidFill>
                  <a:srgbClr val="585858"/>
                </a:solidFill>
                <a:latin typeface="Times New Roman"/>
                <a:cs typeface="Times New Roman"/>
              </a:rPr>
              <a:t> </a:t>
            </a:r>
            <a:r>
              <a:rPr sz="1800" dirty="0">
                <a:solidFill>
                  <a:srgbClr val="585858"/>
                </a:solidFill>
                <a:latin typeface="Times New Roman"/>
                <a:cs typeface="Times New Roman"/>
              </a:rPr>
              <a:t>trưng</a:t>
            </a:r>
            <a:r>
              <a:rPr sz="1800" spc="-65" dirty="0">
                <a:solidFill>
                  <a:srgbClr val="585858"/>
                </a:solidFill>
                <a:latin typeface="Times New Roman"/>
                <a:cs typeface="Times New Roman"/>
              </a:rPr>
              <a:t> </a:t>
            </a:r>
            <a:r>
              <a:rPr sz="1800" dirty="0">
                <a:solidFill>
                  <a:srgbClr val="585858"/>
                </a:solidFill>
                <a:latin typeface="Times New Roman"/>
                <a:cs typeface="Times New Roman"/>
              </a:rPr>
              <a:t>của</a:t>
            </a:r>
            <a:r>
              <a:rPr sz="1800" spc="-65" dirty="0">
                <a:solidFill>
                  <a:srgbClr val="585858"/>
                </a:solidFill>
                <a:latin typeface="Times New Roman"/>
                <a:cs typeface="Times New Roman"/>
              </a:rPr>
              <a:t> </a:t>
            </a:r>
            <a:r>
              <a:rPr sz="1800" spc="-10" dirty="0">
                <a:solidFill>
                  <a:srgbClr val="585858"/>
                </a:solidFill>
                <a:latin typeface="Times New Roman"/>
                <a:cs typeface="Times New Roman"/>
              </a:rPr>
              <a:t>các</a:t>
            </a:r>
            <a:r>
              <a:rPr sz="1800" spc="-105" dirty="0">
                <a:solidFill>
                  <a:srgbClr val="585858"/>
                </a:solidFill>
                <a:latin typeface="Times New Roman"/>
                <a:cs typeface="Times New Roman"/>
              </a:rPr>
              <a:t> </a:t>
            </a:r>
            <a:r>
              <a:rPr sz="1800" dirty="0">
                <a:solidFill>
                  <a:srgbClr val="585858"/>
                </a:solidFill>
                <a:latin typeface="Times New Roman"/>
                <a:cs typeface="Times New Roman"/>
              </a:rPr>
              <a:t>Yếu</a:t>
            </a:r>
            <a:r>
              <a:rPr sz="1800" spc="-60" dirty="0">
                <a:solidFill>
                  <a:srgbClr val="585858"/>
                </a:solidFill>
                <a:latin typeface="Times New Roman"/>
                <a:cs typeface="Times New Roman"/>
              </a:rPr>
              <a:t> </a:t>
            </a:r>
            <a:r>
              <a:rPr sz="1800" dirty="0">
                <a:solidFill>
                  <a:srgbClr val="585858"/>
                </a:solidFill>
                <a:latin typeface="Times New Roman"/>
                <a:cs typeface="Times New Roman"/>
              </a:rPr>
              <a:t>tố</a:t>
            </a:r>
            <a:r>
              <a:rPr sz="1800" spc="-65" dirty="0">
                <a:solidFill>
                  <a:srgbClr val="585858"/>
                </a:solidFill>
                <a:latin typeface="Times New Roman"/>
                <a:cs typeface="Times New Roman"/>
              </a:rPr>
              <a:t> </a:t>
            </a:r>
            <a:r>
              <a:rPr sz="1800" dirty="0">
                <a:solidFill>
                  <a:srgbClr val="585858"/>
                </a:solidFill>
                <a:latin typeface="Times New Roman"/>
                <a:cs typeface="Times New Roman"/>
              </a:rPr>
              <a:t>hiệu</a:t>
            </a:r>
            <a:r>
              <a:rPr sz="1800" spc="-55" dirty="0">
                <a:solidFill>
                  <a:srgbClr val="585858"/>
                </a:solidFill>
                <a:latin typeface="Times New Roman"/>
                <a:cs typeface="Times New Roman"/>
              </a:rPr>
              <a:t> </a:t>
            </a:r>
            <a:r>
              <a:rPr sz="1800" spc="-25" dirty="0">
                <a:solidFill>
                  <a:srgbClr val="585858"/>
                </a:solidFill>
                <a:latin typeface="Times New Roman"/>
                <a:cs typeface="Times New Roman"/>
              </a:rPr>
              <a:t>quả </a:t>
            </a:r>
            <a:r>
              <a:rPr sz="1800" dirty="0">
                <a:solidFill>
                  <a:srgbClr val="585858"/>
                </a:solidFill>
                <a:latin typeface="Times New Roman"/>
                <a:cs typeface="Times New Roman"/>
              </a:rPr>
              <a:t>trong</a:t>
            </a:r>
            <a:r>
              <a:rPr sz="1800" spc="-90" dirty="0">
                <a:solidFill>
                  <a:srgbClr val="585858"/>
                </a:solidFill>
                <a:latin typeface="Times New Roman"/>
                <a:cs typeface="Times New Roman"/>
              </a:rPr>
              <a:t> </a:t>
            </a:r>
            <a:r>
              <a:rPr sz="1800" dirty="0">
                <a:solidFill>
                  <a:srgbClr val="585858"/>
                </a:solidFill>
                <a:latin typeface="Times New Roman"/>
                <a:cs typeface="Times New Roman"/>
              </a:rPr>
              <a:t>từng</a:t>
            </a:r>
            <a:r>
              <a:rPr sz="1800" spc="-80" dirty="0">
                <a:solidFill>
                  <a:srgbClr val="585858"/>
                </a:solidFill>
                <a:latin typeface="Times New Roman"/>
                <a:cs typeface="Times New Roman"/>
              </a:rPr>
              <a:t> </a:t>
            </a:r>
            <a:r>
              <a:rPr sz="1800" dirty="0">
                <a:solidFill>
                  <a:srgbClr val="585858"/>
                </a:solidFill>
                <a:latin typeface="Times New Roman"/>
                <a:cs typeface="Times New Roman"/>
              </a:rPr>
              <a:t>tế</a:t>
            </a:r>
            <a:r>
              <a:rPr sz="1800" spc="-80" dirty="0">
                <a:solidFill>
                  <a:srgbClr val="585858"/>
                </a:solidFill>
                <a:latin typeface="Times New Roman"/>
                <a:cs typeface="Times New Roman"/>
              </a:rPr>
              <a:t> </a:t>
            </a:r>
            <a:r>
              <a:rPr sz="1800" spc="-25" dirty="0">
                <a:solidFill>
                  <a:srgbClr val="585858"/>
                </a:solidFill>
                <a:latin typeface="Times New Roman"/>
                <a:cs typeface="Times New Roman"/>
              </a:rPr>
              <a:t>bào</a:t>
            </a:r>
            <a:endParaRPr sz="1800">
              <a:latin typeface="Times New Roman"/>
              <a:cs typeface="Times New Roman"/>
            </a:endParaRPr>
          </a:p>
          <a:p>
            <a:pPr marL="12700">
              <a:lnSpc>
                <a:spcPts val="1989"/>
              </a:lnSpc>
            </a:pPr>
            <a:r>
              <a:rPr sz="1800" spc="-10" dirty="0">
                <a:solidFill>
                  <a:srgbClr val="585858"/>
                </a:solidFill>
                <a:latin typeface="MS Gothic"/>
                <a:cs typeface="MS Gothic"/>
              </a:rPr>
              <a:t>・</a:t>
            </a:r>
            <a:r>
              <a:rPr sz="1800" dirty="0">
                <a:solidFill>
                  <a:srgbClr val="585858"/>
                </a:solidFill>
                <a:latin typeface="Times New Roman"/>
                <a:cs typeface="Times New Roman"/>
              </a:rPr>
              <a:t>Khuynh</a:t>
            </a:r>
            <a:r>
              <a:rPr sz="1800" spc="-55" dirty="0">
                <a:solidFill>
                  <a:srgbClr val="585858"/>
                </a:solidFill>
                <a:latin typeface="Times New Roman"/>
                <a:cs typeface="Times New Roman"/>
              </a:rPr>
              <a:t> </a:t>
            </a:r>
            <a:r>
              <a:rPr sz="1800" dirty="0">
                <a:solidFill>
                  <a:srgbClr val="585858"/>
                </a:solidFill>
                <a:latin typeface="Times New Roman"/>
                <a:cs typeface="Times New Roman"/>
              </a:rPr>
              <a:t>hướng</a:t>
            </a:r>
            <a:r>
              <a:rPr sz="1800" spc="-15" dirty="0">
                <a:solidFill>
                  <a:srgbClr val="585858"/>
                </a:solidFill>
                <a:latin typeface="Times New Roman"/>
                <a:cs typeface="Times New Roman"/>
              </a:rPr>
              <a:t> </a:t>
            </a:r>
            <a:r>
              <a:rPr sz="1800" dirty="0">
                <a:solidFill>
                  <a:srgbClr val="585858"/>
                </a:solidFill>
                <a:latin typeface="Times New Roman"/>
                <a:cs typeface="Times New Roman"/>
              </a:rPr>
              <a:t>biểu</a:t>
            </a:r>
            <a:r>
              <a:rPr sz="1800" spc="-55" dirty="0">
                <a:solidFill>
                  <a:srgbClr val="585858"/>
                </a:solidFill>
                <a:latin typeface="Times New Roman"/>
                <a:cs typeface="Times New Roman"/>
              </a:rPr>
              <a:t> </a:t>
            </a:r>
            <a:r>
              <a:rPr sz="1800" dirty="0">
                <a:solidFill>
                  <a:srgbClr val="585858"/>
                </a:solidFill>
                <a:latin typeface="Times New Roman"/>
                <a:cs typeface="Times New Roman"/>
              </a:rPr>
              <a:t>hiện</a:t>
            </a:r>
            <a:r>
              <a:rPr sz="1800" spc="-35" dirty="0">
                <a:solidFill>
                  <a:srgbClr val="585858"/>
                </a:solidFill>
                <a:latin typeface="Times New Roman"/>
                <a:cs typeface="Times New Roman"/>
              </a:rPr>
              <a:t> </a:t>
            </a:r>
            <a:r>
              <a:rPr sz="1800" dirty="0">
                <a:solidFill>
                  <a:srgbClr val="585858"/>
                </a:solidFill>
                <a:latin typeface="Times New Roman"/>
                <a:cs typeface="Times New Roman"/>
              </a:rPr>
              <a:t>gen</a:t>
            </a:r>
            <a:r>
              <a:rPr sz="1800" spc="-20" dirty="0">
                <a:solidFill>
                  <a:srgbClr val="585858"/>
                </a:solidFill>
                <a:latin typeface="Times New Roman"/>
                <a:cs typeface="Times New Roman"/>
              </a:rPr>
              <a:t> </a:t>
            </a:r>
            <a:r>
              <a:rPr sz="1800" dirty="0">
                <a:solidFill>
                  <a:srgbClr val="585858"/>
                </a:solidFill>
                <a:latin typeface="Times New Roman"/>
                <a:cs typeface="Times New Roman"/>
              </a:rPr>
              <a:t>theo</a:t>
            </a:r>
            <a:r>
              <a:rPr sz="1800" spc="-45" dirty="0">
                <a:solidFill>
                  <a:srgbClr val="585858"/>
                </a:solidFill>
                <a:latin typeface="Times New Roman"/>
                <a:cs typeface="Times New Roman"/>
              </a:rPr>
              <a:t> </a:t>
            </a:r>
            <a:r>
              <a:rPr sz="1800" dirty="0">
                <a:solidFill>
                  <a:srgbClr val="585858"/>
                </a:solidFill>
                <a:latin typeface="Times New Roman"/>
                <a:cs typeface="Times New Roman"/>
              </a:rPr>
              <a:t>trình</a:t>
            </a:r>
            <a:r>
              <a:rPr sz="1800" spc="-50" dirty="0">
                <a:solidFill>
                  <a:srgbClr val="585858"/>
                </a:solidFill>
                <a:latin typeface="Times New Roman"/>
                <a:cs typeface="Times New Roman"/>
              </a:rPr>
              <a:t> </a:t>
            </a:r>
            <a:r>
              <a:rPr sz="1800" dirty="0">
                <a:solidFill>
                  <a:srgbClr val="585858"/>
                </a:solidFill>
                <a:latin typeface="Times New Roman"/>
                <a:cs typeface="Times New Roman"/>
              </a:rPr>
              <a:t>tự</a:t>
            </a:r>
            <a:r>
              <a:rPr sz="1800" spc="-30" dirty="0">
                <a:solidFill>
                  <a:srgbClr val="585858"/>
                </a:solidFill>
                <a:latin typeface="Times New Roman"/>
                <a:cs typeface="Times New Roman"/>
              </a:rPr>
              <a:t> </a:t>
            </a:r>
            <a:r>
              <a:rPr sz="1800" spc="-25" dirty="0">
                <a:solidFill>
                  <a:srgbClr val="585858"/>
                </a:solidFill>
                <a:latin typeface="Times New Roman"/>
                <a:cs typeface="Times New Roman"/>
              </a:rPr>
              <a:t>thế</a:t>
            </a:r>
            <a:endParaRPr sz="1800">
              <a:latin typeface="Times New Roman"/>
              <a:cs typeface="Times New Roman"/>
            </a:endParaRPr>
          </a:p>
          <a:p>
            <a:pPr marL="12700">
              <a:lnSpc>
                <a:spcPts val="2125"/>
              </a:lnSpc>
            </a:pPr>
            <a:r>
              <a:rPr sz="1800" dirty="0">
                <a:solidFill>
                  <a:srgbClr val="585858"/>
                </a:solidFill>
                <a:latin typeface="Times New Roman"/>
                <a:cs typeface="Times New Roman"/>
              </a:rPr>
              <a:t>hệ</a:t>
            </a:r>
            <a:r>
              <a:rPr sz="1800" spc="-15" dirty="0">
                <a:solidFill>
                  <a:srgbClr val="585858"/>
                </a:solidFill>
                <a:latin typeface="Times New Roman"/>
                <a:cs typeface="Times New Roman"/>
              </a:rPr>
              <a:t> </a:t>
            </a:r>
            <a:r>
              <a:rPr sz="1800" spc="-25" dirty="0">
                <a:solidFill>
                  <a:srgbClr val="585858"/>
                </a:solidFill>
                <a:latin typeface="Times New Roman"/>
                <a:cs typeface="Times New Roman"/>
              </a:rPr>
              <a:t>mới</a:t>
            </a:r>
            <a:endParaRPr sz="1800">
              <a:latin typeface="Times New Roman"/>
              <a:cs typeface="Times New Roman"/>
            </a:endParaRPr>
          </a:p>
        </p:txBody>
      </p:sp>
      <p:grpSp>
        <p:nvGrpSpPr>
          <p:cNvPr id="11" name="object 11"/>
          <p:cNvGrpSpPr/>
          <p:nvPr/>
        </p:nvGrpSpPr>
        <p:grpSpPr>
          <a:xfrm>
            <a:off x="8039100" y="4559300"/>
            <a:ext cx="3390900" cy="1308100"/>
            <a:chOff x="8039100" y="4559300"/>
            <a:chExt cx="3390900" cy="1308100"/>
          </a:xfrm>
        </p:grpSpPr>
        <p:pic>
          <p:nvPicPr>
            <p:cNvPr id="12" name="object 12"/>
            <p:cNvPicPr/>
            <p:nvPr/>
          </p:nvPicPr>
          <p:blipFill>
            <a:blip r:embed="rId3" cstate="print"/>
            <a:stretch>
              <a:fillRect/>
            </a:stretch>
          </p:blipFill>
          <p:spPr>
            <a:xfrm>
              <a:off x="8102600" y="4635500"/>
              <a:ext cx="3263900" cy="1066800"/>
            </a:xfrm>
            <a:prstGeom prst="rect">
              <a:avLst/>
            </a:prstGeom>
          </p:spPr>
        </p:pic>
        <p:pic>
          <p:nvPicPr>
            <p:cNvPr id="13" name="object 13"/>
            <p:cNvPicPr/>
            <p:nvPr/>
          </p:nvPicPr>
          <p:blipFill>
            <a:blip r:embed="rId4" cstate="print"/>
            <a:stretch>
              <a:fillRect/>
            </a:stretch>
          </p:blipFill>
          <p:spPr>
            <a:xfrm>
              <a:off x="8039100" y="4559300"/>
              <a:ext cx="3390900" cy="1308100"/>
            </a:xfrm>
            <a:prstGeom prst="rect">
              <a:avLst/>
            </a:prstGeom>
          </p:spPr>
        </p:pic>
        <p:pic>
          <p:nvPicPr>
            <p:cNvPr id="14" name="object 14"/>
            <p:cNvPicPr/>
            <p:nvPr/>
          </p:nvPicPr>
          <p:blipFill>
            <a:blip r:embed="rId5" cstate="print"/>
            <a:stretch>
              <a:fillRect/>
            </a:stretch>
          </p:blipFill>
          <p:spPr>
            <a:xfrm>
              <a:off x="8153400" y="4660900"/>
              <a:ext cx="3162300" cy="965200"/>
            </a:xfrm>
            <a:prstGeom prst="rect">
              <a:avLst/>
            </a:prstGeom>
          </p:spPr>
        </p:pic>
      </p:grpSp>
      <p:sp>
        <p:nvSpPr>
          <p:cNvPr id="15" name="object 15"/>
          <p:cNvSpPr txBox="1"/>
          <p:nvPr/>
        </p:nvSpPr>
        <p:spPr>
          <a:xfrm>
            <a:off x="8214106" y="4652898"/>
            <a:ext cx="2957830" cy="635635"/>
          </a:xfrm>
          <a:prstGeom prst="rect">
            <a:avLst/>
          </a:prstGeom>
        </p:spPr>
        <p:txBody>
          <a:bodyPr vert="horz" wrap="square" lIns="0" tIns="12700" rIns="0" bIns="0" rtlCol="0">
            <a:spAutoFit/>
          </a:bodyPr>
          <a:lstStyle/>
          <a:p>
            <a:pPr marL="702945" marR="5080" indent="-690880">
              <a:lnSpc>
                <a:spcPct val="100000"/>
              </a:lnSpc>
              <a:spcBef>
                <a:spcPts val="100"/>
              </a:spcBef>
            </a:pPr>
            <a:r>
              <a:rPr sz="2000" b="1" spc="-40" dirty="0">
                <a:solidFill>
                  <a:srgbClr val="FFFFFF"/>
                </a:solidFill>
                <a:latin typeface="Times New Roman"/>
                <a:cs typeface="Times New Roman"/>
              </a:rPr>
              <a:t>Nghiên</a:t>
            </a:r>
            <a:r>
              <a:rPr sz="2000" b="1" spc="-125" dirty="0">
                <a:solidFill>
                  <a:srgbClr val="FFFFFF"/>
                </a:solidFill>
                <a:latin typeface="Times New Roman"/>
                <a:cs typeface="Times New Roman"/>
              </a:rPr>
              <a:t> </a:t>
            </a:r>
            <a:r>
              <a:rPr sz="2000" b="1" spc="-35" dirty="0">
                <a:solidFill>
                  <a:srgbClr val="FFFFFF"/>
                </a:solidFill>
                <a:latin typeface="Times New Roman"/>
                <a:cs typeface="Times New Roman"/>
              </a:rPr>
              <a:t>cứu,</a:t>
            </a:r>
            <a:r>
              <a:rPr sz="2000" b="1" spc="-90" dirty="0">
                <a:solidFill>
                  <a:srgbClr val="FFFFFF"/>
                </a:solidFill>
                <a:latin typeface="Times New Roman"/>
                <a:cs typeface="Times New Roman"/>
              </a:rPr>
              <a:t> </a:t>
            </a:r>
            <a:r>
              <a:rPr sz="2000" b="1" spc="-25" dirty="0">
                <a:solidFill>
                  <a:srgbClr val="FFFFFF"/>
                </a:solidFill>
                <a:latin typeface="Times New Roman"/>
                <a:cs typeface="Times New Roman"/>
              </a:rPr>
              <a:t>chế</a:t>
            </a:r>
            <a:r>
              <a:rPr sz="2000" b="1" spc="-110" dirty="0">
                <a:solidFill>
                  <a:srgbClr val="FFFFFF"/>
                </a:solidFill>
                <a:latin typeface="Times New Roman"/>
                <a:cs typeface="Times New Roman"/>
              </a:rPr>
              <a:t> </a:t>
            </a:r>
            <a:r>
              <a:rPr sz="2000" b="1" spc="-15" dirty="0">
                <a:solidFill>
                  <a:srgbClr val="FFFFFF"/>
                </a:solidFill>
                <a:latin typeface="Times New Roman"/>
                <a:cs typeface="Times New Roman"/>
              </a:rPr>
              <a:t>tạo</a:t>
            </a:r>
            <a:r>
              <a:rPr sz="2000" b="1" spc="-135" dirty="0">
                <a:solidFill>
                  <a:srgbClr val="FFFFFF"/>
                </a:solidFill>
                <a:latin typeface="Times New Roman"/>
                <a:cs typeface="Times New Roman"/>
              </a:rPr>
              <a:t> </a:t>
            </a:r>
            <a:r>
              <a:rPr sz="2000" b="1" dirty="0">
                <a:solidFill>
                  <a:srgbClr val="FFFFFF"/>
                </a:solidFill>
                <a:latin typeface="Times New Roman"/>
                <a:cs typeface="Times New Roman"/>
              </a:rPr>
              <a:t>và</a:t>
            </a:r>
            <a:r>
              <a:rPr sz="2000" b="1" spc="-85" dirty="0">
                <a:solidFill>
                  <a:srgbClr val="FFFFFF"/>
                </a:solidFill>
                <a:latin typeface="Times New Roman"/>
                <a:cs typeface="Times New Roman"/>
              </a:rPr>
              <a:t> </a:t>
            </a:r>
            <a:r>
              <a:rPr sz="2000" b="1" spc="-20" dirty="0">
                <a:solidFill>
                  <a:srgbClr val="FFFFFF"/>
                </a:solidFill>
                <a:latin typeface="Times New Roman"/>
                <a:cs typeface="Times New Roman"/>
              </a:rPr>
              <a:t>cung </a:t>
            </a:r>
            <a:r>
              <a:rPr sz="2000" b="1" spc="-25" dirty="0">
                <a:solidFill>
                  <a:srgbClr val="FFFFFF"/>
                </a:solidFill>
                <a:latin typeface="Times New Roman"/>
                <a:cs typeface="Times New Roman"/>
              </a:rPr>
              <a:t>cấp</a:t>
            </a:r>
            <a:r>
              <a:rPr sz="2000" b="1" spc="-110" dirty="0">
                <a:solidFill>
                  <a:srgbClr val="FFFFFF"/>
                </a:solidFill>
                <a:latin typeface="Times New Roman"/>
                <a:cs typeface="Times New Roman"/>
              </a:rPr>
              <a:t> </a:t>
            </a:r>
            <a:r>
              <a:rPr sz="2000" b="1" spc="-30" dirty="0">
                <a:solidFill>
                  <a:srgbClr val="FFFFFF"/>
                </a:solidFill>
                <a:latin typeface="Times New Roman"/>
                <a:cs typeface="Times New Roman"/>
              </a:rPr>
              <a:t>dịch</a:t>
            </a:r>
            <a:r>
              <a:rPr sz="2000" b="1" spc="-65" dirty="0">
                <a:solidFill>
                  <a:srgbClr val="FFFFFF"/>
                </a:solidFill>
                <a:latin typeface="Times New Roman"/>
                <a:cs typeface="Times New Roman"/>
              </a:rPr>
              <a:t> </a:t>
            </a:r>
            <a:r>
              <a:rPr sz="2000" b="1" spc="-40" dirty="0">
                <a:solidFill>
                  <a:srgbClr val="FFFFFF"/>
                </a:solidFill>
                <a:latin typeface="Times New Roman"/>
                <a:cs typeface="Times New Roman"/>
              </a:rPr>
              <a:t>dưỡng</a:t>
            </a:r>
            <a:r>
              <a:rPr sz="2000" b="1" spc="-145" dirty="0">
                <a:solidFill>
                  <a:srgbClr val="FFFFFF"/>
                </a:solidFill>
                <a:latin typeface="Times New Roman"/>
                <a:cs typeface="Times New Roman"/>
              </a:rPr>
              <a:t> </a:t>
            </a:r>
            <a:r>
              <a:rPr sz="2000" b="1" spc="-30" dirty="0">
                <a:solidFill>
                  <a:srgbClr val="FFFFFF"/>
                </a:solidFill>
                <a:latin typeface="Times New Roman"/>
                <a:cs typeface="Times New Roman"/>
              </a:rPr>
              <a:t>TBG.</a:t>
            </a:r>
            <a:endParaRPr sz="2000">
              <a:latin typeface="Times New Roman"/>
              <a:cs typeface="Times New Roman"/>
            </a:endParaRPr>
          </a:p>
        </p:txBody>
      </p:sp>
      <p:sp>
        <p:nvSpPr>
          <p:cNvPr id="16" name="object 16"/>
          <p:cNvSpPr txBox="1">
            <a:spLocks noGrp="1"/>
          </p:cNvSpPr>
          <p:nvPr>
            <p:ph type="title"/>
          </p:nvPr>
        </p:nvSpPr>
        <p:spPr>
          <a:xfrm>
            <a:off x="1919477" y="774014"/>
            <a:ext cx="4071620" cy="514350"/>
          </a:xfrm>
          <a:prstGeom prst="rect">
            <a:avLst/>
          </a:prstGeom>
        </p:spPr>
        <p:txBody>
          <a:bodyPr vert="horz" wrap="square" lIns="0" tIns="13335" rIns="0" bIns="0" rtlCol="0">
            <a:spAutoFit/>
          </a:bodyPr>
          <a:lstStyle/>
          <a:p>
            <a:pPr marL="12700">
              <a:lnSpc>
                <a:spcPct val="100000"/>
              </a:lnSpc>
              <a:spcBef>
                <a:spcPts val="105"/>
              </a:spcBef>
              <a:tabLst>
                <a:tab pos="1887220" algn="l"/>
              </a:tabLst>
            </a:pPr>
            <a:r>
              <a:rPr sz="3200" spc="-10" dirty="0">
                <a:solidFill>
                  <a:srgbClr val="585858"/>
                </a:solidFill>
                <a:latin typeface="Calibri"/>
                <a:cs typeface="Calibri"/>
              </a:rPr>
              <a:t>PLASOME</a:t>
            </a:r>
            <a:r>
              <a:rPr sz="3200" dirty="0">
                <a:solidFill>
                  <a:srgbClr val="585858"/>
                </a:solidFill>
                <a:latin typeface="Calibri"/>
                <a:cs typeface="Calibri"/>
              </a:rPr>
              <a:t>	</a:t>
            </a:r>
            <a:r>
              <a:rPr sz="3200" spc="-25" dirty="0">
                <a:solidFill>
                  <a:srgbClr val="585858"/>
                </a:solidFill>
                <a:latin typeface="Calibri"/>
                <a:cs typeface="Calibri"/>
              </a:rPr>
              <a:t>-</a:t>
            </a:r>
            <a:r>
              <a:rPr sz="3200" spc="-60" dirty="0">
                <a:solidFill>
                  <a:srgbClr val="585858"/>
                </a:solidFill>
                <a:latin typeface="Calibri"/>
                <a:cs typeface="Calibri"/>
              </a:rPr>
              <a:t>HP/MSC-</a:t>
            </a:r>
            <a:r>
              <a:rPr sz="3200" spc="-25" dirty="0">
                <a:solidFill>
                  <a:srgbClr val="585858"/>
                </a:solidFill>
                <a:latin typeface="Calibri"/>
                <a:cs typeface="Calibri"/>
              </a:rPr>
              <a:t>UC-</a:t>
            </a:r>
            <a:endParaRPr sz="3200">
              <a:latin typeface="Calibri"/>
              <a:cs typeface="Calibri"/>
            </a:endParaRPr>
          </a:p>
        </p:txBody>
      </p:sp>
      <p:grpSp>
        <p:nvGrpSpPr>
          <p:cNvPr id="17" name="object 17"/>
          <p:cNvGrpSpPr/>
          <p:nvPr/>
        </p:nvGrpSpPr>
        <p:grpSpPr>
          <a:xfrm>
            <a:off x="251142" y="280720"/>
            <a:ext cx="11692890" cy="6368415"/>
            <a:chOff x="251142" y="280720"/>
            <a:chExt cx="11692890" cy="6368415"/>
          </a:xfrm>
        </p:grpSpPr>
        <p:pic>
          <p:nvPicPr>
            <p:cNvPr id="18" name="object 18"/>
            <p:cNvPicPr/>
            <p:nvPr/>
          </p:nvPicPr>
          <p:blipFill>
            <a:blip r:embed="rId6" cstate="print"/>
            <a:stretch>
              <a:fillRect/>
            </a:stretch>
          </p:blipFill>
          <p:spPr>
            <a:xfrm>
              <a:off x="582548" y="499351"/>
              <a:ext cx="1107782" cy="1144409"/>
            </a:xfrm>
            <a:prstGeom prst="rect">
              <a:avLst/>
            </a:prstGeom>
          </p:spPr>
        </p:pic>
        <p:sp>
          <p:nvSpPr>
            <p:cNvPr id="19" name="object 19"/>
            <p:cNvSpPr/>
            <p:nvPr/>
          </p:nvSpPr>
          <p:spPr>
            <a:xfrm>
              <a:off x="289242" y="318820"/>
              <a:ext cx="11616690" cy="6292215"/>
            </a:xfrm>
            <a:custGeom>
              <a:avLst/>
              <a:gdLst/>
              <a:ahLst/>
              <a:cxnLst/>
              <a:rect l="l" t="t" r="r" b="b"/>
              <a:pathLst>
                <a:path w="11616690" h="6292215">
                  <a:moveTo>
                    <a:pt x="0" y="6291707"/>
                  </a:moveTo>
                  <a:lnTo>
                    <a:pt x="11616563" y="6291707"/>
                  </a:lnTo>
                  <a:lnTo>
                    <a:pt x="11616563" y="0"/>
                  </a:lnTo>
                  <a:lnTo>
                    <a:pt x="0" y="0"/>
                  </a:lnTo>
                  <a:lnTo>
                    <a:pt x="0" y="6291707"/>
                  </a:lnTo>
                  <a:close/>
                </a:path>
              </a:pathLst>
            </a:custGeom>
            <a:ln w="76200">
              <a:solidFill>
                <a:srgbClr val="7E7E7E"/>
              </a:solidFill>
            </a:ln>
          </p:spPr>
          <p:txBody>
            <a:bodyPr wrap="square" lIns="0" tIns="0" rIns="0" bIns="0" rtlCol="0"/>
            <a:lstStyle/>
            <a:p>
              <a:endParaRPr/>
            </a:p>
          </p:txBody>
        </p:sp>
      </p:grpSp>
      <p:sp>
        <p:nvSpPr>
          <p:cNvPr id="20" name="object 20"/>
          <p:cNvSpPr txBox="1"/>
          <p:nvPr/>
        </p:nvSpPr>
        <p:spPr>
          <a:xfrm>
            <a:off x="7886445" y="538734"/>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1142" y="280720"/>
            <a:ext cx="11692890" cy="6368415"/>
            <a:chOff x="251142" y="280720"/>
            <a:chExt cx="11692890" cy="6368415"/>
          </a:xfrm>
        </p:grpSpPr>
        <p:sp>
          <p:nvSpPr>
            <p:cNvPr id="3" name="object 3"/>
            <p:cNvSpPr/>
            <p:nvPr/>
          </p:nvSpPr>
          <p:spPr>
            <a:xfrm>
              <a:off x="289242" y="318820"/>
              <a:ext cx="11616690" cy="6292215"/>
            </a:xfrm>
            <a:custGeom>
              <a:avLst/>
              <a:gdLst/>
              <a:ahLst/>
              <a:cxnLst/>
              <a:rect l="l" t="t" r="r" b="b"/>
              <a:pathLst>
                <a:path w="11616690" h="6292215">
                  <a:moveTo>
                    <a:pt x="0" y="6291707"/>
                  </a:moveTo>
                  <a:lnTo>
                    <a:pt x="11616563" y="6291707"/>
                  </a:lnTo>
                  <a:lnTo>
                    <a:pt x="11616563" y="0"/>
                  </a:lnTo>
                  <a:lnTo>
                    <a:pt x="0" y="0"/>
                  </a:lnTo>
                  <a:lnTo>
                    <a:pt x="0" y="6291707"/>
                  </a:lnTo>
                  <a:close/>
                </a:path>
              </a:pathLst>
            </a:custGeom>
            <a:ln w="76200">
              <a:solidFill>
                <a:srgbClr val="7E7E7E"/>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457197" y="1944471"/>
              <a:ext cx="9348470" cy="4047998"/>
            </a:xfrm>
            <a:prstGeom prst="rect">
              <a:avLst/>
            </a:prstGeom>
          </p:spPr>
        </p:pic>
        <p:pic>
          <p:nvPicPr>
            <p:cNvPr id="5" name="object 5"/>
            <p:cNvPicPr/>
            <p:nvPr/>
          </p:nvPicPr>
          <p:blipFill>
            <a:blip r:embed="rId3" cstate="print"/>
            <a:stretch>
              <a:fillRect/>
            </a:stretch>
          </p:blipFill>
          <p:spPr>
            <a:xfrm>
              <a:off x="2743200" y="1485900"/>
              <a:ext cx="3340100" cy="292100"/>
            </a:xfrm>
            <a:prstGeom prst="rect">
              <a:avLst/>
            </a:prstGeom>
          </p:spPr>
        </p:pic>
        <p:sp>
          <p:nvSpPr>
            <p:cNvPr id="6" name="object 6"/>
            <p:cNvSpPr/>
            <p:nvPr/>
          </p:nvSpPr>
          <p:spPr>
            <a:xfrm>
              <a:off x="2141219" y="1865439"/>
              <a:ext cx="3874135" cy="4178935"/>
            </a:xfrm>
            <a:custGeom>
              <a:avLst/>
              <a:gdLst/>
              <a:ahLst/>
              <a:cxnLst/>
              <a:rect l="l" t="t" r="r" b="b"/>
              <a:pathLst>
                <a:path w="3874135" h="4178935">
                  <a:moveTo>
                    <a:pt x="0" y="4178427"/>
                  </a:moveTo>
                  <a:lnTo>
                    <a:pt x="3873627" y="4178427"/>
                  </a:lnTo>
                  <a:lnTo>
                    <a:pt x="3873627" y="0"/>
                  </a:lnTo>
                  <a:lnTo>
                    <a:pt x="0" y="0"/>
                  </a:lnTo>
                  <a:lnTo>
                    <a:pt x="0" y="4178427"/>
                  </a:lnTo>
                  <a:close/>
                </a:path>
              </a:pathLst>
            </a:custGeom>
            <a:ln w="28575">
              <a:solidFill>
                <a:srgbClr val="FF0000"/>
              </a:solidFill>
            </a:ln>
          </p:spPr>
          <p:txBody>
            <a:bodyPr wrap="square" lIns="0" tIns="0" rIns="0" bIns="0" rtlCol="0"/>
            <a:lstStyle/>
            <a:p>
              <a:endParaRPr/>
            </a:p>
          </p:txBody>
        </p:sp>
      </p:grpSp>
      <p:sp>
        <p:nvSpPr>
          <p:cNvPr id="7" name="object 7"/>
          <p:cNvSpPr txBox="1"/>
          <p:nvPr/>
        </p:nvSpPr>
        <p:spPr>
          <a:xfrm>
            <a:off x="3895725" y="6050076"/>
            <a:ext cx="51308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585858"/>
                </a:solidFill>
                <a:latin typeface="Calibri"/>
                <a:cs typeface="Calibri"/>
              </a:rPr>
              <a:t>Dây</a:t>
            </a:r>
            <a:r>
              <a:rPr sz="1200" b="1" spc="-40" dirty="0">
                <a:solidFill>
                  <a:srgbClr val="585858"/>
                </a:solidFill>
                <a:latin typeface="Calibri"/>
                <a:cs typeface="Calibri"/>
              </a:rPr>
              <a:t> </a:t>
            </a:r>
            <a:r>
              <a:rPr sz="1200" b="1" spc="-25" dirty="0">
                <a:solidFill>
                  <a:srgbClr val="585858"/>
                </a:solidFill>
                <a:latin typeface="Calibri"/>
                <a:cs typeface="Calibri"/>
              </a:rPr>
              <a:t>rốn</a:t>
            </a:r>
            <a:endParaRPr sz="1200">
              <a:latin typeface="Calibri"/>
              <a:cs typeface="Calibri"/>
            </a:endParaRPr>
          </a:p>
        </p:txBody>
      </p:sp>
      <p:sp>
        <p:nvSpPr>
          <p:cNvPr id="8" name="object 8"/>
          <p:cNvSpPr txBox="1"/>
          <p:nvPr/>
        </p:nvSpPr>
        <p:spPr>
          <a:xfrm>
            <a:off x="6440804" y="6067145"/>
            <a:ext cx="76962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585858"/>
                </a:solidFill>
                <a:latin typeface="Times New Roman"/>
                <a:cs typeface="Times New Roman"/>
              </a:rPr>
              <a:t>Nhung</a:t>
            </a:r>
            <a:r>
              <a:rPr sz="1200" b="1" spc="-35" dirty="0">
                <a:solidFill>
                  <a:srgbClr val="585858"/>
                </a:solidFill>
                <a:latin typeface="Times New Roman"/>
                <a:cs typeface="Times New Roman"/>
              </a:rPr>
              <a:t> </a:t>
            </a:r>
            <a:r>
              <a:rPr sz="1200" b="1" spc="-25" dirty="0">
                <a:solidFill>
                  <a:srgbClr val="585858"/>
                </a:solidFill>
                <a:latin typeface="Times New Roman"/>
                <a:cs typeface="Times New Roman"/>
              </a:rPr>
              <a:t>mao</a:t>
            </a:r>
            <a:endParaRPr sz="1200">
              <a:latin typeface="Times New Roman"/>
              <a:cs typeface="Times New Roman"/>
            </a:endParaRPr>
          </a:p>
        </p:txBody>
      </p:sp>
      <p:sp>
        <p:nvSpPr>
          <p:cNvPr id="9" name="object 9"/>
          <p:cNvSpPr txBox="1"/>
          <p:nvPr/>
        </p:nvSpPr>
        <p:spPr>
          <a:xfrm>
            <a:off x="7456678" y="6071412"/>
            <a:ext cx="769620" cy="386715"/>
          </a:xfrm>
          <a:prstGeom prst="rect">
            <a:avLst/>
          </a:prstGeom>
        </p:spPr>
        <p:txBody>
          <a:bodyPr vert="horz" wrap="square" lIns="0" tIns="22860" rIns="0" bIns="0" rtlCol="0">
            <a:spAutoFit/>
          </a:bodyPr>
          <a:lstStyle/>
          <a:p>
            <a:pPr marL="50800" marR="5080" indent="-38100">
              <a:lnSpc>
                <a:spcPts val="1400"/>
              </a:lnSpc>
              <a:spcBef>
                <a:spcPts val="180"/>
              </a:spcBef>
            </a:pPr>
            <a:r>
              <a:rPr sz="1200" b="1" spc="-10" dirty="0">
                <a:solidFill>
                  <a:srgbClr val="585858"/>
                </a:solidFill>
                <a:latin typeface="Times New Roman"/>
                <a:cs typeface="Times New Roman"/>
              </a:rPr>
              <a:t>Nhung</a:t>
            </a:r>
            <a:r>
              <a:rPr sz="1200" b="1" spc="-35" dirty="0">
                <a:solidFill>
                  <a:srgbClr val="585858"/>
                </a:solidFill>
                <a:latin typeface="Times New Roman"/>
                <a:cs typeface="Times New Roman"/>
              </a:rPr>
              <a:t> </a:t>
            </a:r>
            <a:r>
              <a:rPr sz="1200" b="1" spc="-30" dirty="0">
                <a:solidFill>
                  <a:srgbClr val="585858"/>
                </a:solidFill>
                <a:latin typeface="Times New Roman"/>
                <a:cs typeface="Times New Roman"/>
              </a:rPr>
              <a:t>mao </a:t>
            </a:r>
            <a:r>
              <a:rPr sz="1200" b="1" dirty="0">
                <a:solidFill>
                  <a:srgbClr val="585858"/>
                </a:solidFill>
                <a:latin typeface="Times New Roman"/>
                <a:cs typeface="Times New Roman"/>
              </a:rPr>
              <a:t>màng</a:t>
            </a:r>
            <a:r>
              <a:rPr sz="1200" b="1" spc="-20" dirty="0">
                <a:solidFill>
                  <a:srgbClr val="585858"/>
                </a:solidFill>
                <a:latin typeface="Times New Roman"/>
                <a:cs typeface="Times New Roman"/>
              </a:rPr>
              <a:t> </a:t>
            </a:r>
            <a:r>
              <a:rPr sz="1200" b="1" spc="-25" dirty="0">
                <a:solidFill>
                  <a:srgbClr val="585858"/>
                </a:solidFill>
                <a:latin typeface="Times New Roman"/>
                <a:cs typeface="Times New Roman"/>
              </a:rPr>
              <a:t>đệm</a:t>
            </a:r>
            <a:endParaRPr sz="1200">
              <a:latin typeface="Times New Roman"/>
              <a:cs typeface="Times New Roman"/>
            </a:endParaRPr>
          </a:p>
        </p:txBody>
      </p:sp>
      <p:sp>
        <p:nvSpPr>
          <p:cNvPr id="10" name="object 10"/>
          <p:cNvSpPr txBox="1"/>
          <p:nvPr/>
        </p:nvSpPr>
        <p:spPr>
          <a:xfrm>
            <a:off x="8731377" y="6045809"/>
            <a:ext cx="748030" cy="386715"/>
          </a:xfrm>
          <a:prstGeom prst="rect">
            <a:avLst/>
          </a:prstGeom>
        </p:spPr>
        <p:txBody>
          <a:bodyPr vert="horz" wrap="square" lIns="0" tIns="12700" rIns="0" bIns="0" rtlCol="0">
            <a:spAutoFit/>
          </a:bodyPr>
          <a:lstStyle/>
          <a:p>
            <a:pPr algn="ctr">
              <a:lnSpc>
                <a:spcPts val="1420"/>
              </a:lnSpc>
              <a:spcBef>
                <a:spcPts val="100"/>
              </a:spcBef>
            </a:pPr>
            <a:r>
              <a:rPr sz="1200" b="1" dirty="0">
                <a:solidFill>
                  <a:srgbClr val="585858"/>
                </a:solidFill>
                <a:latin typeface="Times New Roman"/>
                <a:cs typeface="Times New Roman"/>
              </a:rPr>
              <a:t>Màng</a:t>
            </a:r>
            <a:r>
              <a:rPr sz="1200" b="1" spc="-30" dirty="0">
                <a:solidFill>
                  <a:srgbClr val="585858"/>
                </a:solidFill>
                <a:latin typeface="Times New Roman"/>
                <a:cs typeface="Times New Roman"/>
              </a:rPr>
              <a:t> </a:t>
            </a:r>
            <a:r>
              <a:rPr sz="1200" b="1" spc="-20" dirty="0">
                <a:solidFill>
                  <a:srgbClr val="585858"/>
                </a:solidFill>
                <a:latin typeface="Times New Roman"/>
                <a:cs typeface="Times New Roman"/>
              </a:rPr>
              <a:t>rụng</a:t>
            </a:r>
            <a:endParaRPr sz="1200">
              <a:latin typeface="Times New Roman"/>
              <a:cs typeface="Times New Roman"/>
            </a:endParaRPr>
          </a:p>
          <a:p>
            <a:pPr marL="2540" algn="ctr">
              <a:lnSpc>
                <a:spcPts val="1420"/>
              </a:lnSpc>
            </a:pPr>
            <a:r>
              <a:rPr sz="1200" b="1" spc="-25" dirty="0">
                <a:solidFill>
                  <a:srgbClr val="585858"/>
                </a:solidFill>
                <a:latin typeface="Times New Roman"/>
                <a:cs typeface="Times New Roman"/>
              </a:rPr>
              <a:t>rau</a:t>
            </a:r>
            <a:endParaRPr sz="1200">
              <a:latin typeface="Times New Roman"/>
              <a:cs typeface="Times New Roman"/>
            </a:endParaRPr>
          </a:p>
        </p:txBody>
      </p:sp>
      <p:sp>
        <p:nvSpPr>
          <p:cNvPr id="11" name="object 11"/>
          <p:cNvSpPr txBox="1"/>
          <p:nvPr/>
        </p:nvSpPr>
        <p:spPr>
          <a:xfrm>
            <a:off x="10057003" y="6067145"/>
            <a:ext cx="55562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585858"/>
                </a:solidFill>
                <a:latin typeface="Times New Roman"/>
                <a:cs typeface="Times New Roman"/>
              </a:rPr>
              <a:t>Màng</a:t>
            </a:r>
            <a:r>
              <a:rPr sz="1200" b="1" spc="-20" dirty="0">
                <a:solidFill>
                  <a:srgbClr val="585858"/>
                </a:solidFill>
                <a:latin typeface="Times New Roman"/>
                <a:cs typeface="Times New Roman"/>
              </a:rPr>
              <a:t> </a:t>
            </a:r>
            <a:r>
              <a:rPr sz="1200" b="1" spc="-25" dirty="0">
                <a:solidFill>
                  <a:srgbClr val="585858"/>
                </a:solidFill>
                <a:latin typeface="Times New Roman"/>
                <a:cs typeface="Times New Roman"/>
              </a:rPr>
              <a:t>ối</a:t>
            </a:r>
            <a:endParaRPr sz="1200">
              <a:latin typeface="Times New Roman"/>
              <a:cs typeface="Times New Roman"/>
            </a:endParaRPr>
          </a:p>
        </p:txBody>
      </p:sp>
      <p:sp>
        <p:nvSpPr>
          <p:cNvPr id="12" name="object 12"/>
          <p:cNvSpPr txBox="1"/>
          <p:nvPr/>
        </p:nvSpPr>
        <p:spPr>
          <a:xfrm>
            <a:off x="634491" y="828877"/>
            <a:ext cx="5427980" cy="934719"/>
          </a:xfrm>
          <a:prstGeom prst="rect">
            <a:avLst/>
          </a:prstGeom>
        </p:spPr>
        <p:txBody>
          <a:bodyPr vert="horz" wrap="square" lIns="0" tIns="13335" rIns="0" bIns="0" rtlCol="0">
            <a:spAutoFit/>
          </a:bodyPr>
          <a:lstStyle/>
          <a:p>
            <a:pPr marL="12700">
              <a:lnSpc>
                <a:spcPct val="100000"/>
              </a:lnSpc>
              <a:spcBef>
                <a:spcPts val="105"/>
              </a:spcBef>
              <a:tabLst>
                <a:tab pos="5307965" algn="l"/>
              </a:tabLst>
            </a:pPr>
            <a:r>
              <a:rPr sz="2000" u="sng" spc="200"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So sánh</a:t>
            </a:r>
            <a:r>
              <a:rPr sz="2000" b="1" u="sng" spc="-35"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nhau</a:t>
            </a:r>
            <a:r>
              <a:rPr sz="2000" b="1" u="sng" spc="-15"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thai</a:t>
            </a:r>
            <a:r>
              <a:rPr sz="2000" b="1" u="sng" spc="-35"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theo</a:t>
            </a:r>
            <a:r>
              <a:rPr sz="2000" b="1" u="sng" spc="-20"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từng</a:t>
            </a:r>
            <a:r>
              <a:rPr sz="2000" b="1" u="sng" spc="-30"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vị</a:t>
            </a:r>
            <a:r>
              <a:rPr sz="2000" b="1" u="sng" spc="-30" dirty="0">
                <a:solidFill>
                  <a:srgbClr val="EF4D21"/>
                </a:solidFill>
                <a:uFill>
                  <a:solidFill>
                    <a:srgbClr val="585858"/>
                  </a:solidFill>
                </a:uFill>
                <a:latin typeface="Times New Roman"/>
                <a:cs typeface="Times New Roman"/>
              </a:rPr>
              <a:t> </a:t>
            </a:r>
            <a:r>
              <a:rPr sz="2000" b="1" u="sng" spc="-25" dirty="0">
                <a:solidFill>
                  <a:srgbClr val="EF4D21"/>
                </a:solidFill>
                <a:uFill>
                  <a:solidFill>
                    <a:srgbClr val="585858"/>
                  </a:solidFill>
                </a:uFill>
                <a:latin typeface="Times New Roman"/>
                <a:cs typeface="Times New Roman"/>
              </a:rPr>
              <a:t>trí</a:t>
            </a:r>
            <a:r>
              <a:rPr sz="2000" b="1" u="sng" dirty="0">
                <a:solidFill>
                  <a:srgbClr val="EF4D21"/>
                </a:solidFill>
                <a:uFill>
                  <a:solidFill>
                    <a:srgbClr val="585858"/>
                  </a:solidFill>
                </a:uFill>
                <a:latin typeface="Times New Roman"/>
                <a:cs typeface="Times New Roman"/>
              </a:rPr>
              <a:t>	</a:t>
            </a:r>
            <a:endParaRPr sz="2000">
              <a:latin typeface="Times New Roman"/>
              <a:cs typeface="Times New Roman"/>
            </a:endParaRPr>
          </a:p>
          <a:p>
            <a:pPr>
              <a:lnSpc>
                <a:spcPct val="100000"/>
              </a:lnSpc>
            </a:pPr>
            <a:endParaRPr sz="2250">
              <a:latin typeface="Times New Roman"/>
              <a:cs typeface="Times New Roman"/>
            </a:endParaRPr>
          </a:p>
          <a:p>
            <a:pPr marL="2110105">
              <a:lnSpc>
                <a:spcPct val="100000"/>
              </a:lnSpc>
              <a:spcBef>
                <a:spcPts val="5"/>
              </a:spcBef>
            </a:pPr>
            <a:r>
              <a:rPr sz="1800" dirty="0">
                <a:solidFill>
                  <a:srgbClr val="FF0000"/>
                </a:solidFill>
                <a:latin typeface="Times New Roman"/>
                <a:cs typeface="Times New Roman"/>
              </a:rPr>
              <a:t>Exosome</a:t>
            </a:r>
            <a:r>
              <a:rPr sz="1800" spc="-50" dirty="0">
                <a:solidFill>
                  <a:srgbClr val="FF0000"/>
                </a:solidFill>
                <a:latin typeface="Times New Roman"/>
                <a:cs typeface="Times New Roman"/>
              </a:rPr>
              <a:t> </a:t>
            </a:r>
            <a:r>
              <a:rPr sz="1800" dirty="0">
                <a:solidFill>
                  <a:srgbClr val="FF0000"/>
                </a:solidFill>
                <a:latin typeface="Times New Roman"/>
                <a:cs typeface="Times New Roman"/>
              </a:rPr>
              <a:t>nồng</a:t>
            </a:r>
            <a:r>
              <a:rPr sz="1800" spc="-40" dirty="0">
                <a:solidFill>
                  <a:srgbClr val="FF0000"/>
                </a:solidFill>
                <a:latin typeface="Times New Roman"/>
                <a:cs typeface="Times New Roman"/>
              </a:rPr>
              <a:t> </a:t>
            </a:r>
            <a:r>
              <a:rPr sz="1800" dirty="0">
                <a:solidFill>
                  <a:srgbClr val="FF0000"/>
                </a:solidFill>
                <a:latin typeface="Times New Roman"/>
                <a:cs typeface="Times New Roman"/>
              </a:rPr>
              <a:t>độ</a:t>
            </a:r>
            <a:r>
              <a:rPr sz="1800" spc="-45" dirty="0">
                <a:solidFill>
                  <a:srgbClr val="FF0000"/>
                </a:solidFill>
                <a:latin typeface="Times New Roman"/>
                <a:cs typeface="Times New Roman"/>
              </a:rPr>
              <a:t> </a:t>
            </a:r>
            <a:r>
              <a:rPr sz="1800" dirty="0">
                <a:solidFill>
                  <a:srgbClr val="FF0000"/>
                </a:solidFill>
                <a:latin typeface="Times New Roman"/>
                <a:cs typeface="Times New Roman"/>
              </a:rPr>
              <a:t>cao</a:t>
            </a:r>
            <a:r>
              <a:rPr sz="1800" spc="-50" dirty="0">
                <a:solidFill>
                  <a:srgbClr val="FF0000"/>
                </a:solidFill>
                <a:latin typeface="Times New Roman"/>
                <a:cs typeface="Times New Roman"/>
              </a:rPr>
              <a:t> </a:t>
            </a:r>
            <a:r>
              <a:rPr sz="1800" dirty="0">
                <a:solidFill>
                  <a:srgbClr val="FF0000"/>
                </a:solidFill>
                <a:latin typeface="Times New Roman"/>
                <a:cs typeface="Times New Roman"/>
              </a:rPr>
              <a:t>trong</a:t>
            </a:r>
            <a:r>
              <a:rPr sz="1800" spc="-40" dirty="0">
                <a:solidFill>
                  <a:srgbClr val="FF0000"/>
                </a:solidFill>
                <a:latin typeface="Times New Roman"/>
                <a:cs typeface="Times New Roman"/>
              </a:rPr>
              <a:t> </a:t>
            </a:r>
            <a:r>
              <a:rPr sz="1800" dirty="0">
                <a:solidFill>
                  <a:srgbClr val="FF0000"/>
                </a:solidFill>
                <a:latin typeface="Times New Roman"/>
                <a:cs typeface="Times New Roman"/>
              </a:rPr>
              <a:t>dây</a:t>
            </a:r>
            <a:r>
              <a:rPr sz="1800" spc="-45" dirty="0">
                <a:solidFill>
                  <a:srgbClr val="FF0000"/>
                </a:solidFill>
                <a:latin typeface="Times New Roman"/>
                <a:cs typeface="Times New Roman"/>
              </a:rPr>
              <a:t> </a:t>
            </a:r>
            <a:r>
              <a:rPr sz="1800" spc="-25" dirty="0">
                <a:solidFill>
                  <a:srgbClr val="FF0000"/>
                </a:solidFill>
                <a:latin typeface="Times New Roman"/>
                <a:cs typeface="Times New Roman"/>
              </a:rPr>
              <a:t>rốn</a:t>
            </a:r>
            <a:endParaRPr sz="1800">
              <a:latin typeface="Times New Roman"/>
              <a:cs typeface="Times New Roman"/>
            </a:endParaRPr>
          </a:p>
        </p:txBody>
      </p:sp>
      <p:sp>
        <p:nvSpPr>
          <p:cNvPr id="13" name="object 13"/>
          <p:cNvSpPr txBox="1">
            <a:spLocks noGrp="1"/>
          </p:cNvSpPr>
          <p:nvPr>
            <p:ph type="title"/>
          </p:nvPr>
        </p:nvSpPr>
        <p:spPr>
          <a:prstGeom prst="rect">
            <a:avLst/>
          </a:prstGeom>
        </p:spPr>
        <p:txBody>
          <a:bodyPr vert="horz" wrap="square" lIns="0" tIns="12700" rIns="0" bIns="0" rtlCol="0">
            <a:spAutoFit/>
          </a:bodyPr>
          <a:lstStyle/>
          <a:p>
            <a:pPr marL="7014845">
              <a:lnSpc>
                <a:spcPct val="100000"/>
              </a:lnSpc>
              <a:spcBef>
                <a:spcPts val="100"/>
              </a:spcBef>
            </a:pPr>
            <a:r>
              <a:rPr dirty="0"/>
              <a:t>Tài</a:t>
            </a:r>
            <a:r>
              <a:rPr spc="-15" dirty="0"/>
              <a:t> </a:t>
            </a:r>
            <a:r>
              <a:rPr dirty="0"/>
              <a:t>liệu chỉ</a:t>
            </a:r>
            <a:r>
              <a:rPr spc="-10" dirty="0"/>
              <a:t> </a:t>
            </a:r>
            <a:r>
              <a:rPr dirty="0"/>
              <a:t>dành</a:t>
            </a:r>
            <a:r>
              <a:rPr spc="5" dirty="0"/>
              <a:t> </a:t>
            </a:r>
            <a:r>
              <a:rPr dirty="0"/>
              <a:t>cho</a:t>
            </a:r>
            <a:r>
              <a:rPr spc="-5" dirty="0"/>
              <a:t> </a:t>
            </a:r>
            <a:r>
              <a:rPr dirty="0"/>
              <a:t>tập</a:t>
            </a:r>
            <a:r>
              <a:rPr spc="-10" dirty="0"/>
              <a:t> </a:t>
            </a:r>
            <a:r>
              <a:rPr dirty="0"/>
              <a:t>huấn nội</a:t>
            </a:r>
            <a:r>
              <a:rPr spc="5" dirty="0"/>
              <a:t> </a:t>
            </a:r>
            <a:r>
              <a:rPr spc="-25" dirty="0"/>
              <a:t>bộ</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639762" y="1519618"/>
          <a:ext cx="8127365" cy="1013460"/>
        </p:xfrm>
        <a:graphic>
          <a:graphicData uri="http://schemas.openxmlformats.org/drawingml/2006/table">
            <a:tbl>
              <a:tblPr firstRow="1" bandRow="1">
                <a:tableStyleId>{2D5ABB26-0587-4C30-8999-92F81FD0307C}</a:tableStyleId>
              </a:tblPr>
              <a:tblGrid>
                <a:gridCol w="2326005">
                  <a:extLst>
                    <a:ext uri="{9D8B030D-6E8A-4147-A177-3AD203B41FA5}">
                      <a16:colId xmlns:a16="http://schemas.microsoft.com/office/drawing/2014/main" val="20000"/>
                    </a:ext>
                  </a:extLst>
                </a:gridCol>
                <a:gridCol w="1725930">
                  <a:extLst>
                    <a:ext uri="{9D8B030D-6E8A-4147-A177-3AD203B41FA5}">
                      <a16:colId xmlns:a16="http://schemas.microsoft.com/office/drawing/2014/main" val="20001"/>
                    </a:ext>
                  </a:extLst>
                </a:gridCol>
                <a:gridCol w="1863725">
                  <a:extLst>
                    <a:ext uri="{9D8B030D-6E8A-4147-A177-3AD203B41FA5}">
                      <a16:colId xmlns:a16="http://schemas.microsoft.com/office/drawing/2014/main" val="20002"/>
                    </a:ext>
                  </a:extLst>
                </a:gridCol>
                <a:gridCol w="2211705">
                  <a:extLst>
                    <a:ext uri="{9D8B030D-6E8A-4147-A177-3AD203B41FA5}">
                      <a16:colId xmlns:a16="http://schemas.microsoft.com/office/drawing/2014/main" val="20003"/>
                    </a:ext>
                  </a:extLst>
                </a:gridCol>
              </a:tblGrid>
              <a:tr h="377190">
                <a:tc>
                  <a:txBody>
                    <a:bodyPr/>
                    <a:lstStyle/>
                    <a:p>
                      <a:pPr>
                        <a:lnSpc>
                          <a:spcPct val="100000"/>
                        </a:lnSpc>
                      </a:pPr>
                      <a:endParaRPr sz="1700">
                        <a:latin typeface="Times New Roman"/>
                        <a:cs typeface="Times New Roman"/>
                      </a:endParaRPr>
                    </a:p>
                  </a:txBody>
                  <a:tcPr marL="0" marR="0" marT="0" marB="0">
                    <a:solidFill>
                      <a:srgbClr val="A4A4A4"/>
                    </a:solidFill>
                  </a:tcPr>
                </a:tc>
                <a:tc>
                  <a:txBody>
                    <a:bodyPr/>
                    <a:lstStyle/>
                    <a:p>
                      <a:pPr marR="277495" algn="ctr">
                        <a:lnSpc>
                          <a:spcPct val="100000"/>
                        </a:lnSpc>
                        <a:spcBef>
                          <a:spcPts val="210"/>
                        </a:spcBef>
                      </a:pPr>
                      <a:r>
                        <a:rPr sz="1800" b="1" dirty="0">
                          <a:solidFill>
                            <a:srgbClr val="FFFFFF"/>
                          </a:solidFill>
                          <a:latin typeface="Times New Roman"/>
                          <a:cs typeface="Times New Roman"/>
                        </a:rPr>
                        <a:t>Công</a:t>
                      </a:r>
                      <a:r>
                        <a:rPr sz="1800" b="1" spc="-35" dirty="0">
                          <a:solidFill>
                            <a:srgbClr val="FFFFFF"/>
                          </a:solidFill>
                          <a:latin typeface="Times New Roman"/>
                          <a:cs typeface="Times New Roman"/>
                        </a:rPr>
                        <a:t> </a:t>
                      </a:r>
                      <a:r>
                        <a:rPr sz="1800" b="1" dirty="0">
                          <a:solidFill>
                            <a:srgbClr val="FFFFFF"/>
                          </a:solidFill>
                          <a:latin typeface="Times New Roman"/>
                          <a:cs typeface="Times New Roman"/>
                        </a:rPr>
                        <a:t>ti</a:t>
                      </a:r>
                      <a:r>
                        <a:rPr sz="1800" b="1" spc="-105" dirty="0">
                          <a:solidFill>
                            <a:srgbClr val="FFFFFF"/>
                          </a:solidFill>
                          <a:latin typeface="Times New Roman"/>
                          <a:cs typeface="Times New Roman"/>
                        </a:rPr>
                        <a:t> </a:t>
                      </a:r>
                      <a:r>
                        <a:rPr sz="1800" b="1" spc="-50" dirty="0">
                          <a:solidFill>
                            <a:srgbClr val="FFFFFF"/>
                          </a:solidFill>
                          <a:latin typeface="Times New Roman"/>
                          <a:cs typeface="Times New Roman"/>
                        </a:rPr>
                        <a:t>A</a:t>
                      </a:r>
                      <a:endParaRPr sz="1800">
                        <a:latin typeface="Times New Roman"/>
                        <a:cs typeface="Times New Roman"/>
                      </a:endParaRPr>
                    </a:p>
                  </a:txBody>
                  <a:tcPr marL="0" marR="0" marT="26670" marB="0">
                    <a:solidFill>
                      <a:srgbClr val="A4A4A4"/>
                    </a:solidFill>
                  </a:tcPr>
                </a:tc>
                <a:tc>
                  <a:txBody>
                    <a:bodyPr/>
                    <a:lstStyle/>
                    <a:p>
                      <a:pPr marR="350520" algn="r">
                        <a:lnSpc>
                          <a:spcPct val="100000"/>
                        </a:lnSpc>
                        <a:spcBef>
                          <a:spcPts val="210"/>
                        </a:spcBef>
                      </a:pPr>
                      <a:r>
                        <a:rPr sz="1800" b="1" dirty="0">
                          <a:solidFill>
                            <a:srgbClr val="FFFFFF"/>
                          </a:solidFill>
                          <a:latin typeface="Times New Roman"/>
                          <a:cs typeface="Times New Roman"/>
                        </a:rPr>
                        <a:t>Công</a:t>
                      </a:r>
                      <a:r>
                        <a:rPr sz="1800" b="1" spc="-15" dirty="0">
                          <a:solidFill>
                            <a:srgbClr val="FFFFFF"/>
                          </a:solidFill>
                          <a:latin typeface="Times New Roman"/>
                          <a:cs typeface="Times New Roman"/>
                        </a:rPr>
                        <a:t> </a:t>
                      </a:r>
                      <a:r>
                        <a:rPr sz="1800" b="1" dirty="0">
                          <a:solidFill>
                            <a:srgbClr val="FFFFFF"/>
                          </a:solidFill>
                          <a:latin typeface="Times New Roman"/>
                          <a:cs typeface="Times New Roman"/>
                        </a:rPr>
                        <a:t>ti</a:t>
                      </a:r>
                      <a:r>
                        <a:rPr sz="1800" b="1" spc="-15" dirty="0">
                          <a:solidFill>
                            <a:srgbClr val="FFFFFF"/>
                          </a:solidFill>
                          <a:latin typeface="Times New Roman"/>
                          <a:cs typeface="Times New Roman"/>
                        </a:rPr>
                        <a:t> </a:t>
                      </a:r>
                      <a:r>
                        <a:rPr sz="1800" b="1" spc="-50" dirty="0">
                          <a:solidFill>
                            <a:srgbClr val="FFFFFF"/>
                          </a:solidFill>
                          <a:latin typeface="Times New Roman"/>
                          <a:cs typeface="Times New Roman"/>
                        </a:rPr>
                        <a:t>B</a:t>
                      </a:r>
                      <a:endParaRPr sz="1800">
                        <a:latin typeface="Times New Roman"/>
                        <a:cs typeface="Times New Roman"/>
                      </a:endParaRPr>
                    </a:p>
                  </a:txBody>
                  <a:tcPr marL="0" marR="0" marT="26670" marB="0">
                    <a:solidFill>
                      <a:srgbClr val="A4A4A4"/>
                    </a:solidFill>
                  </a:tcPr>
                </a:tc>
                <a:tc>
                  <a:txBody>
                    <a:bodyPr/>
                    <a:lstStyle/>
                    <a:p>
                      <a:pPr marL="181610" algn="ctr">
                        <a:lnSpc>
                          <a:spcPct val="100000"/>
                        </a:lnSpc>
                        <a:spcBef>
                          <a:spcPts val="325"/>
                        </a:spcBef>
                      </a:pPr>
                      <a:r>
                        <a:rPr sz="1800" b="1" spc="-10" dirty="0">
                          <a:solidFill>
                            <a:srgbClr val="FFFFFF"/>
                          </a:solidFill>
                          <a:latin typeface="Times New Roman"/>
                          <a:cs typeface="Times New Roman"/>
                        </a:rPr>
                        <a:t>JBP</a:t>
                      </a:r>
                      <a:r>
                        <a:rPr sz="2625" b="1" spc="-15" baseline="1587" dirty="0">
                          <a:solidFill>
                            <a:srgbClr val="FFFFFF"/>
                          </a:solidFill>
                          <a:latin typeface="MS Gothic"/>
                          <a:cs typeface="MS Gothic"/>
                        </a:rPr>
                        <a:t>：</a:t>
                      </a:r>
                      <a:r>
                        <a:rPr sz="1800" b="1" spc="-10" dirty="0">
                          <a:solidFill>
                            <a:srgbClr val="FFFFFF"/>
                          </a:solidFill>
                          <a:latin typeface="Times New Roman"/>
                          <a:cs typeface="Times New Roman"/>
                        </a:rPr>
                        <a:t>PALSOME</a:t>
                      </a:r>
                      <a:endParaRPr sz="1800">
                        <a:latin typeface="Times New Roman"/>
                        <a:cs typeface="Times New Roman"/>
                      </a:endParaRPr>
                    </a:p>
                  </a:txBody>
                  <a:tcPr marL="0" marR="0" marT="41275" marB="0">
                    <a:solidFill>
                      <a:srgbClr val="A4A4A4"/>
                    </a:solidFill>
                  </a:tcPr>
                </a:tc>
                <a:extLst>
                  <a:ext uri="{0D108BD9-81ED-4DB2-BD59-A6C34878D82A}">
                    <a16:rowId xmlns:a16="http://schemas.microsoft.com/office/drawing/2014/main" val="10000"/>
                  </a:ext>
                </a:extLst>
              </a:tr>
              <a:tr h="636270">
                <a:tc>
                  <a:txBody>
                    <a:bodyPr/>
                    <a:lstStyle/>
                    <a:p>
                      <a:pPr marR="278130" algn="ctr">
                        <a:lnSpc>
                          <a:spcPct val="100000"/>
                        </a:lnSpc>
                        <a:spcBef>
                          <a:spcPts val="140"/>
                        </a:spcBef>
                      </a:pPr>
                      <a:r>
                        <a:rPr sz="1800" spc="-10" dirty="0">
                          <a:solidFill>
                            <a:srgbClr val="585858"/>
                          </a:solidFill>
                          <a:latin typeface="Times New Roman"/>
                          <a:cs typeface="Times New Roman"/>
                        </a:rPr>
                        <a:t>CD9/CD63</a:t>
                      </a:r>
                      <a:endParaRPr sz="1800">
                        <a:latin typeface="Times New Roman"/>
                        <a:cs typeface="Times New Roman"/>
                      </a:endParaRPr>
                    </a:p>
                    <a:p>
                      <a:pPr marR="278765" algn="ctr">
                        <a:lnSpc>
                          <a:spcPct val="100000"/>
                        </a:lnSpc>
                        <a:spcBef>
                          <a:spcPts val="5"/>
                        </a:spcBef>
                      </a:pPr>
                      <a:r>
                        <a:rPr sz="1800" dirty="0">
                          <a:solidFill>
                            <a:srgbClr val="585858"/>
                          </a:solidFill>
                          <a:latin typeface="Times New Roman"/>
                          <a:cs typeface="Times New Roman"/>
                        </a:rPr>
                        <a:t>Chứa</a:t>
                      </a:r>
                      <a:r>
                        <a:rPr sz="1800" spc="-10" dirty="0">
                          <a:solidFill>
                            <a:srgbClr val="585858"/>
                          </a:solidFill>
                          <a:latin typeface="Times New Roman"/>
                          <a:cs typeface="Times New Roman"/>
                        </a:rPr>
                        <a:t> Exosome</a:t>
                      </a:r>
                      <a:endParaRPr sz="1800">
                        <a:latin typeface="Times New Roman"/>
                        <a:cs typeface="Times New Roman"/>
                      </a:endParaRPr>
                    </a:p>
                  </a:txBody>
                  <a:tcPr marL="0" marR="0" marT="17780" marB="0">
                    <a:lnL w="9525">
                      <a:solidFill>
                        <a:srgbClr val="A4A4A4"/>
                      </a:solidFill>
                      <a:prstDash val="solid"/>
                    </a:lnL>
                    <a:lnB w="9525">
                      <a:solidFill>
                        <a:srgbClr val="A4A4A4"/>
                      </a:solidFill>
                      <a:prstDash val="solid"/>
                    </a:lnB>
                  </a:tcPr>
                </a:tc>
                <a:tc>
                  <a:txBody>
                    <a:bodyPr/>
                    <a:lstStyle/>
                    <a:p>
                      <a:pPr marR="265430" algn="ctr">
                        <a:lnSpc>
                          <a:spcPct val="100000"/>
                        </a:lnSpc>
                        <a:spcBef>
                          <a:spcPts val="1465"/>
                        </a:spcBef>
                      </a:pPr>
                      <a:r>
                        <a:rPr sz="1800" dirty="0">
                          <a:solidFill>
                            <a:srgbClr val="585858"/>
                          </a:solidFill>
                          <a:latin typeface="MS Gothic"/>
                          <a:cs typeface="MS Gothic"/>
                        </a:rPr>
                        <a:t>－</a:t>
                      </a:r>
                      <a:endParaRPr sz="1800">
                        <a:latin typeface="MS Gothic"/>
                        <a:cs typeface="MS Gothic"/>
                      </a:endParaRPr>
                    </a:p>
                  </a:txBody>
                  <a:tcPr marL="0" marR="0" marT="186055" marB="0">
                    <a:lnB w="9525">
                      <a:solidFill>
                        <a:srgbClr val="A4A4A4"/>
                      </a:solidFill>
                      <a:prstDash val="solid"/>
                    </a:lnB>
                  </a:tcPr>
                </a:tc>
                <a:tc>
                  <a:txBody>
                    <a:bodyPr/>
                    <a:lstStyle/>
                    <a:p>
                      <a:pPr marR="315595" algn="r">
                        <a:lnSpc>
                          <a:spcPct val="100000"/>
                        </a:lnSpc>
                        <a:spcBef>
                          <a:spcPts val="1245"/>
                        </a:spcBef>
                      </a:pPr>
                      <a:r>
                        <a:rPr sz="1800" spc="-10" dirty="0">
                          <a:solidFill>
                            <a:srgbClr val="585858"/>
                          </a:solidFill>
                          <a:latin typeface="Times New Roman"/>
                          <a:cs typeface="Times New Roman"/>
                        </a:rPr>
                        <a:t>34.9pg/mL</a:t>
                      </a:r>
                      <a:endParaRPr sz="1800">
                        <a:latin typeface="Times New Roman"/>
                        <a:cs typeface="Times New Roman"/>
                      </a:endParaRPr>
                    </a:p>
                  </a:txBody>
                  <a:tcPr marL="0" marR="0" marT="158115" marB="0">
                    <a:lnB w="9525">
                      <a:solidFill>
                        <a:srgbClr val="A4A4A4"/>
                      </a:solidFill>
                      <a:prstDash val="solid"/>
                    </a:lnB>
                  </a:tcPr>
                </a:tc>
                <a:tc>
                  <a:txBody>
                    <a:bodyPr/>
                    <a:lstStyle/>
                    <a:p>
                      <a:pPr marL="180340" algn="ctr">
                        <a:lnSpc>
                          <a:spcPct val="100000"/>
                        </a:lnSpc>
                        <a:spcBef>
                          <a:spcPts val="1245"/>
                        </a:spcBef>
                      </a:pPr>
                      <a:r>
                        <a:rPr sz="1800" spc="-10" dirty="0">
                          <a:solidFill>
                            <a:srgbClr val="585858"/>
                          </a:solidFill>
                          <a:latin typeface="Times New Roman"/>
                          <a:cs typeface="Times New Roman"/>
                        </a:rPr>
                        <a:t>360pg/mL</a:t>
                      </a:r>
                      <a:endParaRPr sz="1800">
                        <a:latin typeface="Times New Roman"/>
                        <a:cs typeface="Times New Roman"/>
                      </a:endParaRPr>
                    </a:p>
                  </a:txBody>
                  <a:tcPr marL="0" marR="0" marT="158115" marB="0">
                    <a:lnR w="9525">
                      <a:solidFill>
                        <a:srgbClr val="A4A4A4"/>
                      </a:solidFill>
                      <a:prstDash val="solid"/>
                    </a:lnR>
                    <a:lnB w="9525">
                      <a:solidFill>
                        <a:srgbClr val="A4A4A4"/>
                      </a:solidFill>
                      <a:prstDash val="solid"/>
                    </a:lnB>
                  </a:tcPr>
                </a:tc>
                <a:extLst>
                  <a:ext uri="{0D108BD9-81ED-4DB2-BD59-A6C34878D82A}">
                    <a16:rowId xmlns:a16="http://schemas.microsoft.com/office/drawing/2014/main" val="10001"/>
                  </a:ext>
                </a:extLst>
              </a:tr>
            </a:tbl>
          </a:graphicData>
        </a:graphic>
      </p:graphicFrame>
      <p:grpSp>
        <p:nvGrpSpPr>
          <p:cNvPr id="3" name="object 3"/>
          <p:cNvGrpSpPr/>
          <p:nvPr/>
        </p:nvGrpSpPr>
        <p:grpSpPr>
          <a:xfrm>
            <a:off x="882802" y="2622930"/>
            <a:ext cx="10204450" cy="3854450"/>
            <a:chOff x="882802" y="2622930"/>
            <a:chExt cx="10204450" cy="3854450"/>
          </a:xfrm>
        </p:grpSpPr>
        <p:pic>
          <p:nvPicPr>
            <p:cNvPr id="4" name="object 4"/>
            <p:cNvPicPr/>
            <p:nvPr/>
          </p:nvPicPr>
          <p:blipFill>
            <a:blip r:embed="rId2" cstate="print"/>
            <a:stretch>
              <a:fillRect/>
            </a:stretch>
          </p:blipFill>
          <p:spPr>
            <a:xfrm>
              <a:off x="882802" y="3580511"/>
              <a:ext cx="4514850" cy="1924050"/>
            </a:xfrm>
            <a:prstGeom prst="rect">
              <a:avLst/>
            </a:prstGeom>
          </p:spPr>
        </p:pic>
        <p:pic>
          <p:nvPicPr>
            <p:cNvPr id="5" name="object 5"/>
            <p:cNvPicPr/>
            <p:nvPr/>
          </p:nvPicPr>
          <p:blipFill>
            <a:blip r:embed="rId3" cstate="print"/>
            <a:stretch>
              <a:fillRect/>
            </a:stretch>
          </p:blipFill>
          <p:spPr>
            <a:xfrm>
              <a:off x="8190864" y="4509642"/>
              <a:ext cx="114173" cy="76326"/>
            </a:xfrm>
            <a:prstGeom prst="rect">
              <a:avLst/>
            </a:prstGeom>
          </p:spPr>
        </p:pic>
        <p:sp>
          <p:nvSpPr>
            <p:cNvPr id="6" name="object 6"/>
            <p:cNvSpPr/>
            <p:nvPr/>
          </p:nvSpPr>
          <p:spPr>
            <a:xfrm>
              <a:off x="5397500" y="4471669"/>
              <a:ext cx="2870200" cy="90170"/>
            </a:xfrm>
            <a:custGeom>
              <a:avLst/>
              <a:gdLst/>
              <a:ahLst/>
              <a:cxnLst/>
              <a:rect l="l" t="t" r="r" b="b"/>
              <a:pathLst>
                <a:path w="2870200" h="90170">
                  <a:moveTo>
                    <a:pt x="2869946" y="37973"/>
                  </a:moveTo>
                  <a:lnTo>
                    <a:pt x="2792984" y="0"/>
                  </a:lnTo>
                  <a:lnTo>
                    <a:pt x="2793238" y="38100"/>
                  </a:lnTo>
                  <a:lnTo>
                    <a:pt x="0" y="51816"/>
                  </a:lnTo>
                  <a:lnTo>
                    <a:pt x="254" y="89916"/>
                  </a:lnTo>
                  <a:lnTo>
                    <a:pt x="2793365" y="76200"/>
                  </a:lnTo>
                  <a:lnTo>
                    <a:pt x="2812415" y="76073"/>
                  </a:lnTo>
                  <a:lnTo>
                    <a:pt x="2812288" y="38074"/>
                  </a:lnTo>
                  <a:lnTo>
                    <a:pt x="2869946" y="37973"/>
                  </a:lnTo>
                  <a:close/>
                </a:path>
              </a:pathLst>
            </a:custGeom>
            <a:solidFill>
              <a:srgbClr val="00AFEF"/>
            </a:solidFill>
          </p:spPr>
          <p:txBody>
            <a:bodyPr wrap="square" lIns="0" tIns="0" rIns="0" bIns="0" rtlCol="0"/>
            <a:lstStyle/>
            <a:p>
              <a:endParaRPr/>
            </a:p>
          </p:txBody>
        </p:sp>
        <p:pic>
          <p:nvPicPr>
            <p:cNvPr id="7" name="object 7"/>
            <p:cNvPicPr/>
            <p:nvPr/>
          </p:nvPicPr>
          <p:blipFill>
            <a:blip r:embed="rId4" cstate="print"/>
            <a:stretch>
              <a:fillRect/>
            </a:stretch>
          </p:blipFill>
          <p:spPr>
            <a:xfrm>
              <a:off x="8632571" y="2622930"/>
              <a:ext cx="2322322" cy="2855214"/>
            </a:xfrm>
            <a:prstGeom prst="rect">
              <a:avLst/>
            </a:prstGeom>
          </p:spPr>
        </p:pic>
        <p:pic>
          <p:nvPicPr>
            <p:cNvPr id="8" name="object 8"/>
            <p:cNvPicPr/>
            <p:nvPr/>
          </p:nvPicPr>
          <p:blipFill>
            <a:blip r:embed="rId5" cstate="print"/>
            <a:stretch>
              <a:fillRect/>
            </a:stretch>
          </p:blipFill>
          <p:spPr>
            <a:xfrm>
              <a:off x="8229599" y="5753100"/>
              <a:ext cx="2857500" cy="254000"/>
            </a:xfrm>
            <a:prstGeom prst="rect">
              <a:avLst/>
            </a:prstGeom>
          </p:spPr>
        </p:pic>
        <p:pic>
          <p:nvPicPr>
            <p:cNvPr id="9" name="object 9"/>
            <p:cNvPicPr/>
            <p:nvPr/>
          </p:nvPicPr>
          <p:blipFill>
            <a:blip r:embed="rId6" cstate="print"/>
            <a:stretch>
              <a:fillRect/>
            </a:stretch>
          </p:blipFill>
          <p:spPr>
            <a:xfrm>
              <a:off x="9093199" y="5956300"/>
              <a:ext cx="1193800" cy="520700"/>
            </a:xfrm>
            <a:prstGeom prst="rect">
              <a:avLst/>
            </a:prstGeom>
          </p:spPr>
        </p:pic>
      </p:grpSp>
      <p:sp>
        <p:nvSpPr>
          <p:cNvPr id="10" name="object 10"/>
          <p:cNvSpPr txBox="1"/>
          <p:nvPr/>
        </p:nvSpPr>
        <p:spPr>
          <a:xfrm>
            <a:off x="8218423" y="5704433"/>
            <a:ext cx="2846070" cy="579755"/>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FF0000"/>
                </a:solidFill>
                <a:latin typeface="Times New Roman"/>
                <a:cs typeface="Times New Roman"/>
              </a:rPr>
              <a:t>TRẺ</a:t>
            </a:r>
            <a:r>
              <a:rPr sz="1800" b="1" spc="-20" dirty="0">
                <a:solidFill>
                  <a:srgbClr val="FF0000"/>
                </a:solidFill>
                <a:latin typeface="Times New Roman"/>
                <a:cs typeface="Times New Roman"/>
              </a:rPr>
              <a:t> </a:t>
            </a:r>
            <a:r>
              <a:rPr sz="1800" b="1" spc="-10" dirty="0">
                <a:solidFill>
                  <a:srgbClr val="FF0000"/>
                </a:solidFill>
                <a:latin typeface="Times New Roman"/>
                <a:cs typeface="Times New Roman"/>
              </a:rPr>
              <a:t>HÓA</a:t>
            </a:r>
            <a:r>
              <a:rPr sz="1800" b="1" spc="-145" dirty="0">
                <a:solidFill>
                  <a:srgbClr val="FF0000"/>
                </a:solidFill>
                <a:latin typeface="Times New Roman"/>
                <a:cs typeface="Times New Roman"/>
              </a:rPr>
              <a:t> </a:t>
            </a:r>
            <a:r>
              <a:rPr sz="1800" b="1" dirty="0">
                <a:solidFill>
                  <a:srgbClr val="FF0000"/>
                </a:solidFill>
                <a:latin typeface="Times New Roman"/>
                <a:cs typeface="Times New Roman"/>
              </a:rPr>
              <a:t>TẾ</a:t>
            </a:r>
            <a:r>
              <a:rPr sz="1800" b="1" spc="-15" dirty="0">
                <a:solidFill>
                  <a:srgbClr val="FF0000"/>
                </a:solidFill>
                <a:latin typeface="Times New Roman"/>
                <a:cs typeface="Times New Roman"/>
              </a:rPr>
              <a:t> </a:t>
            </a:r>
            <a:r>
              <a:rPr sz="1800" b="1" dirty="0">
                <a:solidFill>
                  <a:srgbClr val="FF0000"/>
                </a:solidFill>
                <a:latin typeface="Times New Roman"/>
                <a:cs typeface="Times New Roman"/>
              </a:rPr>
              <a:t>BÀO</a:t>
            </a:r>
            <a:r>
              <a:rPr sz="1800" b="1" spc="-30" dirty="0">
                <a:solidFill>
                  <a:srgbClr val="FF0000"/>
                </a:solidFill>
                <a:latin typeface="Times New Roman"/>
                <a:cs typeface="Times New Roman"/>
              </a:rPr>
              <a:t> </a:t>
            </a:r>
            <a:r>
              <a:rPr sz="1800" b="1" spc="-20" dirty="0">
                <a:solidFill>
                  <a:srgbClr val="FF0000"/>
                </a:solidFill>
                <a:latin typeface="Times New Roman"/>
                <a:cs typeface="Times New Roman"/>
              </a:rPr>
              <a:t>TRONG</a:t>
            </a:r>
            <a:endParaRPr sz="1800">
              <a:latin typeface="Times New Roman"/>
              <a:cs typeface="Times New Roman"/>
            </a:endParaRPr>
          </a:p>
          <a:p>
            <a:pPr marL="67310" algn="ctr">
              <a:lnSpc>
                <a:spcPct val="100000"/>
              </a:lnSpc>
              <a:spcBef>
                <a:spcPts val="40"/>
              </a:spcBef>
            </a:pPr>
            <a:r>
              <a:rPr sz="1800" b="1" dirty="0">
                <a:solidFill>
                  <a:srgbClr val="FF0000"/>
                </a:solidFill>
                <a:latin typeface="Times New Roman"/>
                <a:cs typeface="Times New Roman"/>
              </a:rPr>
              <a:t>CƠ</a:t>
            </a:r>
            <a:r>
              <a:rPr sz="1800" b="1" spc="-35" dirty="0">
                <a:solidFill>
                  <a:srgbClr val="FF0000"/>
                </a:solidFill>
                <a:latin typeface="Times New Roman"/>
                <a:cs typeface="Times New Roman"/>
              </a:rPr>
              <a:t> </a:t>
            </a:r>
            <a:r>
              <a:rPr sz="1800" b="1" spc="-25" dirty="0">
                <a:solidFill>
                  <a:srgbClr val="FF0000"/>
                </a:solidFill>
                <a:latin typeface="Times New Roman"/>
                <a:cs typeface="Times New Roman"/>
              </a:rPr>
              <a:t>THỂ</a:t>
            </a:r>
            <a:endParaRPr sz="1800">
              <a:latin typeface="Times New Roman"/>
              <a:cs typeface="Times New Roman"/>
            </a:endParaRPr>
          </a:p>
        </p:txBody>
      </p:sp>
      <p:sp>
        <p:nvSpPr>
          <p:cNvPr id="11" name="object 11"/>
          <p:cNvSpPr txBox="1"/>
          <p:nvPr/>
        </p:nvSpPr>
        <p:spPr>
          <a:xfrm>
            <a:off x="6192392" y="5060696"/>
            <a:ext cx="73596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585858"/>
                </a:solidFill>
                <a:latin typeface="Times New Roman"/>
                <a:cs typeface="Times New Roman"/>
              </a:rPr>
              <a:t>Truyền</a:t>
            </a:r>
            <a:endParaRPr sz="1800">
              <a:latin typeface="Times New Roman"/>
              <a:cs typeface="Times New Roman"/>
            </a:endParaRPr>
          </a:p>
        </p:txBody>
      </p:sp>
      <p:sp>
        <p:nvSpPr>
          <p:cNvPr id="12" name="object 12"/>
          <p:cNvSpPr/>
          <p:nvPr/>
        </p:nvSpPr>
        <p:spPr>
          <a:xfrm>
            <a:off x="289242" y="318820"/>
            <a:ext cx="11616690" cy="6292215"/>
          </a:xfrm>
          <a:custGeom>
            <a:avLst/>
            <a:gdLst/>
            <a:ahLst/>
            <a:cxnLst/>
            <a:rect l="l" t="t" r="r" b="b"/>
            <a:pathLst>
              <a:path w="11616690" h="6292215">
                <a:moveTo>
                  <a:pt x="0" y="6291707"/>
                </a:moveTo>
                <a:lnTo>
                  <a:pt x="11616563" y="6291707"/>
                </a:lnTo>
                <a:lnTo>
                  <a:pt x="11616563" y="0"/>
                </a:lnTo>
                <a:lnTo>
                  <a:pt x="0" y="0"/>
                </a:lnTo>
                <a:lnTo>
                  <a:pt x="0" y="6291707"/>
                </a:lnTo>
                <a:close/>
              </a:path>
            </a:pathLst>
          </a:custGeom>
          <a:ln w="76200">
            <a:solidFill>
              <a:srgbClr val="7E7E7E"/>
            </a:solidFill>
          </a:ln>
        </p:spPr>
        <p:txBody>
          <a:bodyPr wrap="square" lIns="0" tIns="0" rIns="0" bIns="0" rtlCol="0"/>
          <a:lstStyle/>
          <a:p>
            <a:endParaRPr/>
          </a:p>
        </p:txBody>
      </p:sp>
      <p:sp>
        <p:nvSpPr>
          <p:cNvPr id="13" name="object 13"/>
          <p:cNvSpPr txBox="1">
            <a:spLocks noGrp="1"/>
          </p:cNvSpPr>
          <p:nvPr>
            <p:ph type="title"/>
          </p:nvPr>
        </p:nvSpPr>
        <p:spPr>
          <a:xfrm>
            <a:off x="634491" y="828877"/>
            <a:ext cx="5321300" cy="331470"/>
          </a:xfrm>
          <a:prstGeom prst="rect">
            <a:avLst/>
          </a:prstGeom>
        </p:spPr>
        <p:txBody>
          <a:bodyPr vert="horz" wrap="square" lIns="0" tIns="13335" rIns="0" bIns="0" rtlCol="0">
            <a:spAutoFit/>
          </a:bodyPr>
          <a:lstStyle/>
          <a:p>
            <a:pPr marL="12700">
              <a:lnSpc>
                <a:spcPct val="100000"/>
              </a:lnSpc>
              <a:spcBef>
                <a:spcPts val="105"/>
              </a:spcBef>
              <a:tabLst>
                <a:tab pos="5307965" algn="l"/>
              </a:tabLst>
            </a:pPr>
            <a:r>
              <a:rPr sz="2000" b="1" u="sng" spc="190"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So</a:t>
            </a:r>
            <a:r>
              <a:rPr sz="2000" b="1" u="sng" spc="-20"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sánh</a:t>
            </a:r>
            <a:r>
              <a:rPr sz="2000" b="1" u="sng" spc="-35"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với</a:t>
            </a:r>
            <a:r>
              <a:rPr sz="2000" b="1" u="sng" spc="-30"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các</a:t>
            </a:r>
            <a:r>
              <a:rPr sz="2000" b="1" u="sng" spc="-10"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công</a:t>
            </a:r>
            <a:r>
              <a:rPr sz="2000" b="1" u="sng" spc="-30"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ti</a:t>
            </a:r>
            <a:r>
              <a:rPr sz="2000" b="1" u="sng" spc="-30" dirty="0">
                <a:solidFill>
                  <a:srgbClr val="EF4D21"/>
                </a:solidFill>
                <a:uFill>
                  <a:solidFill>
                    <a:srgbClr val="585858"/>
                  </a:solidFill>
                </a:uFill>
                <a:latin typeface="Times New Roman"/>
                <a:cs typeface="Times New Roman"/>
              </a:rPr>
              <a:t> </a:t>
            </a:r>
            <a:r>
              <a:rPr sz="2000" b="1" u="sng" dirty="0">
                <a:solidFill>
                  <a:srgbClr val="EF4D21"/>
                </a:solidFill>
                <a:uFill>
                  <a:solidFill>
                    <a:srgbClr val="585858"/>
                  </a:solidFill>
                </a:uFill>
                <a:latin typeface="Times New Roman"/>
                <a:cs typeface="Times New Roman"/>
              </a:rPr>
              <a:t>cạnh</a:t>
            </a:r>
            <a:r>
              <a:rPr sz="2000" b="1" u="sng" spc="-20" dirty="0">
                <a:solidFill>
                  <a:srgbClr val="EF4D21"/>
                </a:solidFill>
                <a:uFill>
                  <a:solidFill>
                    <a:srgbClr val="585858"/>
                  </a:solidFill>
                </a:uFill>
                <a:latin typeface="Times New Roman"/>
                <a:cs typeface="Times New Roman"/>
              </a:rPr>
              <a:t> </a:t>
            </a:r>
            <a:r>
              <a:rPr sz="2000" b="1" u="sng" spc="-10" dirty="0">
                <a:solidFill>
                  <a:srgbClr val="EF4D21"/>
                </a:solidFill>
                <a:uFill>
                  <a:solidFill>
                    <a:srgbClr val="585858"/>
                  </a:solidFill>
                </a:uFill>
                <a:latin typeface="Times New Roman"/>
                <a:cs typeface="Times New Roman"/>
              </a:rPr>
              <a:t>tranh</a:t>
            </a:r>
            <a:r>
              <a:rPr sz="2000" b="1" u="sng" dirty="0">
                <a:solidFill>
                  <a:srgbClr val="EF4D21"/>
                </a:solidFill>
                <a:uFill>
                  <a:solidFill>
                    <a:srgbClr val="585858"/>
                  </a:solidFill>
                </a:uFill>
                <a:latin typeface="Times New Roman"/>
                <a:cs typeface="Times New Roman"/>
              </a:rPr>
              <a:t>	</a:t>
            </a:r>
            <a:endParaRPr sz="2000">
              <a:latin typeface="Times New Roman"/>
              <a:cs typeface="Times New Roman"/>
            </a:endParaRPr>
          </a:p>
        </p:txBody>
      </p:sp>
      <p:grpSp>
        <p:nvGrpSpPr>
          <p:cNvPr id="14" name="object 14"/>
          <p:cNvGrpSpPr/>
          <p:nvPr/>
        </p:nvGrpSpPr>
        <p:grpSpPr>
          <a:xfrm>
            <a:off x="1413636" y="3332213"/>
            <a:ext cx="4667885" cy="2094864"/>
            <a:chOff x="1413636" y="3332213"/>
            <a:chExt cx="4667885" cy="2094864"/>
          </a:xfrm>
        </p:grpSpPr>
        <p:sp>
          <p:nvSpPr>
            <p:cNvPr id="15" name="object 15"/>
            <p:cNvSpPr/>
            <p:nvPr/>
          </p:nvSpPr>
          <p:spPr>
            <a:xfrm>
              <a:off x="1419986" y="3338563"/>
              <a:ext cx="748665" cy="436245"/>
            </a:xfrm>
            <a:custGeom>
              <a:avLst/>
              <a:gdLst/>
              <a:ahLst/>
              <a:cxnLst/>
              <a:rect l="l" t="t" r="r" b="b"/>
              <a:pathLst>
                <a:path w="748664" h="436245">
                  <a:moveTo>
                    <a:pt x="748474" y="0"/>
                  </a:moveTo>
                  <a:lnTo>
                    <a:pt x="0" y="0"/>
                  </a:lnTo>
                  <a:lnTo>
                    <a:pt x="0" y="435876"/>
                  </a:lnTo>
                  <a:lnTo>
                    <a:pt x="748474" y="435876"/>
                  </a:lnTo>
                  <a:lnTo>
                    <a:pt x="748474" y="0"/>
                  </a:lnTo>
                  <a:close/>
                </a:path>
              </a:pathLst>
            </a:custGeom>
            <a:solidFill>
              <a:srgbClr val="FFFFFF"/>
            </a:solidFill>
          </p:spPr>
          <p:txBody>
            <a:bodyPr wrap="square" lIns="0" tIns="0" rIns="0" bIns="0" rtlCol="0"/>
            <a:lstStyle/>
            <a:p>
              <a:endParaRPr/>
            </a:p>
          </p:txBody>
        </p:sp>
        <p:sp>
          <p:nvSpPr>
            <p:cNvPr id="16" name="object 16"/>
            <p:cNvSpPr/>
            <p:nvPr/>
          </p:nvSpPr>
          <p:spPr>
            <a:xfrm>
              <a:off x="1419986" y="3338563"/>
              <a:ext cx="748665" cy="436245"/>
            </a:xfrm>
            <a:custGeom>
              <a:avLst/>
              <a:gdLst/>
              <a:ahLst/>
              <a:cxnLst/>
              <a:rect l="l" t="t" r="r" b="b"/>
              <a:pathLst>
                <a:path w="748664" h="436245">
                  <a:moveTo>
                    <a:pt x="0" y="435876"/>
                  </a:moveTo>
                  <a:lnTo>
                    <a:pt x="748474" y="435876"/>
                  </a:lnTo>
                  <a:lnTo>
                    <a:pt x="748474" y="0"/>
                  </a:lnTo>
                  <a:lnTo>
                    <a:pt x="0" y="0"/>
                  </a:lnTo>
                  <a:lnTo>
                    <a:pt x="0" y="435876"/>
                  </a:lnTo>
                  <a:close/>
                </a:path>
              </a:pathLst>
            </a:custGeom>
            <a:ln w="12699">
              <a:solidFill>
                <a:srgbClr val="FFFFFF"/>
              </a:solidFill>
            </a:ln>
          </p:spPr>
          <p:txBody>
            <a:bodyPr wrap="square" lIns="0" tIns="0" rIns="0" bIns="0" rtlCol="0"/>
            <a:lstStyle/>
            <a:p>
              <a:endParaRPr/>
            </a:p>
          </p:txBody>
        </p:sp>
        <p:sp>
          <p:nvSpPr>
            <p:cNvPr id="17" name="object 17"/>
            <p:cNvSpPr/>
            <p:nvPr/>
          </p:nvSpPr>
          <p:spPr>
            <a:xfrm>
              <a:off x="3971163" y="4947577"/>
              <a:ext cx="2104390" cy="376555"/>
            </a:xfrm>
            <a:custGeom>
              <a:avLst/>
              <a:gdLst/>
              <a:ahLst/>
              <a:cxnLst/>
              <a:rect l="l" t="t" r="r" b="b"/>
              <a:pathLst>
                <a:path w="2104390" h="376554">
                  <a:moveTo>
                    <a:pt x="2104009" y="0"/>
                  </a:moveTo>
                  <a:lnTo>
                    <a:pt x="0" y="0"/>
                  </a:lnTo>
                  <a:lnTo>
                    <a:pt x="0" y="376008"/>
                  </a:lnTo>
                  <a:lnTo>
                    <a:pt x="2104009" y="376008"/>
                  </a:lnTo>
                  <a:lnTo>
                    <a:pt x="2104009" y="0"/>
                  </a:lnTo>
                  <a:close/>
                </a:path>
              </a:pathLst>
            </a:custGeom>
            <a:solidFill>
              <a:srgbClr val="FFFFFF"/>
            </a:solidFill>
          </p:spPr>
          <p:txBody>
            <a:bodyPr wrap="square" lIns="0" tIns="0" rIns="0" bIns="0" rtlCol="0"/>
            <a:lstStyle/>
            <a:p>
              <a:endParaRPr/>
            </a:p>
          </p:txBody>
        </p:sp>
        <p:sp>
          <p:nvSpPr>
            <p:cNvPr id="18" name="object 18"/>
            <p:cNvSpPr/>
            <p:nvPr/>
          </p:nvSpPr>
          <p:spPr>
            <a:xfrm>
              <a:off x="3971163" y="4947577"/>
              <a:ext cx="2104390" cy="376555"/>
            </a:xfrm>
            <a:custGeom>
              <a:avLst/>
              <a:gdLst/>
              <a:ahLst/>
              <a:cxnLst/>
              <a:rect l="l" t="t" r="r" b="b"/>
              <a:pathLst>
                <a:path w="2104390" h="376554">
                  <a:moveTo>
                    <a:pt x="0" y="376008"/>
                  </a:moveTo>
                  <a:lnTo>
                    <a:pt x="2104009" y="376008"/>
                  </a:lnTo>
                  <a:lnTo>
                    <a:pt x="2104009" y="0"/>
                  </a:lnTo>
                  <a:lnTo>
                    <a:pt x="0" y="0"/>
                  </a:lnTo>
                  <a:lnTo>
                    <a:pt x="0" y="376008"/>
                  </a:lnTo>
                  <a:close/>
                </a:path>
              </a:pathLst>
            </a:custGeom>
            <a:ln w="12700">
              <a:solidFill>
                <a:srgbClr val="FFFFFF"/>
              </a:solidFill>
            </a:ln>
          </p:spPr>
          <p:txBody>
            <a:bodyPr wrap="square" lIns="0" tIns="0" rIns="0" bIns="0" rtlCol="0"/>
            <a:lstStyle/>
            <a:p>
              <a:endParaRPr/>
            </a:p>
          </p:txBody>
        </p:sp>
        <p:sp>
          <p:nvSpPr>
            <p:cNvPr id="19" name="object 19"/>
            <p:cNvSpPr/>
            <p:nvPr/>
          </p:nvSpPr>
          <p:spPr>
            <a:xfrm>
              <a:off x="4911852" y="5330026"/>
              <a:ext cx="1045210" cy="90805"/>
            </a:xfrm>
            <a:custGeom>
              <a:avLst/>
              <a:gdLst/>
              <a:ahLst/>
              <a:cxnLst/>
              <a:rect l="l" t="t" r="r" b="b"/>
              <a:pathLst>
                <a:path w="1045210" h="90804">
                  <a:moveTo>
                    <a:pt x="1045032" y="0"/>
                  </a:moveTo>
                  <a:lnTo>
                    <a:pt x="0" y="0"/>
                  </a:lnTo>
                  <a:lnTo>
                    <a:pt x="0" y="90460"/>
                  </a:lnTo>
                  <a:lnTo>
                    <a:pt x="1045032" y="90460"/>
                  </a:lnTo>
                  <a:lnTo>
                    <a:pt x="1045032" y="0"/>
                  </a:lnTo>
                  <a:close/>
                </a:path>
              </a:pathLst>
            </a:custGeom>
            <a:solidFill>
              <a:srgbClr val="FFFFFF"/>
            </a:solidFill>
          </p:spPr>
          <p:txBody>
            <a:bodyPr wrap="square" lIns="0" tIns="0" rIns="0" bIns="0" rtlCol="0"/>
            <a:lstStyle/>
            <a:p>
              <a:endParaRPr/>
            </a:p>
          </p:txBody>
        </p:sp>
        <p:sp>
          <p:nvSpPr>
            <p:cNvPr id="20" name="object 20"/>
            <p:cNvSpPr/>
            <p:nvPr/>
          </p:nvSpPr>
          <p:spPr>
            <a:xfrm>
              <a:off x="4911852" y="5330024"/>
              <a:ext cx="1045210" cy="90805"/>
            </a:xfrm>
            <a:custGeom>
              <a:avLst/>
              <a:gdLst/>
              <a:ahLst/>
              <a:cxnLst/>
              <a:rect l="l" t="t" r="r" b="b"/>
              <a:pathLst>
                <a:path w="1045210" h="90804">
                  <a:moveTo>
                    <a:pt x="0" y="90462"/>
                  </a:moveTo>
                  <a:lnTo>
                    <a:pt x="1045032" y="90462"/>
                  </a:lnTo>
                  <a:lnTo>
                    <a:pt x="1045032" y="0"/>
                  </a:lnTo>
                  <a:lnTo>
                    <a:pt x="0" y="0"/>
                  </a:lnTo>
                  <a:lnTo>
                    <a:pt x="0" y="90462"/>
                  </a:lnTo>
                  <a:close/>
                </a:path>
              </a:pathLst>
            </a:custGeom>
            <a:ln w="12700">
              <a:solidFill>
                <a:srgbClr val="FFFFFF"/>
              </a:solidFill>
            </a:ln>
          </p:spPr>
          <p:txBody>
            <a:bodyPr wrap="square" lIns="0" tIns="0" rIns="0" bIns="0" rtlCol="0"/>
            <a:lstStyle/>
            <a:p>
              <a:endParaRPr/>
            </a:p>
          </p:txBody>
        </p:sp>
      </p:grpSp>
      <p:sp>
        <p:nvSpPr>
          <p:cNvPr id="21" name="object 21"/>
          <p:cNvSpPr txBox="1"/>
          <p:nvPr/>
        </p:nvSpPr>
        <p:spPr>
          <a:xfrm>
            <a:off x="4050029" y="4854723"/>
            <a:ext cx="1924685" cy="588645"/>
          </a:xfrm>
          <a:prstGeom prst="rect">
            <a:avLst/>
          </a:prstGeom>
        </p:spPr>
        <p:txBody>
          <a:bodyPr vert="horz" wrap="square" lIns="0" tIns="143510" rIns="0" bIns="0" rtlCol="0">
            <a:spAutoFit/>
          </a:bodyPr>
          <a:lstStyle/>
          <a:p>
            <a:pPr marL="12700">
              <a:lnSpc>
                <a:spcPct val="100000"/>
              </a:lnSpc>
              <a:spcBef>
                <a:spcPts val="1130"/>
              </a:spcBef>
            </a:pPr>
            <a:r>
              <a:rPr sz="1600" dirty="0">
                <a:latin typeface="Times New Roman"/>
                <a:cs typeface="Times New Roman"/>
              </a:rPr>
              <a:t>Dịch</a:t>
            </a:r>
            <a:r>
              <a:rPr sz="1600" spc="-30" dirty="0">
                <a:latin typeface="Times New Roman"/>
                <a:cs typeface="Times New Roman"/>
              </a:rPr>
              <a:t> </a:t>
            </a:r>
            <a:r>
              <a:rPr sz="1600" dirty="0">
                <a:latin typeface="Times New Roman"/>
                <a:cs typeface="Times New Roman"/>
              </a:rPr>
              <a:t>nổi</a:t>
            </a:r>
            <a:r>
              <a:rPr sz="1600" spc="-20" dirty="0">
                <a:latin typeface="Times New Roman"/>
                <a:cs typeface="Times New Roman"/>
              </a:rPr>
              <a:t> </a:t>
            </a:r>
            <a:r>
              <a:rPr sz="1600" dirty="0">
                <a:latin typeface="Times New Roman"/>
                <a:cs typeface="Times New Roman"/>
              </a:rPr>
              <a:t>nuôi</a:t>
            </a:r>
            <a:r>
              <a:rPr sz="1600" spc="-30" dirty="0">
                <a:latin typeface="Times New Roman"/>
                <a:cs typeface="Times New Roman"/>
              </a:rPr>
              <a:t> </a:t>
            </a:r>
            <a:r>
              <a:rPr sz="1600" dirty="0">
                <a:latin typeface="Times New Roman"/>
                <a:cs typeface="Times New Roman"/>
              </a:rPr>
              <a:t>cấy</a:t>
            </a:r>
            <a:r>
              <a:rPr sz="1600" spc="-50" dirty="0">
                <a:latin typeface="Times New Roman"/>
                <a:cs typeface="Times New Roman"/>
              </a:rPr>
              <a:t> </a:t>
            </a:r>
            <a:r>
              <a:rPr sz="1600" spc="-25" dirty="0">
                <a:latin typeface="Times New Roman"/>
                <a:cs typeface="Times New Roman"/>
              </a:rPr>
              <a:t>TBG</a:t>
            </a:r>
            <a:endParaRPr sz="1600">
              <a:latin typeface="Times New Roman"/>
              <a:cs typeface="Times New Roman"/>
            </a:endParaRPr>
          </a:p>
          <a:p>
            <a:pPr marL="952500">
              <a:lnSpc>
                <a:spcPct val="100000"/>
              </a:lnSpc>
              <a:spcBef>
                <a:spcPts val="520"/>
              </a:spcBef>
            </a:pPr>
            <a:r>
              <a:rPr sz="800" dirty="0">
                <a:latin typeface="Times New Roman"/>
                <a:cs typeface="Times New Roman"/>
              </a:rPr>
              <a:t>Yếu</a:t>
            </a:r>
            <a:r>
              <a:rPr sz="800" spc="-45" dirty="0">
                <a:latin typeface="Times New Roman"/>
                <a:cs typeface="Times New Roman"/>
              </a:rPr>
              <a:t> </a:t>
            </a:r>
            <a:r>
              <a:rPr sz="800" dirty="0">
                <a:latin typeface="Times New Roman"/>
                <a:cs typeface="Times New Roman"/>
              </a:rPr>
              <a:t>tố</a:t>
            </a:r>
            <a:r>
              <a:rPr sz="800" spc="-20" dirty="0">
                <a:latin typeface="Times New Roman"/>
                <a:cs typeface="Times New Roman"/>
              </a:rPr>
              <a:t> </a:t>
            </a:r>
            <a:r>
              <a:rPr sz="800" dirty="0">
                <a:latin typeface="Times New Roman"/>
                <a:cs typeface="Times New Roman"/>
              </a:rPr>
              <a:t>tăng</a:t>
            </a:r>
            <a:r>
              <a:rPr sz="800" spc="-30" dirty="0">
                <a:latin typeface="Times New Roman"/>
                <a:cs typeface="Times New Roman"/>
              </a:rPr>
              <a:t> </a:t>
            </a:r>
            <a:r>
              <a:rPr sz="800" spc="-10" dirty="0">
                <a:latin typeface="Times New Roman"/>
                <a:cs typeface="Times New Roman"/>
              </a:rPr>
              <a:t>trưởng</a:t>
            </a:r>
            <a:endParaRPr sz="800">
              <a:latin typeface="Times New Roman"/>
              <a:cs typeface="Times New Roman"/>
            </a:endParaRPr>
          </a:p>
        </p:txBody>
      </p:sp>
      <p:grpSp>
        <p:nvGrpSpPr>
          <p:cNvPr id="22" name="object 22"/>
          <p:cNvGrpSpPr/>
          <p:nvPr/>
        </p:nvGrpSpPr>
        <p:grpSpPr>
          <a:xfrm>
            <a:off x="2524379" y="3904322"/>
            <a:ext cx="1903730" cy="645160"/>
            <a:chOff x="2524379" y="3904322"/>
            <a:chExt cx="1903730" cy="645160"/>
          </a:xfrm>
        </p:grpSpPr>
        <p:sp>
          <p:nvSpPr>
            <p:cNvPr id="23" name="object 23"/>
            <p:cNvSpPr/>
            <p:nvPr/>
          </p:nvSpPr>
          <p:spPr>
            <a:xfrm>
              <a:off x="2530729" y="3910672"/>
              <a:ext cx="1891030" cy="632460"/>
            </a:xfrm>
            <a:custGeom>
              <a:avLst/>
              <a:gdLst/>
              <a:ahLst/>
              <a:cxnLst/>
              <a:rect l="l" t="t" r="r" b="b"/>
              <a:pathLst>
                <a:path w="1891029" h="632460">
                  <a:moveTo>
                    <a:pt x="1890521" y="0"/>
                  </a:moveTo>
                  <a:lnTo>
                    <a:pt x="0" y="0"/>
                  </a:lnTo>
                  <a:lnTo>
                    <a:pt x="0" y="631863"/>
                  </a:lnTo>
                  <a:lnTo>
                    <a:pt x="1890521" y="631863"/>
                  </a:lnTo>
                  <a:lnTo>
                    <a:pt x="1890521" y="0"/>
                  </a:lnTo>
                  <a:close/>
                </a:path>
              </a:pathLst>
            </a:custGeom>
            <a:solidFill>
              <a:srgbClr val="FFFFFF"/>
            </a:solidFill>
          </p:spPr>
          <p:txBody>
            <a:bodyPr wrap="square" lIns="0" tIns="0" rIns="0" bIns="0" rtlCol="0"/>
            <a:lstStyle/>
            <a:p>
              <a:endParaRPr/>
            </a:p>
          </p:txBody>
        </p:sp>
        <p:sp>
          <p:nvSpPr>
            <p:cNvPr id="24" name="object 24"/>
            <p:cNvSpPr/>
            <p:nvPr/>
          </p:nvSpPr>
          <p:spPr>
            <a:xfrm>
              <a:off x="2530729" y="3910672"/>
              <a:ext cx="1891030" cy="632460"/>
            </a:xfrm>
            <a:custGeom>
              <a:avLst/>
              <a:gdLst/>
              <a:ahLst/>
              <a:cxnLst/>
              <a:rect l="l" t="t" r="r" b="b"/>
              <a:pathLst>
                <a:path w="1891029" h="632460">
                  <a:moveTo>
                    <a:pt x="0" y="631863"/>
                  </a:moveTo>
                  <a:lnTo>
                    <a:pt x="1890521" y="631863"/>
                  </a:lnTo>
                  <a:lnTo>
                    <a:pt x="1890521" y="0"/>
                  </a:lnTo>
                  <a:lnTo>
                    <a:pt x="0" y="0"/>
                  </a:lnTo>
                  <a:lnTo>
                    <a:pt x="0" y="631863"/>
                  </a:lnTo>
                  <a:close/>
                </a:path>
              </a:pathLst>
            </a:custGeom>
            <a:ln w="12700">
              <a:solidFill>
                <a:srgbClr val="FFFFFF"/>
              </a:solidFill>
            </a:ln>
          </p:spPr>
          <p:txBody>
            <a:bodyPr wrap="square" lIns="0" tIns="0" rIns="0" bIns="0" rtlCol="0"/>
            <a:lstStyle/>
            <a:p>
              <a:endParaRPr/>
            </a:p>
          </p:txBody>
        </p:sp>
      </p:grpSp>
      <p:sp>
        <p:nvSpPr>
          <p:cNvPr id="25" name="object 25"/>
          <p:cNvSpPr txBox="1"/>
          <p:nvPr/>
        </p:nvSpPr>
        <p:spPr>
          <a:xfrm>
            <a:off x="1498472" y="3398265"/>
            <a:ext cx="2800350" cy="1191260"/>
          </a:xfrm>
          <a:prstGeom prst="rect">
            <a:avLst/>
          </a:prstGeom>
        </p:spPr>
        <p:txBody>
          <a:bodyPr vert="horz" wrap="square" lIns="0" tIns="12065" rIns="0" bIns="0" rtlCol="0">
            <a:spAutoFit/>
          </a:bodyPr>
          <a:lstStyle/>
          <a:p>
            <a:pPr marL="12700">
              <a:lnSpc>
                <a:spcPct val="100000"/>
              </a:lnSpc>
              <a:spcBef>
                <a:spcPts val="95"/>
              </a:spcBef>
            </a:pPr>
            <a:r>
              <a:rPr sz="1600" spc="-25" dirty="0">
                <a:latin typeface="Times New Roman"/>
                <a:cs typeface="Times New Roman"/>
              </a:rPr>
              <a:t>TBG</a:t>
            </a:r>
            <a:endParaRPr sz="1600">
              <a:latin typeface="Times New Roman"/>
              <a:cs typeface="Times New Roman"/>
            </a:endParaRPr>
          </a:p>
          <a:p>
            <a:pPr marL="1123315">
              <a:lnSpc>
                <a:spcPct val="100000"/>
              </a:lnSpc>
              <a:spcBef>
                <a:spcPts val="1415"/>
              </a:spcBef>
            </a:pPr>
            <a:r>
              <a:rPr sz="1600" dirty="0">
                <a:latin typeface="Times New Roman"/>
                <a:cs typeface="Times New Roman"/>
              </a:rPr>
              <a:t>Tách</a:t>
            </a:r>
            <a:r>
              <a:rPr sz="1600" spc="-20" dirty="0">
                <a:latin typeface="Times New Roman"/>
                <a:cs typeface="Times New Roman"/>
              </a:rPr>
              <a:t> </a:t>
            </a:r>
            <a:r>
              <a:rPr sz="1600" dirty="0">
                <a:latin typeface="Times New Roman"/>
                <a:cs typeface="Times New Roman"/>
              </a:rPr>
              <a:t>chiết</a:t>
            </a:r>
            <a:r>
              <a:rPr sz="1600" spc="-5" dirty="0">
                <a:latin typeface="Times New Roman"/>
                <a:cs typeface="Times New Roman"/>
              </a:rPr>
              <a:t> </a:t>
            </a:r>
            <a:r>
              <a:rPr sz="1600" dirty="0">
                <a:latin typeface="Times New Roman"/>
                <a:cs typeface="Times New Roman"/>
              </a:rPr>
              <a:t>tế</a:t>
            </a:r>
            <a:r>
              <a:rPr sz="1600" spc="-10" dirty="0">
                <a:latin typeface="Times New Roman"/>
                <a:cs typeface="Times New Roman"/>
              </a:rPr>
              <a:t> </a:t>
            </a:r>
            <a:r>
              <a:rPr sz="1600" spc="-20" dirty="0">
                <a:latin typeface="Times New Roman"/>
                <a:cs typeface="Times New Roman"/>
              </a:rPr>
              <a:t>bào,</a:t>
            </a:r>
            <a:endParaRPr sz="1600">
              <a:latin typeface="Times New Roman"/>
              <a:cs typeface="Times New Roman"/>
            </a:endParaRPr>
          </a:p>
          <a:p>
            <a:pPr marL="1123315" marR="5080">
              <a:lnSpc>
                <a:spcPct val="101899"/>
              </a:lnSpc>
              <a:spcBef>
                <a:spcPts val="10"/>
              </a:spcBef>
            </a:pPr>
            <a:r>
              <a:rPr sz="1600" dirty="0">
                <a:latin typeface="Times New Roman"/>
                <a:cs typeface="Times New Roman"/>
              </a:rPr>
              <a:t>chỉ</a:t>
            </a:r>
            <a:r>
              <a:rPr sz="1600" spc="-15" dirty="0">
                <a:latin typeface="Times New Roman"/>
                <a:cs typeface="Times New Roman"/>
              </a:rPr>
              <a:t> </a:t>
            </a:r>
            <a:r>
              <a:rPr sz="1600" dirty="0">
                <a:latin typeface="Times New Roman"/>
                <a:cs typeface="Times New Roman"/>
              </a:rPr>
              <a:t>giữ</a:t>
            </a:r>
            <a:r>
              <a:rPr sz="1600" spc="-15" dirty="0">
                <a:latin typeface="Times New Roman"/>
                <a:cs typeface="Times New Roman"/>
              </a:rPr>
              <a:t> </a:t>
            </a:r>
            <a:r>
              <a:rPr sz="1600" dirty="0">
                <a:latin typeface="Times New Roman"/>
                <a:cs typeface="Times New Roman"/>
              </a:rPr>
              <a:t>lại phần</a:t>
            </a:r>
            <a:r>
              <a:rPr sz="1600" spc="-20" dirty="0">
                <a:latin typeface="Times New Roman"/>
                <a:cs typeface="Times New Roman"/>
              </a:rPr>
              <a:t> dịch </a:t>
            </a:r>
            <a:r>
              <a:rPr sz="1600" dirty="0">
                <a:latin typeface="Times New Roman"/>
                <a:cs typeface="Times New Roman"/>
              </a:rPr>
              <a:t>nuôi</a:t>
            </a:r>
            <a:r>
              <a:rPr sz="1600" spc="-20" dirty="0">
                <a:latin typeface="Times New Roman"/>
                <a:cs typeface="Times New Roman"/>
              </a:rPr>
              <a:t> </a:t>
            </a:r>
            <a:r>
              <a:rPr sz="1600" spc="-25" dirty="0">
                <a:latin typeface="Times New Roman"/>
                <a:cs typeface="Times New Roman"/>
              </a:rPr>
              <a:t>cấy</a:t>
            </a:r>
            <a:endParaRPr sz="1600">
              <a:latin typeface="Times New Roman"/>
              <a:cs typeface="Times New Roman"/>
            </a:endParaRPr>
          </a:p>
        </p:txBody>
      </p:sp>
      <p:sp>
        <p:nvSpPr>
          <p:cNvPr id="26" name="object 26"/>
          <p:cNvSpPr txBox="1"/>
          <p:nvPr/>
        </p:nvSpPr>
        <p:spPr>
          <a:xfrm>
            <a:off x="7887716" y="538734"/>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a:t>
            </a:r>
            <a:r>
              <a:rPr sz="1800" spc="5" dirty="0">
                <a:latin typeface="Times New Roman"/>
                <a:cs typeface="Times New Roman"/>
              </a:rPr>
              <a:t> </a:t>
            </a:r>
            <a:r>
              <a:rPr sz="1800" spc="-25" dirty="0">
                <a:latin typeface="Times New Roman"/>
                <a:cs typeface="Times New Roman"/>
              </a:rPr>
              <a:t>bộ</a:t>
            </a:r>
            <a:endParaRPr sz="18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558799"/>
              <a:ext cx="4356099" cy="6299199"/>
            </a:xfrm>
            <a:prstGeom prst="rect">
              <a:avLst/>
            </a:prstGeom>
          </p:spPr>
        </p:pic>
        <p:pic>
          <p:nvPicPr>
            <p:cNvPr id="4" name="object 4"/>
            <p:cNvPicPr/>
            <p:nvPr/>
          </p:nvPicPr>
          <p:blipFill>
            <a:blip r:embed="rId3" cstate="print"/>
            <a:stretch>
              <a:fillRect/>
            </a:stretch>
          </p:blipFill>
          <p:spPr>
            <a:xfrm>
              <a:off x="2425699" y="0"/>
              <a:ext cx="9766300" cy="6857998"/>
            </a:xfrm>
            <a:prstGeom prst="rect">
              <a:avLst/>
            </a:prstGeom>
          </p:spPr>
        </p:pic>
        <p:pic>
          <p:nvPicPr>
            <p:cNvPr id="5" name="object 5"/>
            <p:cNvPicPr/>
            <p:nvPr/>
          </p:nvPicPr>
          <p:blipFill>
            <a:blip r:embed="rId4" cstate="print"/>
            <a:stretch>
              <a:fillRect/>
            </a:stretch>
          </p:blipFill>
          <p:spPr>
            <a:xfrm>
              <a:off x="338747" y="277837"/>
              <a:ext cx="2112391" cy="911644"/>
            </a:xfrm>
            <a:prstGeom prst="rect">
              <a:avLst/>
            </a:prstGeom>
          </p:spPr>
        </p:pic>
        <p:sp>
          <p:nvSpPr>
            <p:cNvPr id="6" name="object 6"/>
            <p:cNvSpPr/>
            <p:nvPr/>
          </p:nvSpPr>
          <p:spPr>
            <a:xfrm>
              <a:off x="830427" y="1467230"/>
              <a:ext cx="5378450" cy="5095875"/>
            </a:xfrm>
            <a:custGeom>
              <a:avLst/>
              <a:gdLst/>
              <a:ahLst/>
              <a:cxnLst/>
              <a:rect l="l" t="t" r="r" b="b"/>
              <a:pathLst>
                <a:path w="5378450" h="5095875">
                  <a:moveTo>
                    <a:pt x="4529099" y="0"/>
                  </a:moveTo>
                  <a:lnTo>
                    <a:pt x="849274" y="0"/>
                  </a:lnTo>
                  <a:lnTo>
                    <a:pt x="801014" y="1397"/>
                  </a:lnTo>
                  <a:lnTo>
                    <a:pt x="753516" y="5334"/>
                  </a:lnTo>
                  <a:lnTo>
                    <a:pt x="706907" y="11938"/>
                  </a:lnTo>
                  <a:lnTo>
                    <a:pt x="660933" y="20955"/>
                  </a:lnTo>
                  <a:lnTo>
                    <a:pt x="616102" y="32512"/>
                  </a:lnTo>
                  <a:lnTo>
                    <a:pt x="572160" y="46355"/>
                  </a:lnTo>
                  <a:lnTo>
                    <a:pt x="529234" y="62357"/>
                  </a:lnTo>
                  <a:lnTo>
                    <a:pt x="487451" y="80772"/>
                  </a:lnTo>
                  <a:lnTo>
                    <a:pt x="446938" y="101219"/>
                  </a:lnTo>
                  <a:lnTo>
                    <a:pt x="407669" y="123698"/>
                  </a:lnTo>
                  <a:lnTo>
                    <a:pt x="369760" y="148209"/>
                  </a:lnTo>
                  <a:lnTo>
                    <a:pt x="333273" y="174752"/>
                  </a:lnTo>
                  <a:lnTo>
                    <a:pt x="298272" y="203073"/>
                  </a:lnTo>
                  <a:lnTo>
                    <a:pt x="264845" y="233045"/>
                  </a:lnTo>
                  <a:lnTo>
                    <a:pt x="233044" y="264922"/>
                  </a:lnTo>
                  <a:lnTo>
                    <a:pt x="202958" y="298323"/>
                  </a:lnTo>
                  <a:lnTo>
                    <a:pt x="174663" y="333375"/>
                  </a:lnTo>
                  <a:lnTo>
                    <a:pt x="148209" y="369824"/>
                  </a:lnTo>
                  <a:lnTo>
                    <a:pt x="123685" y="407670"/>
                  </a:lnTo>
                  <a:lnTo>
                    <a:pt x="101142" y="447040"/>
                  </a:lnTo>
                  <a:lnTo>
                    <a:pt x="80683" y="487553"/>
                  </a:lnTo>
                  <a:lnTo>
                    <a:pt x="62356" y="529336"/>
                  </a:lnTo>
                  <a:lnTo>
                    <a:pt x="46240" y="572135"/>
                  </a:lnTo>
                  <a:lnTo>
                    <a:pt x="32410" y="616077"/>
                  </a:lnTo>
                  <a:lnTo>
                    <a:pt x="20929" y="661035"/>
                  </a:lnTo>
                  <a:lnTo>
                    <a:pt x="11887" y="706882"/>
                  </a:lnTo>
                  <a:lnTo>
                    <a:pt x="5321" y="753618"/>
                  </a:lnTo>
                  <a:lnTo>
                    <a:pt x="1346" y="801116"/>
                  </a:lnTo>
                  <a:lnTo>
                    <a:pt x="0" y="849249"/>
                  </a:lnTo>
                  <a:lnTo>
                    <a:pt x="0" y="4246168"/>
                  </a:lnTo>
                  <a:lnTo>
                    <a:pt x="1346" y="4294365"/>
                  </a:lnTo>
                  <a:lnTo>
                    <a:pt x="5321" y="4341850"/>
                  </a:lnTo>
                  <a:lnTo>
                    <a:pt x="11887" y="4388548"/>
                  </a:lnTo>
                  <a:lnTo>
                    <a:pt x="20929" y="4434408"/>
                  </a:lnTo>
                  <a:lnTo>
                    <a:pt x="32410" y="4479353"/>
                  </a:lnTo>
                  <a:lnTo>
                    <a:pt x="46240" y="4523308"/>
                  </a:lnTo>
                  <a:lnTo>
                    <a:pt x="62356" y="4566183"/>
                  </a:lnTo>
                  <a:lnTo>
                    <a:pt x="80683" y="4607941"/>
                  </a:lnTo>
                  <a:lnTo>
                    <a:pt x="101142" y="4648479"/>
                  </a:lnTo>
                  <a:lnTo>
                    <a:pt x="123685" y="4687735"/>
                  </a:lnTo>
                  <a:lnTo>
                    <a:pt x="148209" y="4725657"/>
                  </a:lnTo>
                  <a:lnTo>
                    <a:pt x="174663" y="4762144"/>
                  </a:lnTo>
                  <a:lnTo>
                    <a:pt x="202958" y="4797132"/>
                  </a:lnTo>
                  <a:lnTo>
                    <a:pt x="233044" y="4830572"/>
                  </a:lnTo>
                  <a:lnTo>
                    <a:pt x="264845" y="4862360"/>
                  </a:lnTo>
                  <a:lnTo>
                    <a:pt x="298272" y="4892446"/>
                  </a:lnTo>
                  <a:lnTo>
                    <a:pt x="333273" y="4920754"/>
                  </a:lnTo>
                  <a:lnTo>
                    <a:pt x="369760" y="4947208"/>
                  </a:lnTo>
                  <a:lnTo>
                    <a:pt x="407669" y="4971732"/>
                  </a:lnTo>
                  <a:lnTo>
                    <a:pt x="446938" y="4994262"/>
                  </a:lnTo>
                  <a:lnTo>
                    <a:pt x="487451" y="5014722"/>
                  </a:lnTo>
                  <a:lnTo>
                    <a:pt x="529234" y="5033048"/>
                  </a:lnTo>
                  <a:lnTo>
                    <a:pt x="572160" y="5049164"/>
                  </a:lnTo>
                  <a:lnTo>
                    <a:pt x="616102" y="5062994"/>
                  </a:lnTo>
                  <a:lnTo>
                    <a:pt x="660933" y="5074475"/>
                  </a:lnTo>
                  <a:lnTo>
                    <a:pt x="706907" y="5083530"/>
                  </a:lnTo>
                  <a:lnTo>
                    <a:pt x="753516" y="5090083"/>
                  </a:lnTo>
                  <a:lnTo>
                    <a:pt x="801014" y="5094071"/>
                  </a:lnTo>
                  <a:lnTo>
                    <a:pt x="849274" y="5095417"/>
                  </a:lnTo>
                  <a:lnTo>
                    <a:pt x="4529099" y="5095417"/>
                  </a:lnTo>
                  <a:lnTo>
                    <a:pt x="4577232" y="5094071"/>
                  </a:lnTo>
                  <a:lnTo>
                    <a:pt x="4624730" y="5090083"/>
                  </a:lnTo>
                  <a:lnTo>
                    <a:pt x="4671466" y="5083530"/>
                  </a:lnTo>
                  <a:lnTo>
                    <a:pt x="4717313" y="5074475"/>
                  </a:lnTo>
                  <a:lnTo>
                    <a:pt x="4762271" y="5062994"/>
                  </a:lnTo>
                  <a:lnTo>
                    <a:pt x="4806213" y="5049164"/>
                  </a:lnTo>
                  <a:lnTo>
                    <a:pt x="4849012" y="5033048"/>
                  </a:lnTo>
                  <a:lnTo>
                    <a:pt x="4890795" y="5014722"/>
                  </a:lnTo>
                  <a:lnTo>
                    <a:pt x="4931308" y="4994262"/>
                  </a:lnTo>
                  <a:lnTo>
                    <a:pt x="4970551" y="4971732"/>
                  </a:lnTo>
                  <a:lnTo>
                    <a:pt x="5008524" y="4947208"/>
                  </a:lnTo>
                  <a:lnTo>
                    <a:pt x="5044973" y="4920754"/>
                  </a:lnTo>
                  <a:lnTo>
                    <a:pt x="5080025" y="4892446"/>
                  </a:lnTo>
                  <a:lnTo>
                    <a:pt x="5113426" y="4862360"/>
                  </a:lnTo>
                  <a:lnTo>
                    <a:pt x="5145176" y="4830572"/>
                  </a:lnTo>
                  <a:lnTo>
                    <a:pt x="5175275" y="4797132"/>
                  </a:lnTo>
                  <a:lnTo>
                    <a:pt x="5203596" y="4762144"/>
                  </a:lnTo>
                  <a:lnTo>
                    <a:pt x="5230012" y="4725657"/>
                  </a:lnTo>
                  <a:lnTo>
                    <a:pt x="5254650" y="4687735"/>
                  </a:lnTo>
                  <a:lnTo>
                    <a:pt x="5277129" y="4648479"/>
                  </a:lnTo>
                  <a:lnTo>
                    <a:pt x="5297576" y="4607941"/>
                  </a:lnTo>
                  <a:lnTo>
                    <a:pt x="5315864" y="4566183"/>
                  </a:lnTo>
                  <a:lnTo>
                    <a:pt x="5331993" y="4523308"/>
                  </a:lnTo>
                  <a:lnTo>
                    <a:pt x="5345836" y="4479353"/>
                  </a:lnTo>
                  <a:lnTo>
                    <a:pt x="5357393" y="4434408"/>
                  </a:lnTo>
                  <a:lnTo>
                    <a:pt x="5366410" y="4388548"/>
                  </a:lnTo>
                  <a:lnTo>
                    <a:pt x="5373014" y="4341850"/>
                  </a:lnTo>
                  <a:lnTo>
                    <a:pt x="5376951" y="4294365"/>
                  </a:lnTo>
                  <a:lnTo>
                    <a:pt x="5378221" y="4246168"/>
                  </a:lnTo>
                  <a:lnTo>
                    <a:pt x="5378221" y="849249"/>
                  </a:lnTo>
                  <a:lnTo>
                    <a:pt x="5376951" y="801116"/>
                  </a:lnTo>
                  <a:lnTo>
                    <a:pt x="5373014" y="753618"/>
                  </a:lnTo>
                  <a:lnTo>
                    <a:pt x="5366410" y="706882"/>
                  </a:lnTo>
                  <a:lnTo>
                    <a:pt x="5357393" y="661035"/>
                  </a:lnTo>
                  <a:lnTo>
                    <a:pt x="5345836" y="616077"/>
                  </a:lnTo>
                  <a:lnTo>
                    <a:pt x="5331993" y="572135"/>
                  </a:lnTo>
                  <a:lnTo>
                    <a:pt x="5315864" y="529336"/>
                  </a:lnTo>
                  <a:lnTo>
                    <a:pt x="5297576" y="487553"/>
                  </a:lnTo>
                  <a:lnTo>
                    <a:pt x="5277129" y="447040"/>
                  </a:lnTo>
                  <a:lnTo>
                    <a:pt x="5254650" y="407670"/>
                  </a:lnTo>
                  <a:lnTo>
                    <a:pt x="5230012" y="369824"/>
                  </a:lnTo>
                  <a:lnTo>
                    <a:pt x="5203596" y="333375"/>
                  </a:lnTo>
                  <a:lnTo>
                    <a:pt x="5175275" y="298323"/>
                  </a:lnTo>
                  <a:lnTo>
                    <a:pt x="5145176" y="264922"/>
                  </a:lnTo>
                  <a:lnTo>
                    <a:pt x="5113426" y="233045"/>
                  </a:lnTo>
                  <a:lnTo>
                    <a:pt x="5080025" y="203073"/>
                  </a:lnTo>
                  <a:lnTo>
                    <a:pt x="5044973" y="174752"/>
                  </a:lnTo>
                  <a:lnTo>
                    <a:pt x="5008524" y="148209"/>
                  </a:lnTo>
                  <a:lnTo>
                    <a:pt x="4970551" y="123698"/>
                  </a:lnTo>
                  <a:lnTo>
                    <a:pt x="4931308" y="101219"/>
                  </a:lnTo>
                  <a:lnTo>
                    <a:pt x="4890795" y="80772"/>
                  </a:lnTo>
                  <a:lnTo>
                    <a:pt x="4849012" y="62357"/>
                  </a:lnTo>
                  <a:lnTo>
                    <a:pt x="4806213" y="46355"/>
                  </a:lnTo>
                  <a:lnTo>
                    <a:pt x="4762271" y="32512"/>
                  </a:lnTo>
                  <a:lnTo>
                    <a:pt x="4717313" y="20955"/>
                  </a:lnTo>
                  <a:lnTo>
                    <a:pt x="4671466" y="11938"/>
                  </a:lnTo>
                  <a:lnTo>
                    <a:pt x="4624730" y="5334"/>
                  </a:lnTo>
                  <a:lnTo>
                    <a:pt x="4577232" y="1397"/>
                  </a:lnTo>
                  <a:lnTo>
                    <a:pt x="4529099" y="0"/>
                  </a:lnTo>
                  <a:close/>
                </a:path>
              </a:pathLst>
            </a:custGeom>
            <a:solidFill>
              <a:srgbClr val="3D393B">
                <a:alpha val="69802"/>
              </a:srgbClr>
            </a:solidFill>
          </p:spPr>
          <p:txBody>
            <a:bodyPr wrap="square" lIns="0" tIns="0" rIns="0" bIns="0" rtlCol="0"/>
            <a:lstStyle/>
            <a:p>
              <a:endParaRPr/>
            </a:p>
          </p:txBody>
        </p:sp>
        <p:sp>
          <p:nvSpPr>
            <p:cNvPr id="7" name="object 7"/>
            <p:cNvSpPr/>
            <p:nvPr/>
          </p:nvSpPr>
          <p:spPr>
            <a:xfrm>
              <a:off x="830427" y="1467230"/>
              <a:ext cx="5378450" cy="5095875"/>
            </a:xfrm>
            <a:custGeom>
              <a:avLst/>
              <a:gdLst/>
              <a:ahLst/>
              <a:cxnLst/>
              <a:rect l="l" t="t" r="r" b="b"/>
              <a:pathLst>
                <a:path w="5378450" h="5095875">
                  <a:moveTo>
                    <a:pt x="0" y="849249"/>
                  </a:moveTo>
                  <a:lnTo>
                    <a:pt x="1346" y="801116"/>
                  </a:lnTo>
                  <a:lnTo>
                    <a:pt x="5321" y="753618"/>
                  </a:lnTo>
                  <a:lnTo>
                    <a:pt x="11887" y="706882"/>
                  </a:lnTo>
                  <a:lnTo>
                    <a:pt x="20929" y="661035"/>
                  </a:lnTo>
                  <a:lnTo>
                    <a:pt x="32410" y="616077"/>
                  </a:lnTo>
                  <a:lnTo>
                    <a:pt x="46240" y="572135"/>
                  </a:lnTo>
                  <a:lnTo>
                    <a:pt x="62356" y="529336"/>
                  </a:lnTo>
                  <a:lnTo>
                    <a:pt x="80683" y="487553"/>
                  </a:lnTo>
                  <a:lnTo>
                    <a:pt x="101142" y="447040"/>
                  </a:lnTo>
                  <a:lnTo>
                    <a:pt x="123685" y="407670"/>
                  </a:lnTo>
                  <a:lnTo>
                    <a:pt x="148209" y="369824"/>
                  </a:lnTo>
                  <a:lnTo>
                    <a:pt x="174663" y="333375"/>
                  </a:lnTo>
                  <a:lnTo>
                    <a:pt x="202958" y="298323"/>
                  </a:lnTo>
                  <a:lnTo>
                    <a:pt x="233044" y="264922"/>
                  </a:lnTo>
                  <a:lnTo>
                    <a:pt x="264845" y="233045"/>
                  </a:lnTo>
                  <a:lnTo>
                    <a:pt x="298272" y="203073"/>
                  </a:lnTo>
                  <a:lnTo>
                    <a:pt x="333273" y="174752"/>
                  </a:lnTo>
                  <a:lnTo>
                    <a:pt x="369760" y="148209"/>
                  </a:lnTo>
                  <a:lnTo>
                    <a:pt x="407669" y="123698"/>
                  </a:lnTo>
                  <a:lnTo>
                    <a:pt x="446938" y="101219"/>
                  </a:lnTo>
                  <a:lnTo>
                    <a:pt x="487451" y="80772"/>
                  </a:lnTo>
                  <a:lnTo>
                    <a:pt x="529234" y="62357"/>
                  </a:lnTo>
                  <a:lnTo>
                    <a:pt x="572160" y="46355"/>
                  </a:lnTo>
                  <a:lnTo>
                    <a:pt x="616102" y="32512"/>
                  </a:lnTo>
                  <a:lnTo>
                    <a:pt x="660933" y="20955"/>
                  </a:lnTo>
                  <a:lnTo>
                    <a:pt x="706907" y="11938"/>
                  </a:lnTo>
                  <a:lnTo>
                    <a:pt x="753516" y="5334"/>
                  </a:lnTo>
                  <a:lnTo>
                    <a:pt x="801014" y="1397"/>
                  </a:lnTo>
                  <a:lnTo>
                    <a:pt x="849274" y="0"/>
                  </a:lnTo>
                  <a:lnTo>
                    <a:pt x="4529099" y="0"/>
                  </a:lnTo>
                  <a:lnTo>
                    <a:pt x="4577232" y="1397"/>
                  </a:lnTo>
                  <a:lnTo>
                    <a:pt x="4624730" y="5334"/>
                  </a:lnTo>
                  <a:lnTo>
                    <a:pt x="4671466" y="11938"/>
                  </a:lnTo>
                  <a:lnTo>
                    <a:pt x="4717313" y="20955"/>
                  </a:lnTo>
                  <a:lnTo>
                    <a:pt x="4762271" y="32512"/>
                  </a:lnTo>
                  <a:lnTo>
                    <a:pt x="4806213" y="46355"/>
                  </a:lnTo>
                  <a:lnTo>
                    <a:pt x="4849012" y="62357"/>
                  </a:lnTo>
                  <a:lnTo>
                    <a:pt x="4890795" y="80772"/>
                  </a:lnTo>
                  <a:lnTo>
                    <a:pt x="4931308" y="101219"/>
                  </a:lnTo>
                  <a:lnTo>
                    <a:pt x="4970551" y="123698"/>
                  </a:lnTo>
                  <a:lnTo>
                    <a:pt x="5008524" y="148209"/>
                  </a:lnTo>
                  <a:lnTo>
                    <a:pt x="5044973" y="174752"/>
                  </a:lnTo>
                  <a:lnTo>
                    <a:pt x="5080025" y="203073"/>
                  </a:lnTo>
                  <a:lnTo>
                    <a:pt x="5113426" y="233045"/>
                  </a:lnTo>
                  <a:lnTo>
                    <a:pt x="5145176" y="264922"/>
                  </a:lnTo>
                  <a:lnTo>
                    <a:pt x="5175275" y="298323"/>
                  </a:lnTo>
                  <a:lnTo>
                    <a:pt x="5203596" y="333375"/>
                  </a:lnTo>
                  <a:lnTo>
                    <a:pt x="5230012" y="369824"/>
                  </a:lnTo>
                  <a:lnTo>
                    <a:pt x="5254650" y="407670"/>
                  </a:lnTo>
                  <a:lnTo>
                    <a:pt x="5277129" y="447040"/>
                  </a:lnTo>
                  <a:lnTo>
                    <a:pt x="5297576" y="487553"/>
                  </a:lnTo>
                  <a:lnTo>
                    <a:pt x="5315864" y="529336"/>
                  </a:lnTo>
                  <a:lnTo>
                    <a:pt x="5331993" y="572135"/>
                  </a:lnTo>
                  <a:lnTo>
                    <a:pt x="5345836" y="616077"/>
                  </a:lnTo>
                  <a:lnTo>
                    <a:pt x="5357393" y="661035"/>
                  </a:lnTo>
                  <a:lnTo>
                    <a:pt x="5366410" y="706882"/>
                  </a:lnTo>
                  <a:lnTo>
                    <a:pt x="5373014" y="753618"/>
                  </a:lnTo>
                  <a:lnTo>
                    <a:pt x="5376951" y="801116"/>
                  </a:lnTo>
                  <a:lnTo>
                    <a:pt x="5378221" y="849249"/>
                  </a:lnTo>
                  <a:lnTo>
                    <a:pt x="5378221" y="4246168"/>
                  </a:lnTo>
                  <a:lnTo>
                    <a:pt x="5376951" y="4294365"/>
                  </a:lnTo>
                  <a:lnTo>
                    <a:pt x="5373014" y="4341850"/>
                  </a:lnTo>
                  <a:lnTo>
                    <a:pt x="5366410" y="4388548"/>
                  </a:lnTo>
                  <a:lnTo>
                    <a:pt x="5357393" y="4434420"/>
                  </a:lnTo>
                  <a:lnTo>
                    <a:pt x="5345836" y="4479353"/>
                  </a:lnTo>
                  <a:lnTo>
                    <a:pt x="5331993" y="4523308"/>
                  </a:lnTo>
                  <a:lnTo>
                    <a:pt x="5315864" y="4566183"/>
                  </a:lnTo>
                  <a:lnTo>
                    <a:pt x="5297576" y="4607941"/>
                  </a:lnTo>
                  <a:lnTo>
                    <a:pt x="5277129" y="4648479"/>
                  </a:lnTo>
                  <a:lnTo>
                    <a:pt x="5254650" y="4687735"/>
                  </a:lnTo>
                  <a:lnTo>
                    <a:pt x="5230012" y="4725657"/>
                  </a:lnTo>
                  <a:lnTo>
                    <a:pt x="5203596" y="4762144"/>
                  </a:lnTo>
                  <a:lnTo>
                    <a:pt x="5175275" y="4797145"/>
                  </a:lnTo>
                  <a:lnTo>
                    <a:pt x="5145176" y="4830572"/>
                  </a:lnTo>
                  <a:lnTo>
                    <a:pt x="5113426" y="4862360"/>
                  </a:lnTo>
                  <a:lnTo>
                    <a:pt x="5080025" y="4892446"/>
                  </a:lnTo>
                  <a:lnTo>
                    <a:pt x="5044973" y="4920754"/>
                  </a:lnTo>
                  <a:lnTo>
                    <a:pt x="5008524" y="4947208"/>
                  </a:lnTo>
                  <a:lnTo>
                    <a:pt x="4970551" y="4971732"/>
                  </a:lnTo>
                  <a:lnTo>
                    <a:pt x="4931308" y="4994262"/>
                  </a:lnTo>
                  <a:lnTo>
                    <a:pt x="4890795" y="5014722"/>
                  </a:lnTo>
                  <a:lnTo>
                    <a:pt x="4849012" y="5033048"/>
                  </a:lnTo>
                  <a:lnTo>
                    <a:pt x="4806213" y="5049164"/>
                  </a:lnTo>
                  <a:lnTo>
                    <a:pt x="4762271" y="5062994"/>
                  </a:lnTo>
                  <a:lnTo>
                    <a:pt x="4717313" y="5074475"/>
                  </a:lnTo>
                  <a:lnTo>
                    <a:pt x="4671466" y="5083530"/>
                  </a:lnTo>
                  <a:lnTo>
                    <a:pt x="4624730" y="5090083"/>
                  </a:lnTo>
                  <a:lnTo>
                    <a:pt x="4577232" y="5094071"/>
                  </a:lnTo>
                  <a:lnTo>
                    <a:pt x="4529099" y="5095417"/>
                  </a:lnTo>
                  <a:lnTo>
                    <a:pt x="849274" y="5095417"/>
                  </a:lnTo>
                  <a:lnTo>
                    <a:pt x="801014" y="5094071"/>
                  </a:lnTo>
                  <a:lnTo>
                    <a:pt x="753516" y="5090083"/>
                  </a:lnTo>
                  <a:lnTo>
                    <a:pt x="706907" y="5083530"/>
                  </a:lnTo>
                  <a:lnTo>
                    <a:pt x="660933" y="5074475"/>
                  </a:lnTo>
                  <a:lnTo>
                    <a:pt x="616102" y="5062994"/>
                  </a:lnTo>
                  <a:lnTo>
                    <a:pt x="572160" y="5049164"/>
                  </a:lnTo>
                  <a:lnTo>
                    <a:pt x="529234" y="5033048"/>
                  </a:lnTo>
                  <a:lnTo>
                    <a:pt x="487451" y="5014722"/>
                  </a:lnTo>
                  <a:lnTo>
                    <a:pt x="446938" y="4994262"/>
                  </a:lnTo>
                  <a:lnTo>
                    <a:pt x="407669" y="4971732"/>
                  </a:lnTo>
                  <a:lnTo>
                    <a:pt x="369760" y="4947208"/>
                  </a:lnTo>
                  <a:lnTo>
                    <a:pt x="333273" y="4920754"/>
                  </a:lnTo>
                  <a:lnTo>
                    <a:pt x="298272" y="4892446"/>
                  </a:lnTo>
                  <a:lnTo>
                    <a:pt x="264845" y="4862360"/>
                  </a:lnTo>
                  <a:lnTo>
                    <a:pt x="233044" y="4830572"/>
                  </a:lnTo>
                  <a:lnTo>
                    <a:pt x="202958" y="4797145"/>
                  </a:lnTo>
                  <a:lnTo>
                    <a:pt x="174663" y="4762144"/>
                  </a:lnTo>
                  <a:lnTo>
                    <a:pt x="148209" y="4725657"/>
                  </a:lnTo>
                  <a:lnTo>
                    <a:pt x="123685" y="4687735"/>
                  </a:lnTo>
                  <a:lnTo>
                    <a:pt x="101142" y="4648479"/>
                  </a:lnTo>
                  <a:lnTo>
                    <a:pt x="80683" y="4607941"/>
                  </a:lnTo>
                  <a:lnTo>
                    <a:pt x="62356" y="4566183"/>
                  </a:lnTo>
                  <a:lnTo>
                    <a:pt x="46240" y="4523308"/>
                  </a:lnTo>
                  <a:lnTo>
                    <a:pt x="32410" y="4479353"/>
                  </a:lnTo>
                  <a:lnTo>
                    <a:pt x="20929" y="4434420"/>
                  </a:lnTo>
                  <a:lnTo>
                    <a:pt x="11887" y="4388548"/>
                  </a:lnTo>
                  <a:lnTo>
                    <a:pt x="5321" y="4341850"/>
                  </a:lnTo>
                  <a:lnTo>
                    <a:pt x="1346" y="4294365"/>
                  </a:lnTo>
                  <a:lnTo>
                    <a:pt x="0" y="4246168"/>
                  </a:lnTo>
                  <a:lnTo>
                    <a:pt x="0" y="849249"/>
                  </a:lnTo>
                  <a:close/>
                </a:path>
              </a:pathLst>
            </a:custGeom>
            <a:ln w="12699">
              <a:solidFill>
                <a:srgbClr val="2E528F"/>
              </a:solidFill>
            </a:ln>
          </p:spPr>
          <p:txBody>
            <a:bodyPr wrap="square" lIns="0" tIns="0" rIns="0" bIns="0" rtlCol="0"/>
            <a:lstStyle/>
            <a:p>
              <a:endParaRPr/>
            </a:p>
          </p:txBody>
        </p:sp>
      </p:grpSp>
      <p:sp>
        <p:nvSpPr>
          <p:cNvPr id="8" name="object 8"/>
          <p:cNvSpPr txBox="1"/>
          <p:nvPr/>
        </p:nvSpPr>
        <p:spPr>
          <a:xfrm>
            <a:off x="1176629" y="1919478"/>
            <a:ext cx="4765040" cy="4460240"/>
          </a:xfrm>
          <a:prstGeom prst="rect">
            <a:avLst/>
          </a:prstGeom>
        </p:spPr>
        <p:txBody>
          <a:bodyPr vert="horz" wrap="square" lIns="0" tIns="7620" rIns="0" bIns="0" rtlCol="0">
            <a:spAutoFit/>
          </a:bodyPr>
          <a:lstStyle/>
          <a:p>
            <a:pPr marL="931544" marR="602615" indent="-413384">
              <a:lnSpc>
                <a:spcPct val="101800"/>
              </a:lnSpc>
              <a:spcBef>
                <a:spcPts val="60"/>
              </a:spcBef>
            </a:pPr>
            <a:r>
              <a:rPr sz="1800" b="1" dirty="0">
                <a:solidFill>
                  <a:srgbClr val="FFFFFF"/>
                </a:solidFill>
                <a:latin typeface="Times New Roman"/>
                <a:cs typeface="Times New Roman"/>
              </a:rPr>
              <a:t>CAM</a:t>
            </a:r>
            <a:r>
              <a:rPr sz="1800" b="1" spc="-20" dirty="0">
                <a:solidFill>
                  <a:srgbClr val="FFFFFF"/>
                </a:solidFill>
                <a:latin typeface="Times New Roman"/>
                <a:cs typeface="Times New Roman"/>
              </a:rPr>
              <a:t> </a:t>
            </a:r>
            <a:r>
              <a:rPr sz="1800" b="1" dirty="0">
                <a:solidFill>
                  <a:srgbClr val="FFFFFF"/>
                </a:solidFill>
                <a:latin typeface="Times New Roman"/>
                <a:cs typeface="Times New Roman"/>
              </a:rPr>
              <a:t>KẾT</a:t>
            </a:r>
            <a:r>
              <a:rPr sz="1800" b="1" spc="-95" dirty="0">
                <a:solidFill>
                  <a:srgbClr val="FFFFFF"/>
                </a:solidFill>
                <a:latin typeface="Times New Roman"/>
                <a:cs typeface="Times New Roman"/>
              </a:rPr>
              <a:t> </a:t>
            </a:r>
            <a:r>
              <a:rPr sz="1800" b="1" dirty="0">
                <a:solidFill>
                  <a:srgbClr val="FFFFFF"/>
                </a:solidFill>
                <a:latin typeface="Times New Roman"/>
                <a:cs typeface="Times New Roman"/>
              </a:rPr>
              <a:t>TRIỆT</a:t>
            </a:r>
            <a:r>
              <a:rPr sz="1800" b="1" spc="-50" dirty="0">
                <a:solidFill>
                  <a:srgbClr val="FFFFFF"/>
                </a:solidFill>
                <a:latin typeface="Times New Roman"/>
                <a:cs typeface="Times New Roman"/>
              </a:rPr>
              <a:t> </a:t>
            </a:r>
            <a:r>
              <a:rPr sz="1800" b="1" dirty="0">
                <a:solidFill>
                  <a:srgbClr val="FFFFFF"/>
                </a:solidFill>
                <a:latin typeface="Times New Roman"/>
                <a:cs typeface="Times New Roman"/>
              </a:rPr>
              <a:t>ĐỂ</a:t>
            </a:r>
            <a:r>
              <a:rPr sz="1800" b="1" spc="-25" dirty="0">
                <a:solidFill>
                  <a:srgbClr val="FFFFFF"/>
                </a:solidFill>
                <a:latin typeface="Times New Roman"/>
                <a:cs typeface="Times New Roman"/>
              </a:rPr>
              <a:t> </a:t>
            </a:r>
            <a:r>
              <a:rPr sz="1800" b="1" dirty="0">
                <a:solidFill>
                  <a:srgbClr val="FFFFFF"/>
                </a:solidFill>
                <a:latin typeface="Times New Roman"/>
                <a:cs typeface="Times New Roman"/>
              </a:rPr>
              <a:t>ĐẠT</a:t>
            </a:r>
            <a:r>
              <a:rPr sz="1800" b="1" spc="-45" dirty="0">
                <a:solidFill>
                  <a:srgbClr val="FFFFFF"/>
                </a:solidFill>
                <a:latin typeface="Times New Roman"/>
                <a:cs typeface="Times New Roman"/>
              </a:rPr>
              <a:t> </a:t>
            </a:r>
            <a:r>
              <a:rPr sz="1800" b="1" spc="-10" dirty="0">
                <a:solidFill>
                  <a:srgbClr val="FFFFFF"/>
                </a:solidFill>
                <a:latin typeface="Times New Roman"/>
                <a:cs typeface="Times New Roman"/>
              </a:rPr>
              <a:t>CHUẨN </a:t>
            </a:r>
            <a:r>
              <a:rPr sz="1800" b="1" dirty="0">
                <a:solidFill>
                  <a:srgbClr val="FFFFFF"/>
                </a:solidFill>
                <a:latin typeface="Times New Roman"/>
                <a:cs typeface="Times New Roman"/>
              </a:rPr>
              <a:t>CHẤT</a:t>
            </a:r>
            <a:r>
              <a:rPr sz="1800" b="1" spc="-65" dirty="0">
                <a:solidFill>
                  <a:srgbClr val="FFFFFF"/>
                </a:solidFill>
                <a:latin typeface="Times New Roman"/>
                <a:cs typeface="Times New Roman"/>
              </a:rPr>
              <a:t> </a:t>
            </a:r>
            <a:r>
              <a:rPr sz="1800" b="1" dirty="0">
                <a:solidFill>
                  <a:srgbClr val="FFFFFF"/>
                </a:solidFill>
                <a:latin typeface="Times New Roman"/>
                <a:cs typeface="Times New Roman"/>
              </a:rPr>
              <a:t>LƯỢNG</a:t>
            </a:r>
            <a:r>
              <a:rPr sz="1800" b="1" spc="-20" dirty="0">
                <a:solidFill>
                  <a:srgbClr val="FFFFFF"/>
                </a:solidFill>
                <a:latin typeface="Times New Roman"/>
                <a:cs typeface="Times New Roman"/>
              </a:rPr>
              <a:t> </a:t>
            </a:r>
            <a:r>
              <a:rPr sz="1800" b="1" dirty="0">
                <a:solidFill>
                  <a:srgbClr val="FFFFFF"/>
                </a:solidFill>
                <a:latin typeface="Times New Roman"/>
                <a:cs typeface="Times New Roman"/>
              </a:rPr>
              <a:t>NHẬT</a:t>
            </a:r>
            <a:r>
              <a:rPr sz="1800" b="1" spc="-45" dirty="0">
                <a:solidFill>
                  <a:srgbClr val="FFFFFF"/>
                </a:solidFill>
                <a:latin typeface="Times New Roman"/>
                <a:cs typeface="Times New Roman"/>
              </a:rPr>
              <a:t> </a:t>
            </a:r>
            <a:r>
              <a:rPr sz="1800" b="1" spc="-25" dirty="0">
                <a:solidFill>
                  <a:srgbClr val="FFFFFF"/>
                </a:solidFill>
                <a:latin typeface="Times New Roman"/>
                <a:cs typeface="Times New Roman"/>
              </a:rPr>
              <a:t>BẢN</a:t>
            </a:r>
            <a:endParaRPr sz="1800">
              <a:latin typeface="Times New Roman"/>
              <a:cs typeface="Times New Roman"/>
            </a:endParaRPr>
          </a:p>
          <a:p>
            <a:pPr marL="243840">
              <a:lnSpc>
                <a:spcPct val="100000"/>
              </a:lnSpc>
              <a:spcBef>
                <a:spcPts val="450"/>
              </a:spcBef>
            </a:pPr>
            <a:r>
              <a:rPr sz="2325" b="1" u="heavy" baseline="1792" dirty="0">
                <a:solidFill>
                  <a:srgbClr val="FFFFFF"/>
                </a:solidFill>
                <a:uFill>
                  <a:solidFill>
                    <a:srgbClr val="FFFFFF"/>
                  </a:solidFill>
                </a:uFill>
                <a:latin typeface="MS Gothic"/>
                <a:cs typeface="MS Gothic"/>
              </a:rPr>
              <a:t>・</a:t>
            </a:r>
            <a:r>
              <a:rPr sz="1600" b="1" u="heavy" dirty="0">
                <a:solidFill>
                  <a:srgbClr val="FFFFFF"/>
                </a:solidFill>
                <a:uFill>
                  <a:solidFill>
                    <a:srgbClr val="FFFFFF"/>
                  </a:solidFill>
                </a:uFill>
                <a:latin typeface="Times New Roman"/>
                <a:cs typeface="Times New Roman"/>
              </a:rPr>
              <a:t>Sử</a:t>
            </a:r>
            <a:r>
              <a:rPr sz="1600" b="1" u="heavy" spc="-60" dirty="0">
                <a:solidFill>
                  <a:srgbClr val="FFFFFF"/>
                </a:solidFill>
                <a:uFill>
                  <a:solidFill>
                    <a:srgbClr val="FFFFFF"/>
                  </a:solidFill>
                </a:uFill>
                <a:latin typeface="Times New Roman"/>
                <a:cs typeface="Times New Roman"/>
              </a:rPr>
              <a:t> </a:t>
            </a:r>
            <a:r>
              <a:rPr sz="1600" b="1" u="heavy" dirty="0">
                <a:solidFill>
                  <a:srgbClr val="FFFFFF"/>
                </a:solidFill>
                <a:uFill>
                  <a:solidFill>
                    <a:srgbClr val="FFFFFF"/>
                  </a:solidFill>
                </a:uFill>
                <a:latin typeface="Times New Roman"/>
                <a:cs typeface="Times New Roman"/>
              </a:rPr>
              <a:t>dụng</a:t>
            </a:r>
            <a:r>
              <a:rPr sz="1600" b="1" u="heavy" spc="-30" dirty="0">
                <a:solidFill>
                  <a:srgbClr val="FFFFFF"/>
                </a:solidFill>
                <a:uFill>
                  <a:solidFill>
                    <a:srgbClr val="FFFFFF"/>
                  </a:solidFill>
                </a:uFill>
                <a:latin typeface="Times New Roman"/>
                <a:cs typeface="Times New Roman"/>
              </a:rPr>
              <a:t> </a:t>
            </a:r>
            <a:r>
              <a:rPr sz="1600" b="1" u="heavy" dirty="0">
                <a:solidFill>
                  <a:srgbClr val="FFFFFF"/>
                </a:solidFill>
                <a:uFill>
                  <a:solidFill>
                    <a:srgbClr val="FFFFFF"/>
                  </a:solidFill>
                </a:uFill>
                <a:latin typeface="Times New Roman"/>
                <a:cs typeface="Times New Roman"/>
              </a:rPr>
              <a:t>100%</a:t>
            </a:r>
            <a:r>
              <a:rPr sz="1600" b="1" u="heavy" spc="-45" dirty="0">
                <a:solidFill>
                  <a:srgbClr val="FFFFFF"/>
                </a:solidFill>
                <a:uFill>
                  <a:solidFill>
                    <a:srgbClr val="FFFFFF"/>
                  </a:solidFill>
                </a:uFill>
                <a:latin typeface="Times New Roman"/>
                <a:cs typeface="Times New Roman"/>
              </a:rPr>
              <a:t> </a:t>
            </a:r>
            <a:r>
              <a:rPr sz="1600" b="1" u="heavy" dirty="0">
                <a:solidFill>
                  <a:srgbClr val="FFFFFF"/>
                </a:solidFill>
                <a:uFill>
                  <a:solidFill>
                    <a:srgbClr val="FFFFFF"/>
                  </a:solidFill>
                </a:uFill>
                <a:latin typeface="Times New Roman"/>
                <a:cs typeface="Times New Roman"/>
              </a:rPr>
              <a:t>nhau</a:t>
            </a:r>
            <a:r>
              <a:rPr sz="1600" b="1" u="heavy" spc="-25" dirty="0">
                <a:solidFill>
                  <a:srgbClr val="FFFFFF"/>
                </a:solidFill>
                <a:uFill>
                  <a:solidFill>
                    <a:srgbClr val="FFFFFF"/>
                  </a:solidFill>
                </a:uFill>
                <a:latin typeface="Times New Roman"/>
                <a:cs typeface="Times New Roman"/>
              </a:rPr>
              <a:t> </a:t>
            </a:r>
            <a:r>
              <a:rPr sz="1600" b="1" u="heavy" dirty="0">
                <a:solidFill>
                  <a:srgbClr val="FFFFFF"/>
                </a:solidFill>
                <a:uFill>
                  <a:solidFill>
                    <a:srgbClr val="FFFFFF"/>
                  </a:solidFill>
                </a:uFill>
                <a:latin typeface="Times New Roman"/>
                <a:cs typeface="Times New Roman"/>
              </a:rPr>
              <a:t>thai</a:t>
            </a:r>
            <a:r>
              <a:rPr sz="1600" b="1" u="heavy" spc="-10" dirty="0">
                <a:solidFill>
                  <a:srgbClr val="FFFFFF"/>
                </a:solidFill>
                <a:uFill>
                  <a:solidFill>
                    <a:srgbClr val="FFFFFF"/>
                  </a:solidFill>
                </a:uFill>
                <a:latin typeface="Times New Roman"/>
                <a:cs typeface="Times New Roman"/>
              </a:rPr>
              <a:t> </a:t>
            </a:r>
            <a:r>
              <a:rPr sz="1600" b="1" u="heavy" dirty="0">
                <a:solidFill>
                  <a:srgbClr val="FFFFFF"/>
                </a:solidFill>
                <a:uFill>
                  <a:solidFill>
                    <a:srgbClr val="FFFFFF"/>
                  </a:solidFill>
                </a:uFill>
                <a:latin typeface="Times New Roman"/>
                <a:cs typeface="Times New Roman"/>
              </a:rPr>
              <a:t>xuất</a:t>
            </a:r>
            <a:r>
              <a:rPr sz="1600" b="1" u="heavy" spc="-40" dirty="0">
                <a:solidFill>
                  <a:srgbClr val="FFFFFF"/>
                </a:solidFill>
                <a:uFill>
                  <a:solidFill>
                    <a:srgbClr val="FFFFFF"/>
                  </a:solidFill>
                </a:uFill>
                <a:latin typeface="Times New Roman"/>
                <a:cs typeface="Times New Roman"/>
              </a:rPr>
              <a:t> </a:t>
            </a:r>
            <a:r>
              <a:rPr sz="1600" b="1" u="heavy" dirty="0">
                <a:solidFill>
                  <a:srgbClr val="FFFFFF"/>
                </a:solidFill>
                <a:uFill>
                  <a:solidFill>
                    <a:srgbClr val="FFFFFF"/>
                  </a:solidFill>
                </a:uFill>
                <a:latin typeface="Times New Roman"/>
                <a:cs typeface="Times New Roman"/>
              </a:rPr>
              <a:t>xứ</a:t>
            </a:r>
            <a:r>
              <a:rPr sz="1600" b="1" u="heavy" spc="-35" dirty="0">
                <a:solidFill>
                  <a:srgbClr val="FFFFFF"/>
                </a:solidFill>
                <a:uFill>
                  <a:solidFill>
                    <a:srgbClr val="FFFFFF"/>
                  </a:solidFill>
                </a:uFill>
                <a:latin typeface="Times New Roman"/>
                <a:cs typeface="Times New Roman"/>
              </a:rPr>
              <a:t> </a:t>
            </a:r>
            <a:r>
              <a:rPr sz="1600" b="1" u="heavy" dirty="0">
                <a:solidFill>
                  <a:srgbClr val="FFFFFF"/>
                </a:solidFill>
                <a:uFill>
                  <a:solidFill>
                    <a:srgbClr val="FFFFFF"/>
                  </a:solidFill>
                </a:uFill>
                <a:latin typeface="Times New Roman"/>
                <a:cs typeface="Times New Roman"/>
              </a:rPr>
              <a:t>từ</a:t>
            </a:r>
            <a:r>
              <a:rPr sz="1600" b="1" u="heavy" spc="-25" dirty="0">
                <a:solidFill>
                  <a:srgbClr val="FFFFFF"/>
                </a:solidFill>
                <a:uFill>
                  <a:solidFill>
                    <a:srgbClr val="FFFFFF"/>
                  </a:solidFill>
                </a:uFill>
                <a:latin typeface="Times New Roman"/>
                <a:cs typeface="Times New Roman"/>
              </a:rPr>
              <a:t> </a:t>
            </a:r>
            <a:r>
              <a:rPr sz="1600" b="1" u="heavy" dirty="0">
                <a:solidFill>
                  <a:srgbClr val="FFFFFF"/>
                </a:solidFill>
                <a:uFill>
                  <a:solidFill>
                    <a:srgbClr val="FFFFFF"/>
                  </a:solidFill>
                </a:uFill>
                <a:latin typeface="Times New Roman"/>
                <a:cs typeface="Times New Roman"/>
              </a:rPr>
              <a:t>người </a:t>
            </a:r>
            <a:r>
              <a:rPr sz="1600" b="1" u="heavy" spc="-10" dirty="0">
                <a:solidFill>
                  <a:srgbClr val="FFFFFF"/>
                </a:solidFill>
                <a:uFill>
                  <a:solidFill>
                    <a:srgbClr val="FFFFFF"/>
                  </a:solidFill>
                </a:uFill>
                <a:latin typeface="Times New Roman"/>
                <a:cs typeface="Times New Roman"/>
              </a:rPr>
              <a:t>Nhật.</a:t>
            </a:r>
            <a:endParaRPr sz="1600">
              <a:latin typeface="Times New Roman"/>
              <a:cs typeface="Times New Roman"/>
            </a:endParaRPr>
          </a:p>
          <a:p>
            <a:pPr marL="12700" marR="111760">
              <a:lnSpc>
                <a:spcPct val="102200"/>
              </a:lnSpc>
              <a:spcBef>
                <a:spcPts val="1265"/>
              </a:spcBef>
            </a:pPr>
            <a:r>
              <a:rPr sz="1600" b="1" dirty="0">
                <a:solidFill>
                  <a:srgbClr val="FFFFFF"/>
                </a:solidFill>
                <a:latin typeface="Times New Roman"/>
                <a:cs typeface="Times New Roman"/>
              </a:rPr>
              <a:t>Với</a:t>
            </a:r>
            <a:r>
              <a:rPr sz="1600" b="1" spc="-25" dirty="0">
                <a:solidFill>
                  <a:srgbClr val="FFFFFF"/>
                </a:solidFill>
                <a:latin typeface="Times New Roman"/>
                <a:cs typeface="Times New Roman"/>
              </a:rPr>
              <a:t> </a:t>
            </a:r>
            <a:r>
              <a:rPr sz="1600" b="1" dirty="0">
                <a:solidFill>
                  <a:srgbClr val="FFFFFF"/>
                </a:solidFill>
                <a:latin typeface="Times New Roman"/>
                <a:cs typeface="Times New Roman"/>
              </a:rPr>
              <a:t>tư</a:t>
            </a:r>
            <a:r>
              <a:rPr sz="1600" b="1" spc="-20" dirty="0">
                <a:solidFill>
                  <a:srgbClr val="FFFFFF"/>
                </a:solidFill>
                <a:latin typeface="Times New Roman"/>
                <a:cs typeface="Times New Roman"/>
              </a:rPr>
              <a:t> </a:t>
            </a:r>
            <a:r>
              <a:rPr sz="1600" b="1" dirty="0">
                <a:solidFill>
                  <a:srgbClr val="FFFFFF"/>
                </a:solidFill>
                <a:latin typeface="Times New Roman"/>
                <a:cs typeface="Times New Roman"/>
              </a:rPr>
              <a:t>cách</a:t>
            </a:r>
            <a:r>
              <a:rPr sz="1600" b="1" spc="-35" dirty="0">
                <a:solidFill>
                  <a:srgbClr val="FFFFFF"/>
                </a:solidFill>
                <a:latin typeface="Times New Roman"/>
                <a:cs typeface="Times New Roman"/>
              </a:rPr>
              <a:t> </a:t>
            </a:r>
            <a:r>
              <a:rPr sz="1600" b="1" dirty="0">
                <a:solidFill>
                  <a:srgbClr val="FFFFFF"/>
                </a:solidFill>
                <a:latin typeface="Times New Roman"/>
                <a:cs typeface="Times New Roman"/>
              </a:rPr>
              <a:t>là</a:t>
            </a:r>
            <a:r>
              <a:rPr sz="1600" b="1" spc="-35" dirty="0">
                <a:solidFill>
                  <a:srgbClr val="FFFFFF"/>
                </a:solidFill>
                <a:latin typeface="Times New Roman"/>
                <a:cs typeface="Times New Roman"/>
              </a:rPr>
              <a:t> </a:t>
            </a:r>
            <a:r>
              <a:rPr sz="1600" b="1" dirty="0">
                <a:solidFill>
                  <a:srgbClr val="FFFFFF"/>
                </a:solidFill>
                <a:latin typeface="Times New Roman"/>
                <a:cs typeface="Times New Roman"/>
              </a:rPr>
              <a:t>công</a:t>
            </a:r>
            <a:r>
              <a:rPr sz="1600" b="1" spc="-30" dirty="0">
                <a:solidFill>
                  <a:srgbClr val="FFFFFF"/>
                </a:solidFill>
                <a:latin typeface="Times New Roman"/>
                <a:cs typeface="Times New Roman"/>
              </a:rPr>
              <a:t> </a:t>
            </a:r>
            <a:r>
              <a:rPr sz="1600" b="1" dirty="0">
                <a:solidFill>
                  <a:srgbClr val="FFFFFF"/>
                </a:solidFill>
                <a:latin typeface="Times New Roman"/>
                <a:cs typeface="Times New Roman"/>
              </a:rPr>
              <a:t>ti</a:t>
            </a:r>
            <a:r>
              <a:rPr sz="1600" b="1" spc="-20" dirty="0">
                <a:solidFill>
                  <a:srgbClr val="FFFFFF"/>
                </a:solidFill>
                <a:latin typeface="Times New Roman"/>
                <a:cs typeface="Times New Roman"/>
              </a:rPr>
              <a:t> </a:t>
            </a:r>
            <a:r>
              <a:rPr sz="1600" b="1" dirty="0">
                <a:solidFill>
                  <a:srgbClr val="FFFFFF"/>
                </a:solidFill>
                <a:latin typeface="Times New Roman"/>
                <a:cs typeface="Times New Roman"/>
              </a:rPr>
              <a:t>hàng</a:t>
            </a:r>
            <a:r>
              <a:rPr sz="1600" b="1" spc="-50" dirty="0">
                <a:solidFill>
                  <a:srgbClr val="FFFFFF"/>
                </a:solidFill>
                <a:latin typeface="Times New Roman"/>
                <a:cs typeface="Times New Roman"/>
              </a:rPr>
              <a:t> </a:t>
            </a:r>
            <a:r>
              <a:rPr sz="1600" b="1" dirty="0">
                <a:solidFill>
                  <a:srgbClr val="FFFFFF"/>
                </a:solidFill>
                <a:latin typeface="Times New Roman"/>
                <a:cs typeface="Times New Roman"/>
              </a:rPr>
              <a:t>đầu</a:t>
            </a:r>
            <a:r>
              <a:rPr sz="1600" b="1" spc="-30" dirty="0">
                <a:solidFill>
                  <a:srgbClr val="FFFFFF"/>
                </a:solidFill>
                <a:latin typeface="Times New Roman"/>
                <a:cs typeface="Times New Roman"/>
              </a:rPr>
              <a:t> </a:t>
            </a:r>
            <a:r>
              <a:rPr sz="1600" b="1" dirty="0">
                <a:solidFill>
                  <a:srgbClr val="FFFFFF"/>
                </a:solidFill>
                <a:latin typeface="Times New Roman"/>
                <a:cs typeface="Times New Roman"/>
              </a:rPr>
              <a:t>về</a:t>
            </a:r>
            <a:r>
              <a:rPr sz="1600" b="1" spc="-35" dirty="0">
                <a:solidFill>
                  <a:srgbClr val="FFFFFF"/>
                </a:solidFill>
                <a:latin typeface="Times New Roman"/>
                <a:cs typeface="Times New Roman"/>
              </a:rPr>
              <a:t> </a:t>
            </a:r>
            <a:r>
              <a:rPr sz="1600" b="1" dirty="0">
                <a:solidFill>
                  <a:srgbClr val="FFFFFF"/>
                </a:solidFill>
                <a:latin typeface="Times New Roman"/>
                <a:cs typeface="Times New Roman"/>
              </a:rPr>
              <a:t>Placenta,</a:t>
            </a:r>
            <a:r>
              <a:rPr sz="1600" b="1" spc="-10" dirty="0">
                <a:solidFill>
                  <a:srgbClr val="FFFFFF"/>
                </a:solidFill>
                <a:latin typeface="Times New Roman"/>
                <a:cs typeface="Times New Roman"/>
              </a:rPr>
              <a:t> </a:t>
            </a:r>
            <a:r>
              <a:rPr sz="1600" b="1" spc="-25" dirty="0">
                <a:solidFill>
                  <a:srgbClr val="FFFFFF"/>
                </a:solidFill>
                <a:latin typeface="Times New Roman"/>
                <a:cs typeface="Times New Roman"/>
              </a:rPr>
              <a:t>JBP</a:t>
            </a:r>
            <a:r>
              <a:rPr sz="1600" b="1" spc="500" dirty="0">
                <a:solidFill>
                  <a:srgbClr val="FFFFFF"/>
                </a:solidFill>
                <a:latin typeface="Times New Roman"/>
                <a:cs typeface="Times New Roman"/>
              </a:rPr>
              <a:t> </a:t>
            </a:r>
            <a:r>
              <a:rPr sz="1600" b="1" dirty="0">
                <a:solidFill>
                  <a:srgbClr val="FFFFFF"/>
                </a:solidFill>
                <a:latin typeface="Times New Roman"/>
                <a:cs typeface="Times New Roman"/>
              </a:rPr>
              <a:t>cung</a:t>
            </a:r>
            <a:r>
              <a:rPr sz="1600" b="1" spc="-45" dirty="0">
                <a:solidFill>
                  <a:srgbClr val="FFFFFF"/>
                </a:solidFill>
                <a:latin typeface="Times New Roman"/>
                <a:cs typeface="Times New Roman"/>
              </a:rPr>
              <a:t> </a:t>
            </a:r>
            <a:r>
              <a:rPr sz="1600" b="1" dirty="0">
                <a:solidFill>
                  <a:srgbClr val="FFFFFF"/>
                </a:solidFill>
                <a:latin typeface="Times New Roman"/>
                <a:cs typeface="Times New Roman"/>
              </a:rPr>
              <a:t>cấp</a:t>
            </a:r>
            <a:r>
              <a:rPr sz="1600" b="1" spc="-40" dirty="0">
                <a:solidFill>
                  <a:srgbClr val="FFFFFF"/>
                </a:solidFill>
                <a:latin typeface="Times New Roman"/>
                <a:cs typeface="Times New Roman"/>
              </a:rPr>
              <a:t> </a:t>
            </a:r>
            <a:r>
              <a:rPr sz="1600" b="1" spc="-10" dirty="0">
                <a:solidFill>
                  <a:srgbClr val="FF0000"/>
                </a:solidFill>
                <a:latin typeface="Times New Roman"/>
                <a:cs typeface="Times New Roman"/>
              </a:rPr>
              <a:t>“NHAU</a:t>
            </a:r>
            <a:r>
              <a:rPr sz="1600" b="1" spc="-75" dirty="0">
                <a:solidFill>
                  <a:srgbClr val="FF0000"/>
                </a:solidFill>
                <a:latin typeface="Times New Roman"/>
                <a:cs typeface="Times New Roman"/>
              </a:rPr>
              <a:t> </a:t>
            </a:r>
            <a:r>
              <a:rPr sz="1600" b="1" dirty="0">
                <a:solidFill>
                  <a:srgbClr val="FF0000"/>
                </a:solidFill>
                <a:latin typeface="Times New Roman"/>
                <a:cs typeface="Times New Roman"/>
              </a:rPr>
              <a:t>THAI</a:t>
            </a:r>
            <a:r>
              <a:rPr sz="1600" b="1" spc="-60" dirty="0">
                <a:solidFill>
                  <a:srgbClr val="FF0000"/>
                </a:solidFill>
                <a:latin typeface="Times New Roman"/>
                <a:cs typeface="Times New Roman"/>
              </a:rPr>
              <a:t> </a:t>
            </a:r>
            <a:r>
              <a:rPr sz="1600" b="1" dirty="0">
                <a:solidFill>
                  <a:srgbClr val="FF0000"/>
                </a:solidFill>
                <a:latin typeface="Times New Roman"/>
                <a:cs typeface="Times New Roman"/>
              </a:rPr>
              <a:t>TƯƠI”</a:t>
            </a:r>
            <a:r>
              <a:rPr sz="1600" b="1" spc="-30" dirty="0">
                <a:solidFill>
                  <a:srgbClr val="FF0000"/>
                </a:solidFill>
                <a:latin typeface="Times New Roman"/>
                <a:cs typeface="Times New Roman"/>
              </a:rPr>
              <a:t> </a:t>
            </a:r>
            <a:r>
              <a:rPr sz="1600" b="1" dirty="0">
                <a:solidFill>
                  <a:srgbClr val="FFFFFF"/>
                </a:solidFill>
                <a:latin typeface="Times New Roman"/>
                <a:cs typeface="Times New Roman"/>
              </a:rPr>
              <a:t>thông</a:t>
            </a:r>
            <a:r>
              <a:rPr sz="1600" b="1" spc="-30" dirty="0">
                <a:solidFill>
                  <a:srgbClr val="FFFFFF"/>
                </a:solidFill>
                <a:latin typeface="Times New Roman"/>
                <a:cs typeface="Times New Roman"/>
              </a:rPr>
              <a:t> </a:t>
            </a:r>
            <a:r>
              <a:rPr sz="1600" b="1" dirty="0">
                <a:solidFill>
                  <a:srgbClr val="FFFFFF"/>
                </a:solidFill>
                <a:latin typeface="Times New Roman"/>
                <a:cs typeface="Times New Roman"/>
              </a:rPr>
              <a:t>qua</a:t>
            </a:r>
            <a:r>
              <a:rPr sz="1600" b="1" spc="-40" dirty="0">
                <a:solidFill>
                  <a:srgbClr val="FFFFFF"/>
                </a:solidFill>
                <a:latin typeface="Times New Roman"/>
                <a:cs typeface="Times New Roman"/>
              </a:rPr>
              <a:t> </a:t>
            </a:r>
            <a:r>
              <a:rPr sz="1600" b="1" dirty="0">
                <a:solidFill>
                  <a:srgbClr val="FFFFFF"/>
                </a:solidFill>
                <a:latin typeface="Times New Roman"/>
                <a:cs typeface="Times New Roman"/>
              </a:rPr>
              <a:t>sự</a:t>
            </a:r>
            <a:r>
              <a:rPr sz="1600" b="1" spc="-40" dirty="0">
                <a:solidFill>
                  <a:srgbClr val="FFFFFF"/>
                </a:solidFill>
                <a:latin typeface="Times New Roman"/>
                <a:cs typeface="Times New Roman"/>
              </a:rPr>
              <a:t> </a:t>
            </a:r>
            <a:r>
              <a:rPr sz="1600" b="1" dirty="0">
                <a:solidFill>
                  <a:srgbClr val="FFFFFF"/>
                </a:solidFill>
                <a:latin typeface="Times New Roman"/>
                <a:cs typeface="Times New Roman"/>
              </a:rPr>
              <a:t>hợp</a:t>
            </a:r>
            <a:r>
              <a:rPr sz="1600" b="1" spc="-50" dirty="0">
                <a:solidFill>
                  <a:srgbClr val="FFFFFF"/>
                </a:solidFill>
                <a:latin typeface="Times New Roman"/>
                <a:cs typeface="Times New Roman"/>
              </a:rPr>
              <a:t> </a:t>
            </a:r>
            <a:r>
              <a:rPr sz="1600" b="1" spc="-25" dirty="0">
                <a:solidFill>
                  <a:srgbClr val="FFFFFF"/>
                </a:solidFill>
                <a:latin typeface="Times New Roman"/>
                <a:cs typeface="Times New Roman"/>
              </a:rPr>
              <a:t>tác </a:t>
            </a:r>
            <a:r>
              <a:rPr sz="1600" b="1" dirty="0">
                <a:solidFill>
                  <a:srgbClr val="FFFFFF"/>
                </a:solidFill>
                <a:latin typeface="Times New Roman"/>
                <a:cs typeface="Times New Roman"/>
              </a:rPr>
              <a:t>chặt</a:t>
            </a:r>
            <a:r>
              <a:rPr sz="1600" b="1" spc="-35" dirty="0">
                <a:solidFill>
                  <a:srgbClr val="FFFFFF"/>
                </a:solidFill>
                <a:latin typeface="Times New Roman"/>
                <a:cs typeface="Times New Roman"/>
              </a:rPr>
              <a:t> </a:t>
            </a:r>
            <a:r>
              <a:rPr sz="1600" b="1" dirty="0">
                <a:solidFill>
                  <a:srgbClr val="FFFFFF"/>
                </a:solidFill>
                <a:latin typeface="Times New Roman"/>
                <a:cs typeface="Times New Roman"/>
              </a:rPr>
              <a:t>chẽ</a:t>
            </a:r>
            <a:r>
              <a:rPr sz="1600" b="1" spc="-15" dirty="0">
                <a:solidFill>
                  <a:srgbClr val="FFFFFF"/>
                </a:solidFill>
                <a:latin typeface="Times New Roman"/>
                <a:cs typeface="Times New Roman"/>
              </a:rPr>
              <a:t> </a:t>
            </a:r>
            <a:r>
              <a:rPr sz="1600" b="1" dirty="0">
                <a:solidFill>
                  <a:srgbClr val="FFFFFF"/>
                </a:solidFill>
                <a:latin typeface="Times New Roman"/>
                <a:cs typeface="Times New Roman"/>
              </a:rPr>
              <a:t>với</a:t>
            </a:r>
            <a:r>
              <a:rPr sz="1600" b="1" spc="-25" dirty="0">
                <a:solidFill>
                  <a:srgbClr val="FFFFFF"/>
                </a:solidFill>
                <a:latin typeface="Times New Roman"/>
                <a:cs typeface="Times New Roman"/>
              </a:rPr>
              <a:t> </a:t>
            </a:r>
            <a:r>
              <a:rPr sz="1600" b="1" dirty="0">
                <a:solidFill>
                  <a:srgbClr val="FFFFFF"/>
                </a:solidFill>
                <a:latin typeface="Times New Roman"/>
                <a:cs typeface="Times New Roman"/>
              </a:rPr>
              <a:t>các</a:t>
            </a:r>
            <a:r>
              <a:rPr sz="1600" b="1" spc="-55" dirty="0">
                <a:solidFill>
                  <a:srgbClr val="FFFFFF"/>
                </a:solidFill>
                <a:latin typeface="Times New Roman"/>
                <a:cs typeface="Times New Roman"/>
              </a:rPr>
              <a:t> </a:t>
            </a:r>
            <a:r>
              <a:rPr sz="1600" b="1" dirty="0">
                <a:solidFill>
                  <a:srgbClr val="FFFFFF"/>
                </a:solidFill>
                <a:latin typeface="Times New Roman"/>
                <a:cs typeface="Times New Roman"/>
              </a:rPr>
              <a:t>Tổ</a:t>
            </a:r>
            <a:r>
              <a:rPr sz="1600" b="1" spc="-30" dirty="0">
                <a:solidFill>
                  <a:srgbClr val="FFFFFF"/>
                </a:solidFill>
                <a:latin typeface="Times New Roman"/>
                <a:cs typeface="Times New Roman"/>
              </a:rPr>
              <a:t> </a:t>
            </a:r>
            <a:r>
              <a:rPr sz="1600" b="1" dirty="0">
                <a:solidFill>
                  <a:srgbClr val="FFFFFF"/>
                </a:solidFill>
                <a:latin typeface="Times New Roman"/>
                <a:cs typeface="Times New Roman"/>
              </a:rPr>
              <a:t>chức</a:t>
            </a:r>
            <a:r>
              <a:rPr sz="1600" b="1" spc="-30" dirty="0">
                <a:solidFill>
                  <a:srgbClr val="FFFFFF"/>
                </a:solidFill>
                <a:latin typeface="Times New Roman"/>
                <a:cs typeface="Times New Roman"/>
              </a:rPr>
              <a:t> </a:t>
            </a:r>
            <a:r>
              <a:rPr sz="1600" b="1" dirty="0">
                <a:solidFill>
                  <a:srgbClr val="FFFFFF"/>
                </a:solidFill>
                <a:latin typeface="Times New Roman"/>
                <a:cs typeface="Times New Roman"/>
              </a:rPr>
              <a:t>y</a:t>
            </a:r>
            <a:r>
              <a:rPr sz="1600" b="1" spc="-20" dirty="0">
                <a:solidFill>
                  <a:srgbClr val="FFFFFF"/>
                </a:solidFill>
                <a:latin typeface="Times New Roman"/>
                <a:cs typeface="Times New Roman"/>
              </a:rPr>
              <a:t> </a:t>
            </a:r>
            <a:r>
              <a:rPr sz="1600" b="1" dirty="0">
                <a:solidFill>
                  <a:srgbClr val="FFFFFF"/>
                </a:solidFill>
                <a:latin typeface="Times New Roman"/>
                <a:cs typeface="Times New Roman"/>
              </a:rPr>
              <a:t>tế</a:t>
            </a:r>
            <a:r>
              <a:rPr sz="1600" b="1" spc="-15" dirty="0">
                <a:solidFill>
                  <a:srgbClr val="FFFFFF"/>
                </a:solidFill>
                <a:latin typeface="Times New Roman"/>
                <a:cs typeface="Times New Roman"/>
              </a:rPr>
              <a:t> </a:t>
            </a:r>
            <a:r>
              <a:rPr sz="1600" b="1" dirty="0">
                <a:solidFill>
                  <a:srgbClr val="FFFFFF"/>
                </a:solidFill>
                <a:latin typeface="Times New Roman"/>
                <a:cs typeface="Times New Roman"/>
              </a:rPr>
              <a:t>trong</a:t>
            </a:r>
            <a:r>
              <a:rPr sz="1600" b="1" spc="-25" dirty="0">
                <a:solidFill>
                  <a:srgbClr val="FFFFFF"/>
                </a:solidFill>
                <a:latin typeface="Times New Roman"/>
                <a:cs typeface="Times New Roman"/>
              </a:rPr>
              <a:t> </a:t>
            </a:r>
            <a:r>
              <a:rPr sz="1600" b="1" spc="-10" dirty="0">
                <a:solidFill>
                  <a:srgbClr val="FFFFFF"/>
                </a:solidFill>
                <a:latin typeface="Times New Roman"/>
                <a:cs typeface="Times New Roman"/>
              </a:rPr>
              <a:t>nước.</a:t>
            </a:r>
            <a:endParaRPr sz="1600">
              <a:latin typeface="Times New Roman"/>
              <a:cs typeface="Times New Roman"/>
            </a:endParaRPr>
          </a:p>
          <a:p>
            <a:pPr>
              <a:lnSpc>
                <a:spcPct val="100000"/>
              </a:lnSpc>
              <a:spcBef>
                <a:spcPts val="50"/>
              </a:spcBef>
            </a:pPr>
            <a:endParaRPr sz="2050">
              <a:latin typeface="Times New Roman"/>
              <a:cs typeface="Times New Roman"/>
            </a:endParaRPr>
          </a:p>
          <a:p>
            <a:pPr marL="382905" marR="490855">
              <a:lnSpc>
                <a:spcPct val="98800"/>
              </a:lnSpc>
            </a:pPr>
            <a:r>
              <a:rPr sz="2025" b="1" baseline="2057" dirty="0">
                <a:solidFill>
                  <a:srgbClr val="FFFFFF"/>
                </a:solidFill>
                <a:latin typeface="Microsoft JhengHei"/>
                <a:cs typeface="Microsoft JhengHei"/>
              </a:rPr>
              <a:t>※</a:t>
            </a:r>
            <a:r>
              <a:rPr sz="2025" b="1" spc="337" baseline="2057" dirty="0">
                <a:solidFill>
                  <a:srgbClr val="FFFFFF"/>
                </a:solidFill>
                <a:latin typeface="Microsoft JhengHei"/>
                <a:cs typeface="Microsoft JhengHei"/>
              </a:rPr>
              <a:t> </a:t>
            </a:r>
            <a:r>
              <a:rPr sz="1400" b="1" dirty="0">
                <a:solidFill>
                  <a:srgbClr val="FFFFFF"/>
                </a:solidFill>
                <a:latin typeface="Times New Roman"/>
                <a:cs typeface="Times New Roman"/>
              </a:rPr>
              <a:t>Theo</a:t>
            </a:r>
            <a:r>
              <a:rPr sz="1400" b="1" spc="-20" dirty="0">
                <a:solidFill>
                  <a:srgbClr val="FFFFFF"/>
                </a:solidFill>
                <a:latin typeface="Times New Roman"/>
                <a:cs typeface="Times New Roman"/>
              </a:rPr>
              <a:t> </a:t>
            </a:r>
            <a:r>
              <a:rPr sz="1400" b="1" dirty="0">
                <a:solidFill>
                  <a:srgbClr val="FFFFFF"/>
                </a:solidFill>
                <a:latin typeface="Times New Roman"/>
                <a:cs typeface="Times New Roman"/>
              </a:rPr>
              <a:t>quy</a:t>
            </a:r>
            <a:r>
              <a:rPr sz="1400" b="1" spc="-20" dirty="0">
                <a:solidFill>
                  <a:srgbClr val="FFFFFF"/>
                </a:solidFill>
                <a:latin typeface="Times New Roman"/>
                <a:cs typeface="Times New Roman"/>
              </a:rPr>
              <a:t> </a:t>
            </a:r>
            <a:r>
              <a:rPr sz="1400" b="1" dirty="0">
                <a:solidFill>
                  <a:srgbClr val="FFFFFF"/>
                </a:solidFill>
                <a:latin typeface="Times New Roman"/>
                <a:cs typeface="Times New Roman"/>
              </a:rPr>
              <a:t>định</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của</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công</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ti,</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chúng</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tôi</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chỉ</a:t>
            </a:r>
            <a:r>
              <a:rPr sz="1400" b="1" spc="-10" dirty="0">
                <a:solidFill>
                  <a:srgbClr val="FFFFFF"/>
                </a:solidFill>
                <a:latin typeface="Times New Roman"/>
                <a:cs typeface="Times New Roman"/>
              </a:rPr>
              <a:t> </a:t>
            </a:r>
            <a:r>
              <a:rPr sz="1400" b="1" dirty="0">
                <a:solidFill>
                  <a:srgbClr val="FFFFFF"/>
                </a:solidFill>
                <a:latin typeface="Times New Roman"/>
                <a:cs typeface="Times New Roman"/>
              </a:rPr>
              <a:t>sử</a:t>
            </a:r>
            <a:r>
              <a:rPr sz="1400" b="1" spc="-20" dirty="0">
                <a:solidFill>
                  <a:srgbClr val="FFFFFF"/>
                </a:solidFill>
                <a:latin typeface="Times New Roman"/>
                <a:cs typeface="Times New Roman"/>
              </a:rPr>
              <a:t> dụng </a:t>
            </a:r>
            <a:r>
              <a:rPr sz="1400" b="1" dirty="0">
                <a:solidFill>
                  <a:srgbClr val="FFFFFF"/>
                </a:solidFill>
                <a:latin typeface="Times New Roman"/>
                <a:cs typeface="Times New Roman"/>
              </a:rPr>
              <a:t>nhau</a:t>
            </a:r>
            <a:r>
              <a:rPr sz="1400" b="1" spc="-55" dirty="0">
                <a:solidFill>
                  <a:srgbClr val="FFFFFF"/>
                </a:solidFill>
                <a:latin typeface="Times New Roman"/>
                <a:cs typeface="Times New Roman"/>
              </a:rPr>
              <a:t> </a:t>
            </a:r>
            <a:r>
              <a:rPr sz="1400" b="1" dirty="0">
                <a:solidFill>
                  <a:srgbClr val="FFFFFF"/>
                </a:solidFill>
                <a:latin typeface="Times New Roman"/>
                <a:cs typeface="Times New Roman"/>
              </a:rPr>
              <a:t>thai</a:t>
            </a:r>
            <a:r>
              <a:rPr sz="1400" b="1" spc="-35" dirty="0">
                <a:solidFill>
                  <a:srgbClr val="FFFFFF"/>
                </a:solidFill>
                <a:latin typeface="Times New Roman"/>
                <a:cs typeface="Times New Roman"/>
              </a:rPr>
              <a:t> </a:t>
            </a:r>
            <a:r>
              <a:rPr sz="1400" b="1" dirty="0">
                <a:solidFill>
                  <a:srgbClr val="FFFFFF"/>
                </a:solidFill>
                <a:latin typeface="Times New Roman"/>
                <a:cs typeface="Times New Roman"/>
              </a:rPr>
              <a:t>sinh</a:t>
            </a:r>
            <a:r>
              <a:rPr sz="1400" b="1" spc="-45" dirty="0">
                <a:solidFill>
                  <a:srgbClr val="FFFFFF"/>
                </a:solidFill>
                <a:latin typeface="Times New Roman"/>
                <a:cs typeface="Times New Roman"/>
              </a:rPr>
              <a:t> </a:t>
            </a:r>
            <a:r>
              <a:rPr sz="1400" b="1" dirty="0">
                <a:solidFill>
                  <a:srgbClr val="FFFFFF"/>
                </a:solidFill>
                <a:latin typeface="Times New Roman"/>
                <a:cs typeface="Times New Roman"/>
              </a:rPr>
              <a:t>thường,</a:t>
            </a:r>
            <a:r>
              <a:rPr sz="1400" b="1" spc="-45" dirty="0">
                <a:solidFill>
                  <a:srgbClr val="FFFFFF"/>
                </a:solidFill>
                <a:latin typeface="Times New Roman"/>
                <a:cs typeface="Times New Roman"/>
              </a:rPr>
              <a:t> </a:t>
            </a:r>
            <a:r>
              <a:rPr sz="1400" b="1" dirty="0">
                <a:solidFill>
                  <a:srgbClr val="FFFFFF"/>
                </a:solidFill>
                <a:latin typeface="Times New Roman"/>
                <a:cs typeface="Times New Roman"/>
              </a:rPr>
              <a:t>đủ</a:t>
            </a:r>
            <a:r>
              <a:rPr sz="1400" b="1" spc="-35" dirty="0">
                <a:solidFill>
                  <a:srgbClr val="FFFFFF"/>
                </a:solidFill>
                <a:latin typeface="Times New Roman"/>
                <a:cs typeface="Times New Roman"/>
              </a:rPr>
              <a:t> </a:t>
            </a:r>
            <a:r>
              <a:rPr sz="1400" b="1" dirty="0">
                <a:solidFill>
                  <a:srgbClr val="FFFFFF"/>
                </a:solidFill>
                <a:latin typeface="Times New Roman"/>
                <a:cs typeface="Times New Roman"/>
              </a:rPr>
              <a:t>tháng.</a:t>
            </a:r>
            <a:r>
              <a:rPr sz="1400" b="1" spc="-40" dirty="0">
                <a:solidFill>
                  <a:srgbClr val="FFFFFF"/>
                </a:solidFill>
                <a:latin typeface="Times New Roman"/>
                <a:cs typeface="Times New Roman"/>
              </a:rPr>
              <a:t> </a:t>
            </a:r>
            <a:r>
              <a:rPr sz="1400" b="1" dirty="0">
                <a:solidFill>
                  <a:srgbClr val="FFFFFF"/>
                </a:solidFill>
                <a:latin typeface="Times New Roman"/>
                <a:cs typeface="Times New Roman"/>
              </a:rPr>
              <a:t>Ngoài</a:t>
            </a:r>
            <a:r>
              <a:rPr sz="1400" b="1" spc="-45" dirty="0">
                <a:solidFill>
                  <a:srgbClr val="FFFFFF"/>
                </a:solidFill>
                <a:latin typeface="Times New Roman"/>
                <a:cs typeface="Times New Roman"/>
              </a:rPr>
              <a:t> </a:t>
            </a:r>
            <a:r>
              <a:rPr sz="1400" b="1" dirty="0">
                <a:solidFill>
                  <a:srgbClr val="FFFFFF"/>
                </a:solidFill>
                <a:latin typeface="Times New Roman"/>
                <a:cs typeface="Times New Roman"/>
              </a:rPr>
              <a:t>ra,</a:t>
            </a:r>
            <a:r>
              <a:rPr sz="1400" b="1" spc="-20" dirty="0">
                <a:solidFill>
                  <a:srgbClr val="FFFFFF"/>
                </a:solidFill>
                <a:latin typeface="Times New Roman"/>
                <a:cs typeface="Times New Roman"/>
              </a:rPr>
              <a:t> </a:t>
            </a:r>
            <a:r>
              <a:rPr sz="1400" b="1" dirty="0">
                <a:solidFill>
                  <a:srgbClr val="FFFFFF"/>
                </a:solidFill>
                <a:latin typeface="Times New Roman"/>
                <a:cs typeface="Times New Roman"/>
              </a:rPr>
              <a:t>phải</a:t>
            </a:r>
            <a:r>
              <a:rPr sz="1400" b="1" spc="-30" dirty="0">
                <a:solidFill>
                  <a:srgbClr val="FFFFFF"/>
                </a:solidFill>
                <a:latin typeface="Times New Roman"/>
                <a:cs typeface="Times New Roman"/>
              </a:rPr>
              <a:t> </a:t>
            </a:r>
            <a:r>
              <a:rPr sz="1400" b="1" spc="-25" dirty="0">
                <a:solidFill>
                  <a:srgbClr val="FFFFFF"/>
                </a:solidFill>
                <a:latin typeface="Times New Roman"/>
                <a:cs typeface="Times New Roman"/>
              </a:rPr>
              <a:t>là </a:t>
            </a:r>
            <a:r>
              <a:rPr sz="1400" b="1" dirty="0">
                <a:solidFill>
                  <a:srgbClr val="FFFFFF"/>
                </a:solidFill>
                <a:latin typeface="Times New Roman"/>
                <a:cs typeface="Times New Roman"/>
              </a:rPr>
              <a:t>nhau</a:t>
            </a:r>
            <a:r>
              <a:rPr sz="1400" b="1" spc="-50" dirty="0">
                <a:solidFill>
                  <a:srgbClr val="FFFFFF"/>
                </a:solidFill>
                <a:latin typeface="Times New Roman"/>
                <a:cs typeface="Times New Roman"/>
              </a:rPr>
              <a:t> </a:t>
            </a:r>
            <a:r>
              <a:rPr sz="1400" b="1" dirty="0">
                <a:solidFill>
                  <a:srgbClr val="FFFFFF"/>
                </a:solidFill>
                <a:latin typeface="Times New Roman"/>
                <a:cs typeface="Times New Roman"/>
              </a:rPr>
              <a:t>thai</a:t>
            </a:r>
            <a:r>
              <a:rPr sz="1400" b="1" spc="-45" dirty="0">
                <a:solidFill>
                  <a:srgbClr val="FFFFFF"/>
                </a:solidFill>
                <a:latin typeface="Times New Roman"/>
                <a:cs typeface="Times New Roman"/>
              </a:rPr>
              <a:t> </a:t>
            </a:r>
            <a:r>
              <a:rPr sz="1400" b="1" dirty="0">
                <a:solidFill>
                  <a:srgbClr val="FFFFFF"/>
                </a:solidFill>
                <a:latin typeface="Times New Roman"/>
                <a:cs typeface="Times New Roman"/>
              </a:rPr>
              <a:t>của</a:t>
            </a:r>
            <a:r>
              <a:rPr sz="1400" b="1" spc="-35" dirty="0">
                <a:solidFill>
                  <a:srgbClr val="FFFFFF"/>
                </a:solidFill>
                <a:latin typeface="Times New Roman"/>
                <a:cs typeface="Times New Roman"/>
              </a:rPr>
              <a:t> </a:t>
            </a:r>
            <a:r>
              <a:rPr sz="1400" b="1" dirty="0">
                <a:solidFill>
                  <a:srgbClr val="FFFFFF"/>
                </a:solidFill>
                <a:latin typeface="Times New Roman"/>
                <a:cs typeface="Times New Roman"/>
              </a:rPr>
              <a:t>những</a:t>
            </a:r>
            <a:r>
              <a:rPr sz="1400" b="1" spc="-45" dirty="0">
                <a:solidFill>
                  <a:srgbClr val="FFFFFF"/>
                </a:solidFill>
                <a:latin typeface="Times New Roman"/>
                <a:cs typeface="Times New Roman"/>
              </a:rPr>
              <a:t> </a:t>
            </a:r>
            <a:r>
              <a:rPr sz="1400" b="1" dirty="0">
                <a:solidFill>
                  <a:srgbClr val="FFFFFF"/>
                </a:solidFill>
                <a:latin typeface="Times New Roman"/>
                <a:cs typeface="Times New Roman"/>
              </a:rPr>
              <a:t>bà</a:t>
            </a:r>
            <a:r>
              <a:rPr sz="1400" b="1" spc="-20" dirty="0">
                <a:solidFill>
                  <a:srgbClr val="FFFFFF"/>
                </a:solidFill>
                <a:latin typeface="Times New Roman"/>
                <a:cs typeface="Times New Roman"/>
              </a:rPr>
              <a:t> </a:t>
            </a:r>
            <a:r>
              <a:rPr sz="1400" b="1" dirty="0">
                <a:solidFill>
                  <a:srgbClr val="FFFFFF"/>
                </a:solidFill>
                <a:latin typeface="Times New Roman"/>
                <a:cs typeface="Times New Roman"/>
              </a:rPr>
              <a:t>mẹ</a:t>
            </a:r>
            <a:r>
              <a:rPr sz="1400" b="1" spc="-15" dirty="0">
                <a:solidFill>
                  <a:srgbClr val="FFFFFF"/>
                </a:solidFill>
                <a:latin typeface="Times New Roman"/>
                <a:cs typeface="Times New Roman"/>
              </a:rPr>
              <a:t> </a:t>
            </a:r>
            <a:r>
              <a:rPr sz="1400" b="1" dirty="0">
                <a:solidFill>
                  <a:srgbClr val="FFFFFF"/>
                </a:solidFill>
                <a:latin typeface="Times New Roman"/>
                <a:cs typeface="Times New Roman"/>
              </a:rPr>
              <a:t>khỏe</a:t>
            </a:r>
            <a:r>
              <a:rPr sz="1400" b="1" spc="-5" dirty="0">
                <a:solidFill>
                  <a:srgbClr val="FFFFFF"/>
                </a:solidFill>
                <a:latin typeface="Times New Roman"/>
                <a:cs typeface="Times New Roman"/>
              </a:rPr>
              <a:t> </a:t>
            </a:r>
            <a:r>
              <a:rPr sz="1400" b="1" dirty="0">
                <a:solidFill>
                  <a:srgbClr val="FFFFFF"/>
                </a:solidFill>
                <a:latin typeface="Times New Roman"/>
                <a:cs typeface="Times New Roman"/>
              </a:rPr>
              <a:t>mạnh</a:t>
            </a:r>
            <a:r>
              <a:rPr sz="1400" b="1" spc="-35" dirty="0">
                <a:solidFill>
                  <a:srgbClr val="FFFFFF"/>
                </a:solidFill>
                <a:latin typeface="Times New Roman"/>
                <a:cs typeface="Times New Roman"/>
              </a:rPr>
              <a:t> </a:t>
            </a:r>
            <a:r>
              <a:rPr sz="1400" b="1" dirty="0">
                <a:solidFill>
                  <a:srgbClr val="FFFFFF"/>
                </a:solidFill>
                <a:latin typeface="Times New Roman"/>
                <a:cs typeface="Times New Roman"/>
              </a:rPr>
              <a:t>sau</a:t>
            </a:r>
            <a:r>
              <a:rPr sz="1400" b="1" spc="-35" dirty="0">
                <a:solidFill>
                  <a:srgbClr val="FFFFFF"/>
                </a:solidFill>
                <a:latin typeface="Times New Roman"/>
                <a:cs typeface="Times New Roman"/>
              </a:rPr>
              <a:t> </a:t>
            </a:r>
            <a:r>
              <a:rPr sz="1400" b="1" spc="-25" dirty="0">
                <a:solidFill>
                  <a:srgbClr val="FFFFFF"/>
                </a:solidFill>
                <a:latin typeface="Times New Roman"/>
                <a:cs typeface="Times New Roman"/>
              </a:rPr>
              <a:t>quá </a:t>
            </a:r>
            <a:r>
              <a:rPr sz="1400" b="1" dirty="0">
                <a:solidFill>
                  <a:srgbClr val="FFFFFF"/>
                </a:solidFill>
                <a:latin typeface="Times New Roman"/>
                <a:cs typeface="Times New Roman"/>
              </a:rPr>
              <a:t>trình</a:t>
            </a:r>
            <a:r>
              <a:rPr sz="1400" b="1" spc="-50" dirty="0">
                <a:solidFill>
                  <a:srgbClr val="FFFFFF"/>
                </a:solidFill>
                <a:latin typeface="Times New Roman"/>
                <a:cs typeface="Times New Roman"/>
              </a:rPr>
              <a:t> </a:t>
            </a:r>
            <a:r>
              <a:rPr sz="1400" b="1" dirty="0">
                <a:solidFill>
                  <a:srgbClr val="FFFFFF"/>
                </a:solidFill>
                <a:latin typeface="Times New Roman"/>
                <a:cs typeface="Times New Roman"/>
              </a:rPr>
              <a:t>kiểm</a:t>
            </a:r>
            <a:r>
              <a:rPr sz="1400" b="1" spc="-15" dirty="0">
                <a:solidFill>
                  <a:srgbClr val="FFFFFF"/>
                </a:solidFill>
                <a:latin typeface="Times New Roman"/>
                <a:cs typeface="Times New Roman"/>
              </a:rPr>
              <a:t> </a:t>
            </a:r>
            <a:r>
              <a:rPr sz="1400" b="1" dirty="0">
                <a:solidFill>
                  <a:srgbClr val="FFFFFF"/>
                </a:solidFill>
                <a:latin typeface="Times New Roman"/>
                <a:cs typeface="Times New Roman"/>
              </a:rPr>
              <a:t>tra</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đầy</a:t>
            </a:r>
            <a:r>
              <a:rPr sz="1400" b="1" spc="-25" dirty="0">
                <a:solidFill>
                  <a:srgbClr val="FFFFFF"/>
                </a:solidFill>
                <a:latin typeface="Times New Roman"/>
                <a:cs typeface="Times New Roman"/>
              </a:rPr>
              <a:t> đủ.</a:t>
            </a:r>
            <a:endParaRPr sz="1400">
              <a:latin typeface="Times New Roman"/>
              <a:cs typeface="Times New Roman"/>
            </a:endParaRPr>
          </a:p>
          <a:p>
            <a:pPr marL="177165">
              <a:lnSpc>
                <a:spcPct val="100000"/>
              </a:lnSpc>
              <a:spcBef>
                <a:spcPts val="815"/>
              </a:spcBef>
            </a:pPr>
            <a:r>
              <a:rPr sz="2025" b="1" u="heavy" baseline="2057" dirty="0">
                <a:solidFill>
                  <a:srgbClr val="FFFFFF"/>
                </a:solidFill>
                <a:uFill>
                  <a:solidFill>
                    <a:srgbClr val="FFFFFF"/>
                  </a:solidFill>
                </a:uFill>
                <a:latin typeface="MS Gothic"/>
                <a:cs typeface="MS Gothic"/>
              </a:rPr>
              <a:t>・</a:t>
            </a:r>
            <a:r>
              <a:rPr sz="1400" b="1" u="heavy" dirty="0">
                <a:solidFill>
                  <a:srgbClr val="FFFFFF"/>
                </a:solidFill>
                <a:uFill>
                  <a:solidFill>
                    <a:srgbClr val="FFFFFF"/>
                  </a:solidFill>
                </a:uFill>
                <a:latin typeface="Times New Roman"/>
                <a:cs typeface="Times New Roman"/>
              </a:rPr>
              <a:t>Tất</a:t>
            </a:r>
            <a:r>
              <a:rPr sz="1400" b="1" u="heavy" spc="-75"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cả</a:t>
            </a:r>
            <a:r>
              <a:rPr sz="1400" b="1" u="heavy" spc="-10"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quy</a:t>
            </a:r>
            <a:r>
              <a:rPr sz="1400" b="1" u="heavy" spc="-25"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trình</a:t>
            </a:r>
            <a:r>
              <a:rPr sz="1400" b="1" u="heavy" spc="-35"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nuôi</a:t>
            </a:r>
            <a:r>
              <a:rPr sz="1400" b="1" u="heavy" spc="-45"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cấy</a:t>
            </a:r>
            <a:r>
              <a:rPr sz="1400" b="1" u="heavy" spc="-10"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sản</a:t>
            </a:r>
            <a:r>
              <a:rPr sz="1400" b="1" u="heavy" spc="-40"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xuất</a:t>
            </a:r>
            <a:r>
              <a:rPr sz="1400" b="1" u="heavy" spc="-35"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đều</a:t>
            </a:r>
            <a:r>
              <a:rPr sz="1400" b="1" u="heavy" spc="-20"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thực</a:t>
            </a:r>
            <a:r>
              <a:rPr sz="1400" b="1" u="heavy" spc="-30"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hiện</a:t>
            </a:r>
            <a:r>
              <a:rPr sz="1400" b="1" u="heavy" spc="-25" dirty="0">
                <a:solidFill>
                  <a:srgbClr val="FFFFFF"/>
                </a:solidFill>
                <a:uFill>
                  <a:solidFill>
                    <a:srgbClr val="FFFFFF"/>
                  </a:solidFill>
                </a:uFill>
                <a:latin typeface="Times New Roman"/>
                <a:cs typeface="Times New Roman"/>
              </a:rPr>
              <a:t> </a:t>
            </a:r>
            <a:r>
              <a:rPr sz="1400" b="1" u="heavy" dirty="0">
                <a:solidFill>
                  <a:srgbClr val="FFFFFF"/>
                </a:solidFill>
                <a:uFill>
                  <a:solidFill>
                    <a:srgbClr val="FFFFFF"/>
                  </a:solidFill>
                </a:uFill>
                <a:latin typeface="Times New Roman"/>
                <a:cs typeface="Times New Roman"/>
              </a:rPr>
              <a:t>tại</a:t>
            </a:r>
            <a:r>
              <a:rPr sz="1400" b="1" u="heavy" spc="-30" dirty="0">
                <a:solidFill>
                  <a:srgbClr val="FFFFFF"/>
                </a:solidFill>
                <a:uFill>
                  <a:solidFill>
                    <a:srgbClr val="FFFFFF"/>
                  </a:solidFill>
                </a:uFill>
                <a:latin typeface="Times New Roman"/>
                <a:cs typeface="Times New Roman"/>
              </a:rPr>
              <a:t> </a:t>
            </a:r>
            <a:r>
              <a:rPr sz="1400" b="1" u="heavy" spc="-10" dirty="0">
                <a:solidFill>
                  <a:srgbClr val="FFFFFF"/>
                </a:solidFill>
                <a:uFill>
                  <a:solidFill>
                    <a:srgbClr val="FFFFFF"/>
                  </a:solidFill>
                </a:uFill>
                <a:latin typeface="Times New Roman"/>
                <a:cs typeface="Times New Roman"/>
              </a:rPr>
              <a:t>Nhật.</a:t>
            </a:r>
            <a:endParaRPr sz="1400">
              <a:latin typeface="Times New Roman"/>
              <a:cs typeface="Times New Roman"/>
            </a:endParaRPr>
          </a:p>
          <a:p>
            <a:pPr marL="311150">
              <a:lnSpc>
                <a:spcPct val="100000"/>
              </a:lnSpc>
              <a:spcBef>
                <a:spcPts val="1095"/>
              </a:spcBef>
            </a:pPr>
            <a:r>
              <a:rPr sz="1400" b="1" dirty="0">
                <a:solidFill>
                  <a:srgbClr val="FFFFFF"/>
                </a:solidFill>
                <a:latin typeface="Times New Roman"/>
                <a:cs typeface="Times New Roman"/>
              </a:rPr>
              <a:t>Để</a:t>
            </a:r>
            <a:r>
              <a:rPr sz="1400" b="1" spc="-15" dirty="0">
                <a:solidFill>
                  <a:srgbClr val="FFFFFF"/>
                </a:solidFill>
                <a:latin typeface="Times New Roman"/>
                <a:cs typeface="Times New Roman"/>
              </a:rPr>
              <a:t> </a:t>
            </a:r>
            <a:r>
              <a:rPr sz="1400" b="1" dirty="0">
                <a:solidFill>
                  <a:srgbClr val="FFFFFF"/>
                </a:solidFill>
                <a:latin typeface="Times New Roman"/>
                <a:cs typeface="Times New Roman"/>
              </a:rPr>
              <a:t>đảm</a:t>
            </a:r>
            <a:r>
              <a:rPr sz="1400" b="1" spc="-40" dirty="0">
                <a:solidFill>
                  <a:srgbClr val="FFFFFF"/>
                </a:solidFill>
                <a:latin typeface="Times New Roman"/>
                <a:cs typeface="Times New Roman"/>
              </a:rPr>
              <a:t> </a:t>
            </a:r>
            <a:r>
              <a:rPr sz="1400" b="1" dirty="0">
                <a:solidFill>
                  <a:srgbClr val="FFFFFF"/>
                </a:solidFill>
                <a:latin typeface="Times New Roman"/>
                <a:cs typeface="Times New Roman"/>
              </a:rPr>
              <a:t>bảo</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mọi</a:t>
            </a:r>
            <a:r>
              <a:rPr sz="1400" b="1" spc="-20" dirty="0">
                <a:solidFill>
                  <a:srgbClr val="FFFFFF"/>
                </a:solidFill>
                <a:latin typeface="Times New Roman"/>
                <a:cs typeface="Times New Roman"/>
              </a:rPr>
              <a:t> </a:t>
            </a:r>
            <a:r>
              <a:rPr sz="1400" b="1" dirty="0">
                <a:solidFill>
                  <a:srgbClr val="FFFFFF"/>
                </a:solidFill>
                <a:latin typeface="Times New Roman"/>
                <a:cs typeface="Times New Roman"/>
              </a:rPr>
              <a:t>người</a:t>
            </a:r>
            <a:r>
              <a:rPr sz="1400" b="1" spc="-45" dirty="0">
                <a:solidFill>
                  <a:srgbClr val="FFFFFF"/>
                </a:solidFill>
                <a:latin typeface="Times New Roman"/>
                <a:cs typeface="Times New Roman"/>
              </a:rPr>
              <a:t> </a:t>
            </a:r>
            <a:r>
              <a:rPr sz="1400" b="1" dirty="0">
                <a:solidFill>
                  <a:srgbClr val="FFFFFF"/>
                </a:solidFill>
                <a:latin typeface="Times New Roman"/>
                <a:cs typeface="Times New Roman"/>
              </a:rPr>
              <a:t>có</a:t>
            </a:r>
            <a:r>
              <a:rPr sz="1400" b="1" spc="-20" dirty="0">
                <a:solidFill>
                  <a:srgbClr val="FFFFFF"/>
                </a:solidFill>
                <a:latin typeface="Times New Roman"/>
                <a:cs typeface="Times New Roman"/>
              </a:rPr>
              <a:t> </a:t>
            </a:r>
            <a:r>
              <a:rPr sz="1400" b="1" dirty="0">
                <a:solidFill>
                  <a:srgbClr val="FFFFFF"/>
                </a:solidFill>
                <a:latin typeface="Times New Roman"/>
                <a:cs typeface="Times New Roman"/>
              </a:rPr>
              <a:t>thể</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sử</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dụng</a:t>
            </a:r>
            <a:r>
              <a:rPr sz="1400" b="1" spc="-45" dirty="0">
                <a:solidFill>
                  <a:srgbClr val="FFFFFF"/>
                </a:solidFill>
                <a:latin typeface="Times New Roman"/>
                <a:cs typeface="Times New Roman"/>
              </a:rPr>
              <a:t> </a:t>
            </a:r>
            <a:r>
              <a:rPr sz="1400" b="1" dirty="0">
                <a:solidFill>
                  <a:srgbClr val="FFFFFF"/>
                </a:solidFill>
                <a:latin typeface="Times New Roman"/>
                <a:cs typeface="Times New Roman"/>
              </a:rPr>
              <a:t>sản</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phẩm</a:t>
            </a:r>
            <a:r>
              <a:rPr sz="1400" b="1" spc="-50" dirty="0">
                <a:solidFill>
                  <a:srgbClr val="FFFFFF"/>
                </a:solidFill>
                <a:latin typeface="Times New Roman"/>
                <a:cs typeface="Times New Roman"/>
              </a:rPr>
              <a:t> </a:t>
            </a:r>
            <a:r>
              <a:rPr sz="1400" b="1" spc="-25" dirty="0">
                <a:solidFill>
                  <a:srgbClr val="FFFFFF"/>
                </a:solidFill>
                <a:latin typeface="Times New Roman"/>
                <a:cs typeface="Times New Roman"/>
              </a:rPr>
              <a:t>của</a:t>
            </a:r>
            <a:endParaRPr sz="1400">
              <a:latin typeface="Times New Roman"/>
              <a:cs typeface="Times New Roman"/>
            </a:endParaRPr>
          </a:p>
          <a:p>
            <a:pPr marL="177165">
              <a:lnSpc>
                <a:spcPct val="100000"/>
              </a:lnSpc>
            </a:pPr>
            <a:r>
              <a:rPr sz="1400" b="1" dirty="0">
                <a:solidFill>
                  <a:srgbClr val="FFFFFF"/>
                </a:solidFill>
                <a:latin typeface="Times New Roman"/>
                <a:cs typeface="Times New Roman"/>
              </a:rPr>
              <a:t>công</a:t>
            </a:r>
            <a:r>
              <a:rPr sz="1400" b="1" spc="-45" dirty="0">
                <a:solidFill>
                  <a:srgbClr val="FFFFFF"/>
                </a:solidFill>
                <a:latin typeface="Times New Roman"/>
                <a:cs typeface="Times New Roman"/>
              </a:rPr>
              <a:t> </a:t>
            </a:r>
            <a:r>
              <a:rPr sz="1400" b="1" dirty="0">
                <a:solidFill>
                  <a:srgbClr val="FFFFFF"/>
                </a:solidFill>
                <a:latin typeface="Times New Roman"/>
                <a:cs typeface="Times New Roman"/>
              </a:rPr>
              <a:t>ti</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chúng</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tôi</a:t>
            </a:r>
            <a:r>
              <a:rPr sz="1400" b="1" spc="-35" dirty="0">
                <a:solidFill>
                  <a:srgbClr val="FFFFFF"/>
                </a:solidFill>
                <a:latin typeface="Times New Roman"/>
                <a:cs typeface="Times New Roman"/>
              </a:rPr>
              <a:t> </a:t>
            </a:r>
            <a:r>
              <a:rPr sz="1400" b="1" dirty="0">
                <a:solidFill>
                  <a:srgbClr val="FFFFFF"/>
                </a:solidFill>
                <a:latin typeface="Times New Roman"/>
                <a:cs typeface="Times New Roman"/>
              </a:rPr>
              <a:t>một</a:t>
            </a:r>
            <a:r>
              <a:rPr sz="1400" b="1" spc="-5" dirty="0">
                <a:solidFill>
                  <a:srgbClr val="FFFFFF"/>
                </a:solidFill>
                <a:latin typeface="Times New Roman"/>
                <a:cs typeface="Times New Roman"/>
              </a:rPr>
              <a:t> </a:t>
            </a:r>
            <a:r>
              <a:rPr sz="1400" b="1" dirty="0">
                <a:solidFill>
                  <a:srgbClr val="FFFFFF"/>
                </a:solidFill>
                <a:latin typeface="Times New Roman"/>
                <a:cs typeface="Times New Roman"/>
              </a:rPr>
              <a:t>cách</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an</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toàn,</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an</a:t>
            </a:r>
            <a:r>
              <a:rPr sz="1400" b="1" spc="-30" dirty="0">
                <a:solidFill>
                  <a:srgbClr val="FFFFFF"/>
                </a:solidFill>
                <a:latin typeface="Times New Roman"/>
                <a:cs typeface="Times New Roman"/>
              </a:rPr>
              <a:t> </a:t>
            </a:r>
            <a:r>
              <a:rPr sz="1400" b="1" dirty="0">
                <a:solidFill>
                  <a:srgbClr val="FFFFFF"/>
                </a:solidFill>
                <a:latin typeface="Times New Roman"/>
                <a:cs typeface="Times New Roman"/>
              </a:rPr>
              <a:t>tâm</a:t>
            </a:r>
            <a:r>
              <a:rPr sz="1400" b="1" spc="-25" dirty="0">
                <a:solidFill>
                  <a:srgbClr val="FFFFFF"/>
                </a:solidFill>
                <a:latin typeface="Times New Roman"/>
                <a:cs typeface="Times New Roman"/>
              </a:rPr>
              <a:t> </a:t>
            </a:r>
            <a:r>
              <a:rPr sz="1400" b="1" spc="-10" dirty="0">
                <a:solidFill>
                  <a:srgbClr val="FFFFFF"/>
                </a:solidFill>
                <a:latin typeface="Times New Roman"/>
                <a:cs typeface="Times New Roman"/>
              </a:rPr>
              <a:t>nhất,</a:t>
            </a:r>
            <a:endParaRPr sz="1400">
              <a:latin typeface="Times New Roman"/>
              <a:cs typeface="Times New Roman"/>
            </a:endParaRPr>
          </a:p>
          <a:p>
            <a:pPr marL="177165" marR="575945">
              <a:lnSpc>
                <a:spcPct val="100000"/>
              </a:lnSpc>
            </a:pPr>
            <a:r>
              <a:rPr sz="1400" b="1" dirty="0">
                <a:solidFill>
                  <a:srgbClr val="FFFFFF"/>
                </a:solidFill>
                <a:latin typeface="Times New Roman"/>
                <a:cs typeface="Times New Roman"/>
              </a:rPr>
              <a:t>chúng</a:t>
            </a:r>
            <a:r>
              <a:rPr sz="1400" b="1" spc="-55" dirty="0">
                <a:solidFill>
                  <a:srgbClr val="FFFFFF"/>
                </a:solidFill>
                <a:latin typeface="Times New Roman"/>
                <a:cs typeface="Times New Roman"/>
              </a:rPr>
              <a:t> </a:t>
            </a:r>
            <a:r>
              <a:rPr sz="1400" b="1" dirty="0">
                <a:solidFill>
                  <a:srgbClr val="FFFFFF"/>
                </a:solidFill>
                <a:latin typeface="Times New Roman"/>
                <a:cs typeface="Times New Roman"/>
              </a:rPr>
              <a:t>tôi</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sản</a:t>
            </a:r>
            <a:r>
              <a:rPr sz="1400" b="1" spc="-35" dirty="0">
                <a:solidFill>
                  <a:srgbClr val="FFFFFF"/>
                </a:solidFill>
                <a:latin typeface="Times New Roman"/>
                <a:cs typeface="Times New Roman"/>
              </a:rPr>
              <a:t> </a:t>
            </a:r>
            <a:r>
              <a:rPr sz="1400" b="1" dirty="0">
                <a:solidFill>
                  <a:srgbClr val="FFFFFF"/>
                </a:solidFill>
                <a:latin typeface="Times New Roman"/>
                <a:cs typeface="Times New Roman"/>
              </a:rPr>
              <a:t>xuất</a:t>
            </a:r>
            <a:r>
              <a:rPr sz="1400" b="1" spc="-40" dirty="0">
                <a:solidFill>
                  <a:srgbClr val="FFFFFF"/>
                </a:solidFill>
                <a:latin typeface="Times New Roman"/>
                <a:cs typeface="Times New Roman"/>
              </a:rPr>
              <a:t> </a:t>
            </a:r>
            <a:r>
              <a:rPr sz="1400" b="1" dirty="0">
                <a:solidFill>
                  <a:srgbClr val="FFFFFF"/>
                </a:solidFill>
                <a:latin typeface="Times New Roman"/>
                <a:cs typeface="Times New Roman"/>
              </a:rPr>
              <a:t>dịch</a:t>
            </a:r>
            <a:r>
              <a:rPr sz="1400" b="1" spc="-45" dirty="0">
                <a:solidFill>
                  <a:srgbClr val="FFFFFF"/>
                </a:solidFill>
                <a:latin typeface="Times New Roman"/>
                <a:cs typeface="Times New Roman"/>
              </a:rPr>
              <a:t> </a:t>
            </a:r>
            <a:r>
              <a:rPr sz="1400" b="1" dirty="0">
                <a:solidFill>
                  <a:srgbClr val="FFFFFF"/>
                </a:solidFill>
                <a:latin typeface="Times New Roman"/>
                <a:cs typeface="Times New Roman"/>
              </a:rPr>
              <a:t>dưỡng</a:t>
            </a:r>
            <a:r>
              <a:rPr sz="1400" b="1" spc="-65" dirty="0">
                <a:solidFill>
                  <a:srgbClr val="FFFFFF"/>
                </a:solidFill>
                <a:latin typeface="Times New Roman"/>
                <a:cs typeface="Times New Roman"/>
              </a:rPr>
              <a:t> </a:t>
            </a:r>
            <a:r>
              <a:rPr sz="1400" b="1" dirty="0">
                <a:solidFill>
                  <a:srgbClr val="FFFFFF"/>
                </a:solidFill>
                <a:latin typeface="Times New Roman"/>
                <a:cs typeface="Times New Roman"/>
              </a:rPr>
              <a:t>TBG</a:t>
            </a:r>
            <a:r>
              <a:rPr sz="1400" b="1" spc="-10" dirty="0">
                <a:solidFill>
                  <a:srgbClr val="FFFFFF"/>
                </a:solidFill>
                <a:latin typeface="Times New Roman"/>
                <a:cs typeface="Times New Roman"/>
              </a:rPr>
              <a:t> </a:t>
            </a:r>
            <a:r>
              <a:rPr sz="1400" b="1" dirty="0">
                <a:solidFill>
                  <a:srgbClr val="FFFFFF"/>
                </a:solidFill>
                <a:latin typeface="Times New Roman"/>
                <a:cs typeface="Times New Roman"/>
              </a:rPr>
              <a:t>qua</a:t>
            </a:r>
            <a:r>
              <a:rPr sz="1400" b="1" spc="-40" dirty="0">
                <a:solidFill>
                  <a:srgbClr val="FFFFFF"/>
                </a:solidFill>
                <a:latin typeface="Times New Roman"/>
                <a:cs typeface="Times New Roman"/>
              </a:rPr>
              <a:t> </a:t>
            </a:r>
            <a:r>
              <a:rPr sz="1400" b="1" dirty="0">
                <a:solidFill>
                  <a:srgbClr val="FFFFFF"/>
                </a:solidFill>
                <a:latin typeface="Times New Roman"/>
                <a:cs typeface="Times New Roman"/>
              </a:rPr>
              <a:t>các</a:t>
            </a:r>
            <a:r>
              <a:rPr sz="1400" b="1" spc="-10" dirty="0">
                <a:solidFill>
                  <a:srgbClr val="FFFFFF"/>
                </a:solidFill>
                <a:latin typeface="Times New Roman"/>
                <a:cs typeface="Times New Roman"/>
              </a:rPr>
              <a:t> </a:t>
            </a:r>
            <a:r>
              <a:rPr sz="1400" b="1" dirty="0">
                <a:solidFill>
                  <a:srgbClr val="FFFFFF"/>
                </a:solidFill>
                <a:latin typeface="Times New Roman"/>
                <a:cs typeface="Times New Roman"/>
              </a:rPr>
              <a:t>kiểm</a:t>
            </a:r>
            <a:r>
              <a:rPr sz="1400" b="1" spc="-10" dirty="0">
                <a:solidFill>
                  <a:srgbClr val="FFFFFF"/>
                </a:solidFill>
                <a:latin typeface="Times New Roman"/>
                <a:cs typeface="Times New Roman"/>
              </a:rPr>
              <a:t> </a:t>
            </a:r>
            <a:r>
              <a:rPr sz="1400" b="1" spc="-25" dirty="0">
                <a:solidFill>
                  <a:srgbClr val="FFFFFF"/>
                </a:solidFill>
                <a:latin typeface="Times New Roman"/>
                <a:cs typeface="Times New Roman"/>
              </a:rPr>
              <a:t>tra </a:t>
            </a:r>
            <a:r>
              <a:rPr sz="1400" b="1" dirty="0">
                <a:solidFill>
                  <a:srgbClr val="FFFFFF"/>
                </a:solidFill>
                <a:latin typeface="Times New Roman"/>
                <a:cs typeface="Times New Roman"/>
              </a:rPr>
              <a:t>nghiêm</a:t>
            </a:r>
            <a:r>
              <a:rPr sz="1400" b="1" spc="-70" dirty="0">
                <a:solidFill>
                  <a:srgbClr val="FFFFFF"/>
                </a:solidFill>
                <a:latin typeface="Times New Roman"/>
                <a:cs typeface="Times New Roman"/>
              </a:rPr>
              <a:t> </a:t>
            </a:r>
            <a:r>
              <a:rPr sz="1400" b="1" dirty="0">
                <a:solidFill>
                  <a:srgbClr val="FFFFFF"/>
                </a:solidFill>
                <a:latin typeface="Times New Roman"/>
                <a:cs typeface="Times New Roman"/>
              </a:rPr>
              <a:t>ngặt</a:t>
            </a:r>
            <a:r>
              <a:rPr sz="1400" b="1" spc="-40" dirty="0">
                <a:solidFill>
                  <a:srgbClr val="FFFFFF"/>
                </a:solidFill>
                <a:latin typeface="Times New Roman"/>
                <a:cs typeface="Times New Roman"/>
              </a:rPr>
              <a:t> </a:t>
            </a:r>
            <a:r>
              <a:rPr sz="1400" b="1" dirty="0">
                <a:solidFill>
                  <a:srgbClr val="FFFFFF"/>
                </a:solidFill>
                <a:latin typeface="Times New Roman"/>
                <a:cs typeface="Times New Roman"/>
              </a:rPr>
              <a:t>và</a:t>
            </a:r>
            <a:r>
              <a:rPr sz="1400" b="1" spc="-20" dirty="0">
                <a:solidFill>
                  <a:srgbClr val="FFFFFF"/>
                </a:solidFill>
                <a:latin typeface="Times New Roman"/>
                <a:cs typeface="Times New Roman"/>
              </a:rPr>
              <a:t> </a:t>
            </a:r>
            <a:r>
              <a:rPr sz="1400" b="1" dirty="0">
                <a:solidFill>
                  <a:srgbClr val="FFFFFF"/>
                </a:solidFill>
                <a:latin typeface="Times New Roman"/>
                <a:cs typeface="Times New Roman"/>
              </a:rPr>
              <a:t>lặp</a:t>
            </a:r>
            <a:r>
              <a:rPr sz="1400" b="1" spc="-40" dirty="0">
                <a:solidFill>
                  <a:srgbClr val="FFFFFF"/>
                </a:solidFill>
                <a:latin typeface="Times New Roman"/>
                <a:cs typeface="Times New Roman"/>
              </a:rPr>
              <a:t> </a:t>
            </a:r>
            <a:r>
              <a:rPr sz="1400" b="1" dirty="0">
                <a:solidFill>
                  <a:srgbClr val="FFFFFF"/>
                </a:solidFill>
                <a:latin typeface="Times New Roman"/>
                <a:cs typeface="Times New Roman"/>
              </a:rPr>
              <a:t>lại</a:t>
            </a:r>
            <a:r>
              <a:rPr sz="1400" b="1" spc="-35" dirty="0">
                <a:solidFill>
                  <a:srgbClr val="FFFFFF"/>
                </a:solidFill>
                <a:latin typeface="Times New Roman"/>
                <a:cs typeface="Times New Roman"/>
              </a:rPr>
              <a:t> </a:t>
            </a:r>
            <a:r>
              <a:rPr sz="1400" b="1" dirty="0">
                <a:solidFill>
                  <a:srgbClr val="FFFFFF"/>
                </a:solidFill>
                <a:latin typeface="Times New Roman"/>
                <a:cs typeface="Times New Roman"/>
              </a:rPr>
              <a:t>nhiều</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lần</a:t>
            </a:r>
            <a:r>
              <a:rPr sz="1400" b="1" spc="-40" dirty="0">
                <a:solidFill>
                  <a:srgbClr val="FFFFFF"/>
                </a:solidFill>
                <a:latin typeface="Times New Roman"/>
                <a:cs typeface="Times New Roman"/>
              </a:rPr>
              <a:t> </a:t>
            </a:r>
            <a:r>
              <a:rPr sz="1400" b="1" dirty="0">
                <a:solidFill>
                  <a:srgbClr val="FFFFFF"/>
                </a:solidFill>
                <a:latin typeface="Times New Roman"/>
                <a:cs typeface="Times New Roman"/>
              </a:rPr>
              <a:t>tại</a:t>
            </a:r>
            <a:r>
              <a:rPr sz="1400" b="1" spc="-35" dirty="0">
                <a:solidFill>
                  <a:srgbClr val="FFFFFF"/>
                </a:solidFill>
                <a:latin typeface="Times New Roman"/>
                <a:cs typeface="Times New Roman"/>
              </a:rPr>
              <a:t> </a:t>
            </a:r>
            <a:r>
              <a:rPr sz="1400" b="1" dirty="0">
                <a:solidFill>
                  <a:srgbClr val="FFFFFF"/>
                </a:solidFill>
                <a:latin typeface="Times New Roman"/>
                <a:cs typeface="Times New Roman"/>
              </a:rPr>
              <a:t>CPC</a:t>
            </a:r>
            <a:r>
              <a:rPr sz="1400" b="1" spc="-5" dirty="0">
                <a:solidFill>
                  <a:srgbClr val="FFFFFF"/>
                </a:solidFill>
                <a:latin typeface="Times New Roman"/>
                <a:cs typeface="Times New Roman"/>
              </a:rPr>
              <a:t> </a:t>
            </a:r>
            <a:r>
              <a:rPr sz="1400" b="1" dirty="0">
                <a:solidFill>
                  <a:srgbClr val="FFFFFF"/>
                </a:solidFill>
                <a:latin typeface="Times New Roman"/>
                <a:cs typeface="Times New Roman"/>
              </a:rPr>
              <a:t>hàng</a:t>
            </a:r>
            <a:r>
              <a:rPr sz="1400" b="1" spc="-20" dirty="0">
                <a:solidFill>
                  <a:srgbClr val="FFFFFF"/>
                </a:solidFill>
                <a:latin typeface="Times New Roman"/>
                <a:cs typeface="Times New Roman"/>
              </a:rPr>
              <a:t> </a:t>
            </a:r>
            <a:r>
              <a:rPr sz="1400" b="1" spc="-25" dirty="0">
                <a:solidFill>
                  <a:srgbClr val="FFFFFF"/>
                </a:solidFill>
                <a:latin typeface="Times New Roman"/>
                <a:cs typeface="Times New Roman"/>
              </a:rPr>
              <a:t>đầu </a:t>
            </a:r>
            <a:r>
              <a:rPr sz="1400" b="1" dirty="0">
                <a:solidFill>
                  <a:srgbClr val="FFFFFF"/>
                </a:solidFill>
                <a:latin typeface="Times New Roman"/>
                <a:cs typeface="Times New Roman"/>
              </a:rPr>
              <a:t>Nhật</a:t>
            </a:r>
            <a:r>
              <a:rPr sz="1400" b="1" spc="-65" dirty="0">
                <a:solidFill>
                  <a:srgbClr val="FFFFFF"/>
                </a:solidFill>
                <a:latin typeface="Times New Roman"/>
                <a:cs typeface="Times New Roman"/>
              </a:rPr>
              <a:t> </a:t>
            </a:r>
            <a:r>
              <a:rPr sz="1400" b="1" spc="-20" dirty="0">
                <a:solidFill>
                  <a:srgbClr val="FFFFFF"/>
                </a:solidFill>
                <a:latin typeface="Times New Roman"/>
                <a:cs typeface="Times New Roman"/>
              </a:rPr>
              <a:t>Bản.</a:t>
            </a:r>
            <a:endParaRPr sz="1400">
              <a:latin typeface="Times New Roman"/>
              <a:cs typeface="Times New Roman"/>
            </a:endParaRPr>
          </a:p>
        </p:txBody>
      </p:sp>
      <p:sp>
        <p:nvSpPr>
          <p:cNvPr id="9" name="object 9"/>
          <p:cNvSpPr txBox="1">
            <a:spLocks noGrp="1"/>
          </p:cNvSpPr>
          <p:nvPr>
            <p:ph type="title"/>
          </p:nvPr>
        </p:nvSpPr>
        <p:spPr>
          <a:xfrm>
            <a:off x="7917942" y="284479"/>
            <a:ext cx="3418840" cy="299720"/>
          </a:xfrm>
          <a:prstGeom prst="rect">
            <a:avLst/>
          </a:prstGeom>
        </p:spPr>
        <p:txBody>
          <a:bodyPr vert="horz" wrap="square" lIns="0" tIns="12700" rIns="0" bIns="0" rtlCol="0">
            <a:spAutoFit/>
          </a:bodyPr>
          <a:lstStyle/>
          <a:p>
            <a:pPr marL="12700">
              <a:lnSpc>
                <a:spcPct val="100000"/>
              </a:lnSpc>
              <a:spcBef>
                <a:spcPts val="100"/>
              </a:spcBef>
            </a:pPr>
            <a:r>
              <a:rPr dirty="0"/>
              <a:t>Tài</a:t>
            </a:r>
            <a:r>
              <a:rPr spc="-15" dirty="0"/>
              <a:t> </a:t>
            </a:r>
            <a:r>
              <a:rPr dirty="0"/>
              <a:t>liệu chỉ</a:t>
            </a:r>
            <a:r>
              <a:rPr spc="-10" dirty="0"/>
              <a:t> </a:t>
            </a:r>
            <a:r>
              <a:rPr dirty="0"/>
              <a:t>dành</a:t>
            </a:r>
            <a:r>
              <a:rPr spc="5" dirty="0"/>
              <a:t> </a:t>
            </a:r>
            <a:r>
              <a:rPr dirty="0"/>
              <a:t>cho</a:t>
            </a:r>
            <a:r>
              <a:rPr spc="-5" dirty="0"/>
              <a:t> </a:t>
            </a:r>
            <a:r>
              <a:rPr dirty="0"/>
              <a:t>tập</a:t>
            </a:r>
            <a:r>
              <a:rPr spc="-10" dirty="0"/>
              <a:t> </a:t>
            </a:r>
            <a:r>
              <a:rPr dirty="0"/>
              <a:t>huấn nội </a:t>
            </a:r>
            <a:r>
              <a:rPr spc="-35" dirty="0"/>
              <a:t>bộ</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1142" y="280720"/>
            <a:ext cx="11692890" cy="6368415"/>
            <a:chOff x="251142" y="280720"/>
            <a:chExt cx="11692890" cy="6368415"/>
          </a:xfrm>
        </p:grpSpPr>
        <p:sp>
          <p:nvSpPr>
            <p:cNvPr id="3" name="object 3"/>
            <p:cNvSpPr/>
            <p:nvPr/>
          </p:nvSpPr>
          <p:spPr>
            <a:xfrm>
              <a:off x="289242" y="318820"/>
              <a:ext cx="11616690" cy="6292215"/>
            </a:xfrm>
            <a:custGeom>
              <a:avLst/>
              <a:gdLst/>
              <a:ahLst/>
              <a:cxnLst/>
              <a:rect l="l" t="t" r="r" b="b"/>
              <a:pathLst>
                <a:path w="11616690" h="6292215">
                  <a:moveTo>
                    <a:pt x="0" y="6291707"/>
                  </a:moveTo>
                  <a:lnTo>
                    <a:pt x="11616563" y="6291707"/>
                  </a:lnTo>
                  <a:lnTo>
                    <a:pt x="11616563" y="0"/>
                  </a:lnTo>
                  <a:lnTo>
                    <a:pt x="0" y="0"/>
                  </a:lnTo>
                  <a:lnTo>
                    <a:pt x="0" y="6291707"/>
                  </a:lnTo>
                  <a:close/>
                </a:path>
              </a:pathLst>
            </a:custGeom>
            <a:ln w="76200">
              <a:solidFill>
                <a:srgbClr val="7E7E7E"/>
              </a:solidFill>
            </a:ln>
          </p:spPr>
          <p:txBody>
            <a:bodyPr wrap="square" lIns="0" tIns="0" rIns="0" bIns="0" rtlCol="0"/>
            <a:lstStyle/>
            <a:p>
              <a:endParaRPr/>
            </a:p>
          </p:txBody>
        </p:sp>
        <p:sp>
          <p:nvSpPr>
            <p:cNvPr id="4" name="object 4"/>
            <p:cNvSpPr/>
            <p:nvPr/>
          </p:nvSpPr>
          <p:spPr>
            <a:xfrm>
              <a:off x="647700" y="1762125"/>
              <a:ext cx="5295900" cy="0"/>
            </a:xfrm>
            <a:custGeom>
              <a:avLst/>
              <a:gdLst/>
              <a:ahLst/>
              <a:cxnLst/>
              <a:rect l="l" t="t" r="r" b="b"/>
              <a:pathLst>
                <a:path w="5295900">
                  <a:moveTo>
                    <a:pt x="0" y="0"/>
                  </a:moveTo>
                  <a:lnTo>
                    <a:pt x="5295900" y="0"/>
                  </a:lnTo>
                </a:path>
              </a:pathLst>
            </a:custGeom>
            <a:ln w="12700">
              <a:solidFill>
                <a:srgbClr val="585858"/>
              </a:solidFill>
            </a:ln>
          </p:spPr>
          <p:txBody>
            <a:bodyPr wrap="square" lIns="0" tIns="0" rIns="0" bIns="0" rtlCol="0"/>
            <a:lstStyle/>
            <a:p>
              <a:endParaRPr/>
            </a:p>
          </p:txBody>
        </p:sp>
      </p:grpSp>
      <p:sp>
        <p:nvSpPr>
          <p:cNvPr id="5" name="object 5"/>
          <p:cNvSpPr txBox="1"/>
          <p:nvPr/>
        </p:nvSpPr>
        <p:spPr>
          <a:xfrm>
            <a:off x="726135" y="814578"/>
            <a:ext cx="5142230" cy="5220970"/>
          </a:xfrm>
          <a:prstGeom prst="rect">
            <a:avLst/>
          </a:prstGeom>
        </p:spPr>
        <p:txBody>
          <a:bodyPr vert="horz" wrap="square" lIns="0" tIns="7620" rIns="0" bIns="0" rtlCol="0">
            <a:spAutoFit/>
          </a:bodyPr>
          <a:lstStyle/>
          <a:p>
            <a:pPr marL="12700" marR="827405">
              <a:lnSpc>
                <a:spcPct val="101699"/>
              </a:lnSpc>
              <a:spcBef>
                <a:spcPts val="60"/>
              </a:spcBef>
            </a:pPr>
            <a:r>
              <a:rPr sz="1800" b="1" dirty="0">
                <a:solidFill>
                  <a:srgbClr val="EF4D21"/>
                </a:solidFill>
                <a:latin typeface="Times New Roman"/>
                <a:cs typeface="Times New Roman"/>
              </a:rPr>
              <a:t>Trung</a:t>
            </a:r>
            <a:r>
              <a:rPr sz="1800" b="1" spc="-45" dirty="0">
                <a:solidFill>
                  <a:srgbClr val="EF4D21"/>
                </a:solidFill>
                <a:latin typeface="Times New Roman"/>
                <a:cs typeface="Times New Roman"/>
              </a:rPr>
              <a:t> </a:t>
            </a:r>
            <a:r>
              <a:rPr sz="1800" b="1" dirty="0">
                <a:solidFill>
                  <a:srgbClr val="EF4D21"/>
                </a:solidFill>
                <a:latin typeface="Times New Roman"/>
                <a:cs typeface="Times New Roman"/>
              </a:rPr>
              <a:t>tâm</a:t>
            </a:r>
            <a:r>
              <a:rPr sz="1800" b="1" spc="-30" dirty="0">
                <a:solidFill>
                  <a:srgbClr val="EF4D21"/>
                </a:solidFill>
                <a:latin typeface="Times New Roman"/>
                <a:cs typeface="Times New Roman"/>
              </a:rPr>
              <a:t> </a:t>
            </a:r>
            <a:r>
              <a:rPr sz="1800" b="1" dirty="0">
                <a:solidFill>
                  <a:srgbClr val="EF4D21"/>
                </a:solidFill>
                <a:latin typeface="Times New Roman"/>
                <a:cs typeface="Times New Roman"/>
              </a:rPr>
              <a:t>nuôi</a:t>
            </a:r>
            <a:r>
              <a:rPr sz="1800" b="1" spc="-30" dirty="0">
                <a:solidFill>
                  <a:srgbClr val="EF4D21"/>
                </a:solidFill>
                <a:latin typeface="Times New Roman"/>
                <a:cs typeface="Times New Roman"/>
              </a:rPr>
              <a:t> </a:t>
            </a:r>
            <a:r>
              <a:rPr sz="1800" b="1" dirty="0">
                <a:solidFill>
                  <a:srgbClr val="EF4D21"/>
                </a:solidFill>
                <a:latin typeface="Times New Roman"/>
                <a:cs typeface="Times New Roman"/>
              </a:rPr>
              <a:t>cấy</a:t>
            </a:r>
            <a:r>
              <a:rPr sz="1800" b="1" spc="-25" dirty="0">
                <a:solidFill>
                  <a:srgbClr val="EF4D21"/>
                </a:solidFill>
                <a:latin typeface="Times New Roman"/>
                <a:cs typeface="Times New Roman"/>
              </a:rPr>
              <a:t> </a:t>
            </a:r>
            <a:r>
              <a:rPr sz="1800" b="1" dirty="0">
                <a:solidFill>
                  <a:srgbClr val="EF4D21"/>
                </a:solidFill>
                <a:latin typeface="Times New Roman"/>
                <a:cs typeface="Times New Roman"/>
              </a:rPr>
              <a:t>và</a:t>
            </a:r>
            <a:r>
              <a:rPr sz="1800" b="1" spc="-25" dirty="0">
                <a:solidFill>
                  <a:srgbClr val="EF4D21"/>
                </a:solidFill>
                <a:latin typeface="Times New Roman"/>
                <a:cs typeface="Times New Roman"/>
              </a:rPr>
              <a:t> </a:t>
            </a:r>
            <a:r>
              <a:rPr sz="1800" b="1" dirty="0">
                <a:solidFill>
                  <a:srgbClr val="EF4D21"/>
                </a:solidFill>
                <a:latin typeface="Times New Roman"/>
                <a:cs typeface="Times New Roman"/>
              </a:rPr>
              <a:t>gia</a:t>
            </a:r>
            <a:r>
              <a:rPr sz="1800" b="1" spc="-25" dirty="0">
                <a:solidFill>
                  <a:srgbClr val="EF4D21"/>
                </a:solidFill>
                <a:latin typeface="Times New Roman"/>
                <a:cs typeface="Times New Roman"/>
              </a:rPr>
              <a:t> </a:t>
            </a:r>
            <a:r>
              <a:rPr sz="1800" b="1" dirty="0">
                <a:solidFill>
                  <a:srgbClr val="EF4D21"/>
                </a:solidFill>
                <a:latin typeface="Times New Roman"/>
                <a:cs typeface="Times New Roman"/>
              </a:rPr>
              <a:t>công</a:t>
            </a:r>
            <a:r>
              <a:rPr sz="1800" b="1" spc="-35" dirty="0">
                <a:solidFill>
                  <a:srgbClr val="EF4D21"/>
                </a:solidFill>
                <a:latin typeface="Times New Roman"/>
                <a:cs typeface="Times New Roman"/>
              </a:rPr>
              <a:t> </a:t>
            </a:r>
            <a:r>
              <a:rPr sz="1800" b="1" dirty="0">
                <a:solidFill>
                  <a:srgbClr val="EF4D21"/>
                </a:solidFill>
                <a:latin typeface="Times New Roman"/>
                <a:cs typeface="Times New Roman"/>
              </a:rPr>
              <a:t>tế</a:t>
            </a:r>
            <a:r>
              <a:rPr sz="1800" b="1" spc="-25" dirty="0">
                <a:solidFill>
                  <a:srgbClr val="EF4D21"/>
                </a:solidFill>
                <a:latin typeface="Times New Roman"/>
                <a:cs typeface="Times New Roman"/>
              </a:rPr>
              <a:t> </a:t>
            </a:r>
            <a:r>
              <a:rPr sz="1800" b="1" dirty="0">
                <a:solidFill>
                  <a:srgbClr val="EF4D21"/>
                </a:solidFill>
                <a:latin typeface="Times New Roman"/>
                <a:cs typeface="Times New Roman"/>
              </a:rPr>
              <a:t>bào</a:t>
            </a:r>
            <a:r>
              <a:rPr sz="1800" b="1" spc="-35" dirty="0">
                <a:solidFill>
                  <a:srgbClr val="EF4D21"/>
                </a:solidFill>
                <a:latin typeface="Times New Roman"/>
                <a:cs typeface="Times New Roman"/>
              </a:rPr>
              <a:t> </a:t>
            </a:r>
            <a:r>
              <a:rPr sz="1800" b="1" spc="-10" dirty="0">
                <a:solidFill>
                  <a:srgbClr val="EF4D21"/>
                </a:solidFill>
                <a:latin typeface="Times New Roman"/>
                <a:cs typeface="Times New Roman"/>
              </a:rPr>
              <a:t>trong </a:t>
            </a:r>
            <a:r>
              <a:rPr sz="1800" b="1" dirty="0">
                <a:solidFill>
                  <a:srgbClr val="EF4D21"/>
                </a:solidFill>
                <a:latin typeface="Times New Roman"/>
                <a:cs typeface="Times New Roman"/>
              </a:rPr>
              <a:t>thành</a:t>
            </a:r>
            <a:r>
              <a:rPr sz="1800" b="1" spc="-30" dirty="0">
                <a:solidFill>
                  <a:srgbClr val="EF4D21"/>
                </a:solidFill>
                <a:latin typeface="Times New Roman"/>
                <a:cs typeface="Times New Roman"/>
              </a:rPr>
              <a:t> </a:t>
            </a:r>
            <a:r>
              <a:rPr sz="1800" b="1" dirty="0">
                <a:solidFill>
                  <a:srgbClr val="EF4D21"/>
                </a:solidFill>
                <a:latin typeface="Times New Roman"/>
                <a:cs typeface="Times New Roman"/>
              </a:rPr>
              <a:t>phố</a:t>
            </a:r>
            <a:r>
              <a:rPr sz="1800" b="1" spc="-25" dirty="0">
                <a:solidFill>
                  <a:srgbClr val="EF4D21"/>
                </a:solidFill>
                <a:latin typeface="Times New Roman"/>
                <a:cs typeface="Times New Roman"/>
              </a:rPr>
              <a:t> </a:t>
            </a:r>
            <a:r>
              <a:rPr sz="1800" b="1" spc="-20" dirty="0">
                <a:solidFill>
                  <a:srgbClr val="EF4D21"/>
                </a:solidFill>
                <a:latin typeface="Times New Roman"/>
                <a:cs typeface="Times New Roman"/>
              </a:rPr>
              <a:t>(CPC)</a:t>
            </a:r>
            <a:endParaRPr sz="1800">
              <a:latin typeface="Times New Roman"/>
              <a:cs typeface="Times New Roman"/>
            </a:endParaRPr>
          </a:p>
          <a:p>
            <a:pPr marL="12700">
              <a:lnSpc>
                <a:spcPct val="100000"/>
              </a:lnSpc>
              <a:spcBef>
                <a:spcPts val="135"/>
              </a:spcBef>
            </a:pPr>
            <a:r>
              <a:rPr sz="1800" b="1" dirty="0">
                <a:solidFill>
                  <a:srgbClr val="EF4D21"/>
                </a:solidFill>
                <a:latin typeface="Times New Roman"/>
                <a:cs typeface="Times New Roman"/>
              </a:rPr>
              <a:t>CPC</a:t>
            </a:r>
            <a:r>
              <a:rPr sz="1800" b="1" spc="-40" dirty="0">
                <a:solidFill>
                  <a:srgbClr val="EF4D21"/>
                </a:solidFill>
                <a:latin typeface="Times New Roman"/>
                <a:cs typeface="Times New Roman"/>
              </a:rPr>
              <a:t> </a:t>
            </a:r>
            <a:r>
              <a:rPr sz="1800" b="1" dirty="0">
                <a:solidFill>
                  <a:srgbClr val="EF4D21"/>
                </a:solidFill>
                <a:latin typeface="Times New Roman"/>
                <a:cs typeface="Times New Roman"/>
              </a:rPr>
              <a:t>(Cell</a:t>
            </a:r>
            <a:r>
              <a:rPr sz="1800" b="1" spc="-45" dirty="0">
                <a:solidFill>
                  <a:srgbClr val="EF4D21"/>
                </a:solidFill>
                <a:latin typeface="Times New Roman"/>
                <a:cs typeface="Times New Roman"/>
              </a:rPr>
              <a:t> </a:t>
            </a:r>
            <a:r>
              <a:rPr sz="1800" b="1" dirty="0">
                <a:solidFill>
                  <a:srgbClr val="EF4D21"/>
                </a:solidFill>
                <a:latin typeface="Times New Roman"/>
                <a:cs typeface="Times New Roman"/>
              </a:rPr>
              <a:t>Processing</a:t>
            </a:r>
            <a:r>
              <a:rPr sz="1800" b="1" spc="-50" dirty="0">
                <a:solidFill>
                  <a:srgbClr val="EF4D21"/>
                </a:solidFill>
                <a:latin typeface="Times New Roman"/>
                <a:cs typeface="Times New Roman"/>
              </a:rPr>
              <a:t> </a:t>
            </a:r>
            <a:r>
              <a:rPr sz="1800" b="1" dirty="0">
                <a:solidFill>
                  <a:srgbClr val="EF4D21"/>
                </a:solidFill>
                <a:latin typeface="Times New Roman"/>
                <a:cs typeface="Times New Roman"/>
              </a:rPr>
              <a:t>Center)</a:t>
            </a:r>
            <a:r>
              <a:rPr sz="1800" b="1" spc="-45" dirty="0">
                <a:solidFill>
                  <a:srgbClr val="EF4D21"/>
                </a:solidFill>
                <a:latin typeface="Times New Roman"/>
                <a:cs typeface="Times New Roman"/>
              </a:rPr>
              <a:t> </a:t>
            </a:r>
            <a:r>
              <a:rPr sz="1800" b="1" dirty="0">
                <a:solidFill>
                  <a:srgbClr val="EF4D21"/>
                </a:solidFill>
                <a:latin typeface="Times New Roman"/>
                <a:cs typeface="Times New Roman"/>
              </a:rPr>
              <a:t>là</a:t>
            </a:r>
            <a:r>
              <a:rPr sz="1800" b="1" spc="-35" dirty="0">
                <a:solidFill>
                  <a:srgbClr val="EF4D21"/>
                </a:solidFill>
                <a:latin typeface="Times New Roman"/>
                <a:cs typeface="Times New Roman"/>
              </a:rPr>
              <a:t> </a:t>
            </a:r>
            <a:r>
              <a:rPr sz="1800" b="1" spc="-25" dirty="0">
                <a:solidFill>
                  <a:srgbClr val="EF4D21"/>
                </a:solidFill>
                <a:latin typeface="Times New Roman"/>
                <a:cs typeface="Times New Roman"/>
              </a:rPr>
              <a:t>gì?</a:t>
            </a:r>
            <a:endParaRPr sz="1800">
              <a:latin typeface="Times New Roman"/>
              <a:cs typeface="Times New Roman"/>
            </a:endParaRPr>
          </a:p>
          <a:p>
            <a:pPr>
              <a:lnSpc>
                <a:spcPct val="100000"/>
              </a:lnSpc>
            </a:pPr>
            <a:endParaRPr sz="2550">
              <a:latin typeface="Times New Roman"/>
              <a:cs typeface="Times New Roman"/>
            </a:endParaRPr>
          </a:p>
          <a:p>
            <a:pPr marL="18415">
              <a:lnSpc>
                <a:spcPct val="100000"/>
              </a:lnSpc>
            </a:pPr>
            <a:r>
              <a:rPr sz="2000" dirty="0">
                <a:solidFill>
                  <a:srgbClr val="404040"/>
                </a:solidFill>
                <a:latin typeface="Times New Roman"/>
                <a:cs typeface="Times New Roman"/>
              </a:rPr>
              <a:t>Phòng</a:t>
            </a:r>
            <a:r>
              <a:rPr sz="2000" spc="-50" dirty="0">
                <a:solidFill>
                  <a:srgbClr val="404040"/>
                </a:solidFill>
                <a:latin typeface="Times New Roman"/>
                <a:cs typeface="Times New Roman"/>
              </a:rPr>
              <a:t> </a:t>
            </a:r>
            <a:r>
              <a:rPr sz="2000" dirty="0">
                <a:solidFill>
                  <a:srgbClr val="404040"/>
                </a:solidFill>
                <a:latin typeface="Times New Roman"/>
                <a:cs typeface="Times New Roman"/>
              </a:rPr>
              <a:t>vô</a:t>
            </a:r>
            <a:r>
              <a:rPr sz="2000" spc="-25" dirty="0">
                <a:solidFill>
                  <a:srgbClr val="404040"/>
                </a:solidFill>
                <a:latin typeface="Times New Roman"/>
                <a:cs typeface="Times New Roman"/>
              </a:rPr>
              <a:t> </a:t>
            </a:r>
            <a:r>
              <a:rPr sz="2000" dirty="0">
                <a:solidFill>
                  <a:srgbClr val="404040"/>
                </a:solidFill>
                <a:latin typeface="Times New Roman"/>
                <a:cs typeface="Times New Roman"/>
              </a:rPr>
              <a:t>trùng</a:t>
            </a:r>
            <a:r>
              <a:rPr sz="2000" spc="-35" dirty="0">
                <a:solidFill>
                  <a:srgbClr val="404040"/>
                </a:solidFill>
                <a:latin typeface="Times New Roman"/>
                <a:cs typeface="Times New Roman"/>
              </a:rPr>
              <a:t> </a:t>
            </a:r>
            <a:r>
              <a:rPr sz="2000" dirty="0">
                <a:solidFill>
                  <a:srgbClr val="404040"/>
                </a:solidFill>
                <a:latin typeface="Times New Roman"/>
                <a:cs typeface="Times New Roman"/>
              </a:rPr>
              <a:t>luôn</a:t>
            </a:r>
            <a:r>
              <a:rPr sz="2000" spc="-30" dirty="0">
                <a:solidFill>
                  <a:srgbClr val="404040"/>
                </a:solidFill>
                <a:latin typeface="Times New Roman"/>
                <a:cs typeface="Times New Roman"/>
              </a:rPr>
              <a:t> </a:t>
            </a:r>
            <a:r>
              <a:rPr sz="2000" dirty="0">
                <a:solidFill>
                  <a:srgbClr val="404040"/>
                </a:solidFill>
                <a:latin typeface="Times New Roman"/>
                <a:cs typeface="Times New Roman"/>
              </a:rPr>
              <a:t>đảm</a:t>
            </a:r>
            <a:r>
              <a:rPr sz="2000" spc="-40" dirty="0">
                <a:solidFill>
                  <a:srgbClr val="404040"/>
                </a:solidFill>
                <a:latin typeface="Times New Roman"/>
                <a:cs typeface="Times New Roman"/>
              </a:rPr>
              <a:t> </a:t>
            </a:r>
            <a:r>
              <a:rPr sz="2000" dirty="0">
                <a:solidFill>
                  <a:srgbClr val="404040"/>
                </a:solidFill>
                <a:latin typeface="Times New Roman"/>
                <a:cs typeface="Times New Roman"/>
              </a:rPr>
              <a:t>bảo</a:t>
            </a:r>
            <a:r>
              <a:rPr sz="2000" spc="-30" dirty="0">
                <a:solidFill>
                  <a:srgbClr val="404040"/>
                </a:solidFill>
                <a:latin typeface="Times New Roman"/>
                <a:cs typeface="Times New Roman"/>
              </a:rPr>
              <a:t> </a:t>
            </a:r>
            <a:r>
              <a:rPr sz="2000" dirty="0">
                <a:solidFill>
                  <a:srgbClr val="404040"/>
                </a:solidFill>
                <a:latin typeface="Times New Roman"/>
                <a:cs typeface="Times New Roman"/>
              </a:rPr>
              <a:t>độ</a:t>
            </a:r>
            <a:r>
              <a:rPr sz="2000" spc="-25" dirty="0">
                <a:solidFill>
                  <a:srgbClr val="404040"/>
                </a:solidFill>
                <a:latin typeface="Times New Roman"/>
                <a:cs typeface="Times New Roman"/>
              </a:rPr>
              <a:t> </a:t>
            </a:r>
            <a:r>
              <a:rPr sz="2000" dirty="0">
                <a:solidFill>
                  <a:srgbClr val="404040"/>
                </a:solidFill>
                <a:latin typeface="Times New Roman"/>
                <a:cs typeface="Times New Roman"/>
              </a:rPr>
              <a:t>sạch</a:t>
            </a:r>
            <a:r>
              <a:rPr sz="2000" spc="-20" dirty="0">
                <a:solidFill>
                  <a:srgbClr val="404040"/>
                </a:solidFill>
                <a:latin typeface="Times New Roman"/>
                <a:cs typeface="Times New Roman"/>
              </a:rPr>
              <a:t> </a:t>
            </a:r>
            <a:r>
              <a:rPr sz="2000" dirty="0">
                <a:solidFill>
                  <a:srgbClr val="404040"/>
                </a:solidFill>
                <a:latin typeface="Times New Roman"/>
                <a:cs typeface="Times New Roman"/>
              </a:rPr>
              <a:t>ở</a:t>
            </a:r>
            <a:r>
              <a:rPr sz="2000" spc="-10" dirty="0">
                <a:solidFill>
                  <a:srgbClr val="404040"/>
                </a:solidFill>
                <a:latin typeface="Times New Roman"/>
                <a:cs typeface="Times New Roman"/>
              </a:rPr>
              <a:t> </a:t>
            </a:r>
            <a:r>
              <a:rPr sz="2000" dirty="0">
                <a:solidFill>
                  <a:srgbClr val="404040"/>
                </a:solidFill>
                <a:latin typeface="Times New Roman"/>
                <a:cs typeface="Times New Roman"/>
              </a:rPr>
              <a:t>mức</a:t>
            </a:r>
            <a:r>
              <a:rPr sz="2000" spc="-5" dirty="0">
                <a:solidFill>
                  <a:srgbClr val="404040"/>
                </a:solidFill>
                <a:latin typeface="Times New Roman"/>
                <a:cs typeface="Times New Roman"/>
              </a:rPr>
              <a:t> </a:t>
            </a:r>
            <a:r>
              <a:rPr sz="2000" spc="-25" dirty="0">
                <a:solidFill>
                  <a:srgbClr val="404040"/>
                </a:solidFill>
                <a:latin typeface="Times New Roman"/>
                <a:cs typeface="Times New Roman"/>
              </a:rPr>
              <a:t>độ</a:t>
            </a:r>
            <a:endParaRPr sz="2000">
              <a:latin typeface="Times New Roman"/>
              <a:cs typeface="Times New Roman"/>
            </a:endParaRPr>
          </a:p>
          <a:p>
            <a:pPr marL="18415">
              <a:lnSpc>
                <a:spcPct val="100000"/>
              </a:lnSpc>
            </a:pPr>
            <a:r>
              <a:rPr sz="2000" dirty="0">
                <a:solidFill>
                  <a:srgbClr val="404040"/>
                </a:solidFill>
                <a:latin typeface="Times New Roman"/>
                <a:cs typeface="Times New Roman"/>
              </a:rPr>
              <a:t>nghiêm</a:t>
            </a:r>
            <a:r>
              <a:rPr sz="2000" spc="-65" dirty="0">
                <a:solidFill>
                  <a:srgbClr val="404040"/>
                </a:solidFill>
                <a:latin typeface="Times New Roman"/>
                <a:cs typeface="Times New Roman"/>
              </a:rPr>
              <a:t> </a:t>
            </a:r>
            <a:r>
              <a:rPr sz="2000" dirty="0">
                <a:solidFill>
                  <a:srgbClr val="404040"/>
                </a:solidFill>
                <a:latin typeface="Times New Roman"/>
                <a:cs typeface="Times New Roman"/>
              </a:rPr>
              <a:t>ngặt,</a:t>
            </a:r>
            <a:r>
              <a:rPr sz="2000" spc="-30" dirty="0">
                <a:solidFill>
                  <a:srgbClr val="404040"/>
                </a:solidFill>
                <a:latin typeface="Times New Roman"/>
                <a:cs typeface="Times New Roman"/>
              </a:rPr>
              <a:t> </a:t>
            </a:r>
            <a:r>
              <a:rPr sz="2000" dirty="0">
                <a:solidFill>
                  <a:srgbClr val="404040"/>
                </a:solidFill>
                <a:latin typeface="Times New Roman"/>
                <a:cs typeface="Times New Roman"/>
              </a:rPr>
              <a:t>đạt</a:t>
            </a:r>
            <a:r>
              <a:rPr sz="2000" spc="-35" dirty="0">
                <a:solidFill>
                  <a:srgbClr val="404040"/>
                </a:solidFill>
                <a:latin typeface="Times New Roman"/>
                <a:cs typeface="Times New Roman"/>
              </a:rPr>
              <a:t> </a:t>
            </a:r>
            <a:r>
              <a:rPr sz="2000" dirty="0">
                <a:solidFill>
                  <a:srgbClr val="404040"/>
                </a:solidFill>
                <a:latin typeface="Times New Roman"/>
                <a:cs typeface="Times New Roman"/>
              </a:rPr>
              <a:t>tiêu</a:t>
            </a:r>
            <a:r>
              <a:rPr sz="2000" spc="-15" dirty="0">
                <a:solidFill>
                  <a:srgbClr val="404040"/>
                </a:solidFill>
                <a:latin typeface="Times New Roman"/>
                <a:cs typeface="Times New Roman"/>
              </a:rPr>
              <a:t> </a:t>
            </a:r>
            <a:r>
              <a:rPr sz="2000" dirty="0">
                <a:solidFill>
                  <a:srgbClr val="404040"/>
                </a:solidFill>
                <a:latin typeface="Times New Roman"/>
                <a:cs typeface="Times New Roman"/>
              </a:rPr>
              <a:t>chuẩn</a:t>
            </a:r>
            <a:r>
              <a:rPr sz="2000" spc="-35" dirty="0">
                <a:solidFill>
                  <a:srgbClr val="404040"/>
                </a:solidFill>
                <a:latin typeface="Times New Roman"/>
                <a:cs typeface="Times New Roman"/>
              </a:rPr>
              <a:t> </a:t>
            </a:r>
            <a:r>
              <a:rPr sz="2000" dirty="0">
                <a:solidFill>
                  <a:srgbClr val="404040"/>
                </a:solidFill>
                <a:latin typeface="Times New Roman"/>
                <a:cs typeface="Times New Roman"/>
              </a:rPr>
              <a:t>để</a:t>
            </a:r>
            <a:r>
              <a:rPr sz="2000" spc="-25" dirty="0">
                <a:solidFill>
                  <a:srgbClr val="404040"/>
                </a:solidFill>
                <a:latin typeface="Times New Roman"/>
                <a:cs typeface="Times New Roman"/>
              </a:rPr>
              <a:t> </a:t>
            </a:r>
            <a:r>
              <a:rPr sz="2000" dirty="0">
                <a:solidFill>
                  <a:srgbClr val="404040"/>
                </a:solidFill>
                <a:latin typeface="Times New Roman"/>
                <a:cs typeface="Times New Roman"/>
              </a:rPr>
              <a:t>nuôi</a:t>
            </a:r>
            <a:r>
              <a:rPr sz="2000" spc="-50" dirty="0">
                <a:solidFill>
                  <a:srgbClr val="404040"/>
                </a:solidFill>
                <a:latin typeface="Times New Roman"/>
                <a:cs typeface="Times New Roman"/>
              </a:rPr>
              <a:t> </a:t>
            </a:r>
            <a:r>
              <a:rPr sz="2000" dirty="0">
                <a:solidFill>
                  <a:srgbClr val="404040"/>
                </a:solidFill>
                <a:latin typeface="Times New Roman"/>
                <a:cs typeface="Times New Roman"/>
              </a:rPr>
              <a:t>cấy</a:t>
            </a:r>
            <a:r>
              <a:rPr sz="2000" spc="-15" dirty="0">
                <a:solidFill>
                  <a:srgbClr val="404040"/>
                </a:solidFill>
                <a:latin typeface="Times New Roman"/>
                <a:cs typeface="Times New Roman"/>
              </a:rPr>
              <a:t> </a:t>
            </a:r>
            <a:r>
              <a:rPr sz="2000" dirty="0">
                <a:solidFill>
                  <a:srgbClr val="404040"/>
                </a:solidFill>
                <a:latin typeface="Times New Roman"/>
                <a:cs typeface="Times New Roman"/>
              </a:rPr>
              <a:t>tế</a:t>
            </a:r>
            <a:r>
              <a:rPr sz="2000" spc="-5" dirty="0">
                <a:solidFill>
                  <a:srgbClr val="404040"/>
                </a:solidFill>
                <a:latin typeface="Times New Roman"/>
                <a:cs typeface="Times New Roman"/>
              </a:rPr>
              <a:t> </a:t>
            </a:r>
            <a:r>
              <a:rPr sz="2000" spc="-20" dirty="0">
                <a:solidFill>
                  <a:srgbClr val="404040"/>
                </a:solidFill>
                <a:latin typeface="Times New Roman"/>
                <a:cs typeface="Times New Roman"/>
              </a:rPr>
              <a:t>bào.</a:t>
            </a:r>
            <a:endParaRPr sz="2000">
              <a:latin typeface="Times New Roman"/>
              <a:cs typeface="Times New Roman"/>
            </a:endParaRPr>
          </a:p>
          <a:p>
            <a:pPr>
              <a:lnSpc>
                <a:spcPct val="100000"/>
              </a:lnSpc>
              <a:spcBef>
                <a:spcPts val="45"/>
              </a:spcBef>
            </a:pPr>
            <a:endParaRPr sz="2100">
              <a:latin typeface="Times New Roman"/>
              <a:cs typeface="Times New Roman"/>
            </a:endParaRPr>
          </a:p>
          <a:p>
            <a:pPr marL="18415" marR="5080" algn="just">
              <a:lnSpc>
                <a:spcPct val="100000"/>
              </a:lnSpc>
            </a:pPr>
            <a:r>
              <a:rPr sz="2000" dirty="0">
                <a:solidFill>
                  <a:srgbClr val="404040"/>
                </a:solidFill>
                <a:latin typeface="Times New Roman"/>
                <a:cs typeface="Times New Roman"/>
              </a:rPr>
              <a:t>Việc</a:t>
            </a:r>
            <a:r>
              <a:rPr sz="2000" spc="70" dirty="0">
                <a:solidFill>
                  <a:srgbClr val="404040"/>
                </a:solidFill>
                <a:latin typeface="Times New Roman"/>
                <a:cs typeface="Times New Roman"/>
              </a:rPr>
              <a:t> </a:t>
            </a:r>
            <a:r>
              <a:rPr sz="2000" dirty="0">
                <a:solidFill>
                  <a:srgbClr val="404040"/>
                </a:solidFill>
                <a:latin typeface="Times New Roman"/>
                <a:cs typeface="Times New Roman"/>
              </a:rPr>
              <a:t>vận</a:t>
            </a:r>
            <a:r>
              <a:rPr sz="2000" spc="80" dirty="0">
                <a:solidFill>
                  <a:srgbClr val="404040"/>
                </a:solidFill>
                <a:latin typeface="Times New Roman"/>
                <a:cs typeface="Times New Roman"/>
              </a:rPr>
              <a:t> </a:t>
            </a:r>
            <a:r>
              <a:rPr sz="2000" dirty="0">
                <a:solidFill>
                  <a:srgbClr val="404040"/>
                </a:solidFill>
                <a:latin typeface="Times New Roman"/>
                <a:cs typeface="Times New Roman"/>
              </a:rPr>
              <a:t>hành</a:t>
            </a:r>
            <a:r>
              <a:rPr sz="2000" spc="75" dirty="0">
                <a:solidFill>
                  <a:srgbClr val="404040"/>
                </a:solidFill>
                <a:latin typeface="Times New Roman"/>
                <a:cs typeface="Times New Roman"/>
              </a:rPr>
              <a:t> </a:t>
            </a:r>
            <a:r>
              <a:rPr sz="2000" dirty="0">
                <a:solidFill>
                  <a:srgbClr val="404040"/>
                </a:solidFill>
                <a:latin typeface="Times New Roman"/>
                <a:cs typeface="Times New Roman"/>
              </a:rPr>
              <a:t>Trung</a:t>
            </a:r>
            <a:r>
              <a:rPr sz="2000" spc="85" dirty="0">
                <a:solidFill>
                  <a:srgbClr val="404040"/>
                </a:solidFill>
                <a:latin typeface="Times New Roman"/>
                <a:cs typeface="Times New Roman"/>
              </a:rPr>
              <a:t> </a:t>
            </a:r>
            <a:r>
              <a:rPr sz="2000" dirty="0">
                <a:solidFill>
                  <a:srgbClr val="404040"/>
                </a:solidFill>
                <a:latin typeface="Times New Roman"/>
                <a:cs typeface="Times New Roman"/>
              </a:rPr>
              <a:t>tâm</a:t>
            </a:r>
            <a:r>
              <a:rPr sz="2000" spc="50" dirty="0">
                <a:solidFill>
                  <a:srgbClr val="404040"/>
                </a:solidFill>
                <a:latin typeface="Times New Roman"/>
                <a:cs typeface="Times New Roman"/>
              </a:rPr>
              <a:t> </a:t>
            </a:r>
            <a:r>
              <a:rPr sz="2000" dirty="0">
                <a:solidFill>
                  <a:srgbClr val="404040"/>
                </a:solidFill>
                <a:latin typeface="Times New Roman"/>
                <a:cs typeface="Times New Roman"/>
              </a:rPr>
              <a:t>nuôi</a:t>
            </a:r>
            <a:r>
              <a:rPr sz="2000" spc="75" dirty="0">
                <a:solidFill>
                  <a:srgbClr val="404040"/>
                </a:solidFill>
                <a:latin typeface="Times New Roman"/>
                <a:cs typeface="Times New Roman"/>
              </a:rPr>
              <a:t> </a:t>
            </a:r>
            <a:r>
              <a:rPr sz="2000" dirty="0">
                <a:solidFill>
                  <a:srgbClr val="404040"/>
                </a:solidFill>
                <a:latin typeface="Times New Roman"/>
                <a:cs typeface="Times New Roman"/>
              </a:rPr>
              <a:t>cấy</a:t>
            </a:r>
            <a:r>
              <a:rPr sz="2000" spc="70" dirty="0">
                <a:solidFill>
                  <a:srgbClr val="404040"/>
                </a:solidFill>
                <a:latin typeface="Times New Roman"/>
                <a:cs typeface="Times New Roman"/>
              </a:rPr>
              <a:t> </a:t>
            </a:r>
            <a:r>
              <a:rPr sz="2000" dirty="0">
                <a:solidFill>
                  <a:srgbClr val="404040"/>
                </a:solidFill>
                <a:latin typeface="Times New Roman"/>
                <a:cs typeface="Times New Roman"/>
              </a:rPr>
              <a:t>và</a:t>
            </a:r>
            <a:r>
              <a:rPr sz="2000" spc="75" dirty="0">
                <a:solidFill>
                  <a:srgbClr val="404040"/>
                </a:solidFill>
                <a:latin typeface="Times New Roman"/>
                <a:cs typeface="Times New Roman"/>
              </a:rPr>
              <a:t> </a:t>
            </a:r>
            <a:r>
              <a:rPr sz="2000" dirty="0">
                <a:solidFill>
                  <a:srgbClr val="404040"/>
                </a:solidFill>
                <a:latin typeface="Times New Roman"/>
                <a:cs typeface="Times New Roman"/>
              </a:rPr>
              <a:t>gia</a:t>
            </a:r>
            <a:r>
              <a:rPr sz="2000" spc="75" dirty="0">
                <a:solidFill>
                  <a:srgbClr val="404040"/>
                </a:solidFill>
                <a:latin typeface="Times New Roman"/>
                <a:cs typeface="Times New Roman"/>
              </a:rPr>
              <a:t> </a:t>
            </a:r>
            <a:r>
              <a:rPr sz="2000" dirty="0">
                <a:solidFill>
                  <a:srgbClr val="404040"/>
                </a:solidFill>
                <a:latin typeface="Times New Roman"/>
                <a:cs typeface="Times New Roman"/>
              </a:rPr>
              <a:t>công</a:t>
            </a:r>
            <a:r>
              <a:rPr sz="2000" spc="80" dirty="0">
                <a:solidFill>
                  <a:srgbClr val="404040"/>
                </a:solidFill>
                <a:latin typeface="Times New Roman"/>
                <a:cs typeface="Times New Roman"/>
              </a:rPr>
              <a:t> </a:t>
            </a:r>
            <a:r>
              <a:rPr sz="2000" spc="-25" dirty="0">
                <a:solidFill>
                  <a:srgbClr val="404040"/>
                </a:solidFill>
                <a:latin typeface="Times New Roman"/>
                <a:cs typeface="Times New Roman"/>
              </a:rPr>
              <a:t>tế </a:t>
            </a:r>
            <a:r>
              <a:rPr sz="2000" dirty="0">
                <a:solidFill>
                  <a:srgbClr val="404040"/>
                </a:solidFill>
                <a:latin typeface="Times New Roman"/>
                <a:cs typeface="Times New Roman"/>
              </a:rPr>
              <a:t>bào</a:t>
            </a:r>
            <a:r>
              <a:rPr sz="2000" spc="50" dirty="0">
                <a:solidFill>
                  <a:srgbClr val="404040"/>
                </a:solidFill>
                <a:latin typeface="Times New Roman"/>
                <a:cs typeface="Times New Roman"/>
              </a:rPr>
              <a:t> </a:t>
            </a:r>
            <a:r>
              <a:rPr sz="2000" dirty="0">
                <a:solidFill>
                  <a:srgbClr val="404040"/>
                </a:solidFill>
                <a:latin typeface="Times New Roman"/>
                <a:cs typeface="Times New Roman"/>
              </a:rPr>
              <a:t>(CPC)</a:t>
            </a:r>
            <a:r>
              <a:rPr sz="2000" spc="55" dirty="0">
                <a:solidFill>
                  <a:srgbClr val="404040"/>
                </a:solidFill>
                <a:latin typeface="Times New Roman"/>
                <a:cs typeface="Times New Roman"/>
              </a:rPr>
              <a:t> </a:t>
            </a:r>
            <a:r>
              <a:rPr sz="2000" dirty="0">
                <a:solidFill>
                  <a:srgbClr val="404040"/>
                </a:solidFill>
                <a:latin typeface="Times New Roman"/>
                <a:cs typeface="Times New Roman"/>
              </a:rPr>
              <a:t>cần</a:t>
            </a:r>
            <a:r>
              <a:rPr sz="2000" spc="45" dirty="0">
                <a:solidFill>
                  <a:srgbClr val="404040"/>
                </a:solidFill>
                <a:latin typeface="Times New Roman"/>
                <a:cs typeface="Times New Roman"/>
              </a:rPr>
              <a:t> </a:t>
            </a:r>
            <a:r>
              <a:rPr sz="2000" dirty="0">
                <a:solidFill>
                  <a:srgbClr val="404040"/>
                </a:solidFill>
                <a:latin typeface="Times New Roman"/>
                <a:cs typeface="Times New Roman"/>
              </a:rPr>
              <a:t>tuân</a:t>
            </a:r>
            <a:r>
              <a:rPr sz="2000" spc="60" dirty="0">
                <a:solidFill>
                  <a:srgbClr val="404040"/>
                </a:solidFill>
                <a:latin typeface="Times New Roman"/>
                <a:cs typeface="Times New Roman"/>
              </a:rPr>
              <a:t> </a:t>
            </a:r>
            <a:r>
              <a:rPr sz="2000" dirty="0">
                <a:solidFill>
                  <a:srgbClr val="404040"/>
                </a:solidFill>
                <a:latin typeface="Times New Roman"/>
                <a:cs typeface="Times New Roman"/>
              </a:rPr>
              <a:t>thủ</a:t>
            </a:r>
            <a:r>
              <a:rPr sz="2000" spc="55" dirty="0">
                <a:solidFill>
                  <a:srgbClr val="404040"/>
                </a:solidFill>
                <a:latin typeface="Times New Roman"/>
                <a:cs typeface="Times New Roman"/>
              </a:rPr>
              <a:t> </a:t>
            </a:r>
            <a:r>
              <a:rPr sz="2000" dirty="0">
                <a:solidFill>
                  <a:srgbClr val="404040"/>
                </a:solidFill>
                <a:latin typeface="Times New Roman"/>
                <a:cs typeface="Times New Roman"/>
              </a:rPr>
              <a:t>theo</a:t>
            </a:r>
            <a:r>
              <a:rPr sz="2000" spc="50" dirty="0">
                <a:solidFill>
                  <a:srgbClr val="404040"/>
                </a:solidFill>
                <a:latin typeface="Times New Roman"/>
                <a:cs typeface="Times New Roman"/>
              </a:rPr>
              <a:t> </a:t>
            </a:r>
            <a:r>
              <a:rPr sz="2000" dirty="0">
                <a:solidFill>
                  <a:srgbClr val="404040"/>
                </a:solidFill>
                <a:latin typeface="Times New Roman"/>
                <a:cs typeface="Times New Roman"/>
              </a:rPr>
              <a:t>“Luật</a:t>
            </a:r>
            <a:r>
              <a:rPr sz="2000" spc="50" dirty="0">
                <a:solidFill>
                  <a:srgbClr val="404040"/>
                </a:solidFill>
                <a:latin typeface="Times New Roman"/>
                <a:cs typeface="Times New Roman"/>
              </a:rPr>
              <a:t> </a:t>
            </a:r>
            <a:r>
              <a:rPr sz="2000" dirty="0">
                <a:solidFill>
                  <a:srgbClr val="404040"/>
                </a:solidFill>
                <a:latin typeface="Times New Roman"/>
                <a:cs typeface="Times New Roman"/>
              </a:rPr>
              <a:t>bảo</a:t>
            </a:r>
            <a:r>
              <a:rPr sz="2000" spc="45" dirty="0">
                <a:solidFill>
                  <a:srgbClr val="404040"/>
                </a:solidFill>
                <a:latin typeface="Times New Roman"/>
                <a:cs typeface="Times New Roman"/>
              </a:rPr>
              <a:t> </a:t>
            </a:r>
            <a:r>
              <a:rPr sz="2000" dirty="0">
                <a:solidFill>
                  <a:srgbClr val="404040"/>
                </a:solidFill>
                <a:latin typeface="Times New Roman"/>
                <a:cs typeface="Times New Roman"/>
              </a:rPr>
              <a:t>hộ</a:t>
            </a:r>
            <a:r>
              <a:rPr sz="2000" spc="60" dirty="0">
                <a:solidFill>
                  <a:srgbClr val="404040"/>
                </a:solidFill>
                <a:latin typeface="Times New Roman"/>
                <a:cs typeface="Times New Roman"/>
              </a:rPr>
              <a:t> </a:t>
            </a:r>
            <a:r>
              <a:rPr sz="2000" dirty="0">
                <a:solidFill>
                  <a:srgbClr val="404040"/>
                </a:solidFill>
                <a:latin typeface="Times New Roman"/>
                <a:cs typeface="Times New Roman"/>
              </a:rPr>
              <a:t>tính</a:t>
            </a:r>
            <a:r>
              <a:rPr sz="2000" spc="55" dirty="0">
                <a:solidFill>
                  <a:srgbClr val="404040"/>
                </a:solidFill>
                <a:latin typeface="Times New Roman"/>
                <a:cs typeface="Times New Roman"/>
              </a:rPr>
              <a:t> </a:t>
            </a:r>
            <a:r>
              <a:rPr sz="2000" spc="-25" dirty="0">
                <a:solidFill>
                  <a:srgbClr val="404040"/>
                </a:solidFill>
                <a:latin typeface="Times New Roman"/>
                <a:cs typeface="Times New Roman"/>
              </a:rPr>
              <a:t>an </a:t>
            </a:r>
            <a:r>
              <a:rPr sz="2000" dirty="0">
                <a:solidFill>
                  <a:srgbClr val="404040"/>
                </a:solidFill>
                <a:latin typeface="Times New Roman"/>
                <a:cs typeface="Times New Roman"/>
              </a:rPr>
              <a:t>toàn</a:t>
            </a:r>
            <a:r>
              <a:rPr sz="2000" spc="-20" dirty="0">
                <a:solidFill>
                  <a:srgbClr val="404040"/>
                </a:solidFill>
                <a:latin typeface="Times New Roman"/>
                <a:cs typeface="Times New Roman"/>
              </a:rPr>
              <a:t> </a:t>
            </a:r>
            <a:r>
              <a:rPr sz="2000" dirty="0">
                <a:solidFill>
                  <a:srgbClr val="404040"/>
                </a:solidFill>
                <a:latin typeface="Times New Roman"/>
                <a:cs typeface="Times New Roman"/>
              </a:rPr>
              <a:t>của</a:t>
            </a:r>
            <a:r>
              <a:rPr sz="2000" spc="-20" dirty="0">
                <a:solidFill>
                  <a:srgbClr val="404040"/>
                </a:solidFill>
                <a:latin typeface="Times New Roman"/>
                <a:cs typeface="Times New Roman"/>
              </a:rPr>
              <a:t> </a:t>
            </a:r>
            <a:r>
              <a:rPr sz="2000" dirty="0">
                <a:solidFill>
                  <a:srgbClr val="404040"/>
                </a:solidFill>
                <a:latin typeface="Times New Roman"/>
                <a:cs typeface="Times New Roman"/>
              </a:rPr>
              <a:t>Y</a:t>
            </a:r>
            <a:r>
              <a:rPr sz="2000" spc="-20" dirty="0">
                <a:solidFill>
                  <a:srgbClr val="404040"/>
                </a:solidFill>
                <a:latin typeface="Times New Roman"/>
                <a:cs typeface="Times New Roman"/>
              </a:rPr>
              <a:t> </a:t>
            </a:r>
            <a:r>
              <a:rPr sz="2000" dirty="0">
                <a:solidFill>
                  <a:srgbClr val="404040"/>
                </a:solidFill>
                <a:latin typeface="Times New Roman"/>
                <a:cs typeface="Times New Roman"/>
              </a:rPr>
              <a:t>học</a:t>
            </a:r>
            <a:r>
              <a:rPr sz="2000" spc="-25" dirty="0">
                <a:solidFill>
                  <a:srgbClr val="404040"/>
                </a:solidFill>
                <a:latin typeface="Times New Roman"/>
                <a:cs typeface="Times New Roman"/>
              </a:rPr>
              <a:t> </a:t>
            </a:r>
            <a:r>
              <a:rPr sz="2000" dirty="0">
                <a:solidFill>
                  <a:srgbClr val="404040"/>
                </a:solidFill>
                <a:latin typeface="Times New Roman"/>
                <a:cs typeface="Times New Roman"/>
              </a:rPr>
              <a:t>tái</a:t>
            </a:r>
            <a:r>
              <a:rPr sz="2000" spc="-15" dirty="0">
                <a:solidFill>
                  <a:srgbClr val="404040"/>
                </a:solidFill>
                <a:latin typeface="Times New Roman"/>
                <a:cs typeface="Times New Roman"/>
              </a:rPr>
              <a:t> </a:t>
            </a:r>
            <a:r>
              <a:rPr sz="2000" dirty="0">
                <a:solidFill>
                  <a:srgbClr val="404040"/>
                </a:solidFill>
                <a:latin typeface="Times New Roman"/>
                <a:cs typeface="Times New Roman"/>
              </a:rPr>
              <a:t>tạo”,</a:t>
            </a:r>
            <a:r>
              <a:rPr sz="2000" spc="-15" dirty="0">
                <a:solidFill>
                  <a:srgbClr val="404040"/>
                </a:solidFill>
                <a:latin typeface="Times New Roman"/>
                <a:cs typeface="Times New Roman"/>
              </a:rPr>
              <a:t> </a:t>
            </a:r>
            <a:r>
              <a:rPr sz="2000" dirty="0">
                <a:solidFill>
                  <a:srgbClr val="404040"/>
                </a:solidFill>
                <a:latin typeface="Times New Roman"/>
                <a:cs typeface="Times New Roman"/>
              </a:rPr>
              <a:t>mã</a:t>
            </a:r>
            <a:r>
              <a:rPr sz="2000" spc="-10" dirty="0">
                <a:solidFill>
                  <a:srgbClr val="404040"/>
                </a:solidFill>
                <a:latin typeface="Times New Roman"/>
                <a:cs typeface="Times New Roman"/>
              </a:rPr>
              <a:t> </a:t>
            </a:r>
            <a:r>
              <a:rPr sz="2000" dirty="0">
                <a:solidFill>
                  <a:srgbClr val="404040"/>
                </a:solidFill>
                <a:latin typeface="Times New Roman"/>
                <a:cs typeface="Times New Roman"/>
              </a:rPr>
              <a:t>số</a:t>
            </a:r>
            <a:r>
              <a:rPr sz="2000" spc="-15" dirty="0">
                <a:solidFill>
                  <a:srgbClr val="404040"/>
                </a:solidFill>
                <a:latin typeface="Times New Roman"/>
                <a:cs typeface="Times New Roman"/>
              </a:rPr>
              <a:t> </a:t>
            </a:r>
            <a:r>
              <a:rPr sz="2000" dirty="0">
                <a:solidFill>
                  <a:srgbClr val="404040"/>
                </a:solidFill>
                <a:latin typeface="Times New Roman"/>
                <a:cs typeface="Times New Roman"/>
              </a:rPr>
              <a:t>hoạt</a:t>
            </a:r>
            <a:r>
              <a:rPr sz="2000" spc="-30" dirty="0">
                <a:solidFill>
                  <a:srgbClr val="404040"/>
                </a:solidFill>
                <a:latin typeface="Times New Roman"/>
                <a:cs typeface="Times New Roman"/>
              </a:rPr>
              <a:t> </a:t>
            </a:r>
            <a:r>
              <a:rPr sz="2000" dirty="0">
                <a:solidFill>
                  <a:srgbClr val="404040"/>
                </a:solidFill>
                <a:latin typeface="Times New Roman"/>
                <a:cs typeface="Times New Roman"/>
              </a:rPr>
              <a:t>động</a:t>
            </a:r>
            <a:r>
              <a:rPr sz="2000" spc="-15" dirty="0">
                <a:solidFill>
                  <a:srgbClr val="404040"/>
                </a:solidFill>
                <a:latin typeface="Times New Roman"/>
                <a:cs typeface="Times New Roman"/>
              </a:rPr>
              <a:t> </a:t>
            </a:r>
            <a:r>
              <a:rPr sz="2000" dirty="0">
                <a:solidFill>
                  <a:srgbClr val="404040"/>
                </a:solidFill>
                <a:latin typeface="Times New Roman"/>
                <a:cs typeface="Times New Roman"/>
              </a:rPr>
              <a:t>được</a:t>
            </a:r>
            <a:r>
              <a:rPr sz="2000" spc="-15" dirty="0">
                <a:solidFill>
                  <a:srgbClr val="404040"/>
                </a:solidFill>
                <a:latin typeface="Times New Roman"/>
                <a:cs typeface="Times New Roman"/>
              </a:rPr>
              <a:t> </a:t>
            </a:r>
            <a:r>
              <a:rPr sz="2000" spc="-25" dirty="0">
                <a:solidFill>
                  <a:srgbClr val="404040"/>
                </a:solidFill>
                <a:latin typeface="Times New Roman"/>
                <a:cs typeface="Times New Roman"/>
              </a:rPr>
              <a:t>cấp </a:t>
            </a:r>
            <a:r>
              <a:rPr sz="2000" dirty="0">
                <a:solidFill>
                  <a:srgbClr val="404040"/>
                </a:solidFill>
                <a:latin typeface="Times New Roman"/>
                <a:cs typeface="Times New Roman"/>
              </a:rPr>
              <a:t>bởi</a:t>
            </a:r>
            <a:r>
              <a:rPr sz="2000" spc="-40" dirty="0">
                <a:solidFill>
                  <a:srgbClr val="404040"/>
                </a:solidFill>
                <a:latin typeface="Times New Roman"/>
                <a:cs typeface="Times New Roman"/>
              </a:rPr>
              <a:t> </a:t>
            </a:r>
            <a:r>
              <a:rPr sz="2000" dirty="0">
                <a:solidFill>
                  <a:srgbClr val="404040"/>
                </a:solidFill>
                <a:latin typeface="Times New Roman"/>
                <a:cs typeface="Times New Roman"/>
              </a:rPr>
              <a:t>Bộ</a:t>
            </a:r>
            <a:r>
              <a:rPr sz="2000" spc="-5" dirty="0">
                <a:solidFill>
                  <a:srgbClr val="404040"/>
                </a:solidFill>
                <a:latin typeface="Times New Roman"/>
                <a:cs typeface="Times New Roman"/>
              </a:rPr>
              <a:t> </a:t>
            </a:r>
            <a:r>
              <a:rPr sz="2000" dirty="0">
                <a:solidFill>
                  <a:srgbClr val="404040"/>
                </a:solidFill>
                <a:latin typeface="Times New Roman"/>
                <a:cs typeface="Times New Roman"/>
              </a:rPr>
              <a:t>trưởng</a:t>
            </a:r>
            <a:r>
              <a:rPr sz="2000" spc="-30" dirty="0">
                <a:solidFill>
                  <a:srgbClr val="404040"/>
                </a:solidFill>
                <a:latin typeface="Times New Roman"/>
                <a:cs typeface="Times New Roman"/>
              </a:rPr>
              <a:t> </a:t>
            </a:r>
            <a:r>
              <a:rPr sz="2000" dirty="0">
                <a:solidFill>
                  <a:srgbClr val="404040"/>
                </a:solidFill>
                <a:latin typeface="Times New Roman"/>
                <a:cs typeface="Times New Roman"/>
              </a:rPr>
              <a:t>Bộ</a:t>
            </a:r>
            <a:r>
              <a:rPr sz="2000" spc="-65" dirty="0">
                <a:solidFill>
                  <a:srgbClr val="404040"/>
                </a:solidFill>
                <a:latin typeface="Times New Roman"/>
                <a:cs typeface="Times New Roman"/>
              </a:rPr>
              <a:t> </a:t>
            </a:r>
            <a:r>
              <a:rPr sz="2000" dirty="0">
                <a:solidFill>
                  <a:srgbClr val="404040"/>
                </a:solidFill>
                <a:latin typeface="Times New Roman"/>
                <a:cs typeface="Times New Roman"/>
              </a:rPr>
              <a:t>Y</a:t>
            </a:r>
            <a:r>
              <a:rPr sz="2000" spc="-75" dirty="0">
                <a:solidFill>
                  <a:srgbClr val="404040"/>
                </a:solidFill>
                <a:latin typeface="Times New Roman"/>
                <a:cs typeface="Times New Roman"/>
              </a:rPr>
              <a:t> </a:t>
            </a:r>
            <a:r>
              <a:rPr sz="2000" spc="-25" dirty="0">
                <a:solidFill>
                  <a:srgbClr val="404040"/>
                </a:solidFill>
                <a:latin typeface="Times New Roman"/>
                <a:cs typeface="Times New Roman"/>
              </a:rPr>
              <a:t>tế.</a:t>
            </a:r>
            <a:endParaRPr sz="2000">
              <a:latin typeface="Times New Roman"/>
              <a:cs typeface="Times New Roman"/>
            </a:endParaRPr>
          </a:p>
          <a:p>
            <a:pPr>
              <a:lnSpc>
                <a:spcPct val="100000"/>
              </a:lnSpc>
              <a:spcBef>
                <a:spcPts val="45"/>
              </a:spcBef>
            </a:pPr>
            <a:endParaRPr sz="2100">
              <a:latin typeface="Times New Roman"/>
              <a:cs typeface="Times New Roman"/>
            </a:endParaRPr>
          </a:p>
          <a:p>
            <a:pPr marL="18415" marR="334645">
              <a:lnSpc>
                <a:spcPct val="100000"/>
              </a:lnSpc>
              <a:spcBef>
                <a:spcPts val="5"/>
              </a:spcBef>
            </a:pPr>
            <a:r>
              <a:rPr sz="2000" dirty="0">
                <a:solidFill>
                  <a:srgbClr val="585858"/>
                </a:solidFill>
                <a:latin typeface="Times New Roman"/>
                <a:cs typeface="Times New Roman"/>
              </a:rPr>
              <a:t>Dịch</a:t>
            </a:r>
            <a:r>
              <a:rPr sz="2000" spc="-35" dirty="0">
                <a:solidFill>
                  <a:srgbClr val="585858"/>
                </a:solidFill>
                <a:latin typeface="Times New Roman"/>
                <a:cs typeface="Times New Roman"/>
              </a:rPr>
              <a:t> </a:t>
            </a:r>
            <a:r>
              <a:rPr sz="2000" dirty="0">
                <a:solidFill>
                  <a:srgbClr val="585858"/>
                </a:solidFill>
                <a:latin typeface="Times New Roman"/>
                <a:cs typeface="Times New Roman"/>
              </a:rPr>
              <a:t>dưỡng</a:t>
            </a:r>
            <a:r>
              <a:rPr sz="2000" spc="-30" dirty="0">
                <a:solidFill>
                  <a:srgbClr val="585858"/>
                </a:solidFill>
                <a:latin typeface="Times New Roman"/>
                <a:cs typeface="Times New Roman"/>
              </a:rPr>
              <a:t> </a:t>
            </a:r>
            <a:r>
              <a:rPr sz="2000" dirty="0">
                <a:solidFill>
                  <a:srgbClr val="585858"/>
                </a:solidFill>
                <a:latin typeface="Times New Roman"/>
                <a:cs typeface="Times New Roman"/>
              </a:rPr>
              <a:t>nuôi</a:t>
            </a:r>
            <a:r>
              <a:rPr sz="2000" spc="-40" dirty="0">
                <a:solidFill>
                  <a:srgbClr val="585858"/>
                </a:solidFill>
                <a:latin typeface="Times New Roman"/>
                <a:cs typeface="Times New Roman"/>
              </a:rPr>
              <a:t> </a:t>
            </a:r>
            <a:r>
              <a:rPr sz="2000" dirty="0">
                <a:solidFill>
                  <a:srgbClr val="585858"/>
                </a:solidFill>
                <a:latin typeface="Times New Roman"/>
                <a:cs typeface="Times New Roman"/>
              </a:rPr>
              <a:t>cấy</a:t>
            </a:r>
            <a:r>
              <a:rPr sz="2000" spc="-55" dirty="0">
                <a:solidFill>
                  <a:srgbClr val="585858"/>
                </a:solidFill>
                <a:latin typeface="Times New Roman"/>
                <a:cs typeface="Times New Roman"/>
              </a:rPr>
              <a:t> </a:t>
            </a:r>
            <a:r>
              <a:rPr sz="2000" dirty="0">
                <a:solidFill>
                  <a:srgbClr val="585858"/>
                </a:solidFill>
                <a:latin typeface="Times New Roman"/>
                <a:cs typeface="Times New Roman"/>
              </a:rPr>
              <a:t>TBG</a:t>
            </a:r>
            <a:r>
              <a:rPr sz="2000" spc="-5" dirty="0">
                <a:solidFill>
                  <a:srgbClr val="585858"/>
                </a:solidFill>
                <a:latin typeface="Times New Roman"/>
                <a:cs typeface="Times New Roman"/>
              </a:rPr>
              <a:t> </a:t>
            </a:r>
            <a:r>
              <a:rPr sz="2000" dirty="0">
                <a:solidFill>
                  <a:srgbClr val="585858"/>
                </a:solidFill>
                <a:latin typeface="Times New Roman"/>
                <a:cs typeface="Times New Roman"/>
              </a:rPr>
              <a:t>trung</a:t>
            </a:r>
            <a:r>
              <a:rPr sz="2000" spc="-20" dirty="0">
                <a:solidFill>
                  <a:srgbClr val="585858"/>
                </a:solidFill>
                <a:latin typeface="Times New Roman"/>
                <a:cs typeface="Times New Roman"/>
              </a:rPr>
              <a:t> </a:t>
            </a:r>
            <a:r>
              <a:rPr sz="2000" dirty="0">
                <a:solidFill>
                  <a:srgbClr val="585858"/>
                </a:solidFill>
                <a:latin typeface="Times New Roman"/>
                <a:cs typeface="Times New Roman"/>
              </a:rPr>
              <a:t>mô</a:t>
            </a:r>
            <a:r>
              <a:rPr sz="2000" spc="-10" dirty="0">
                <a:solidFill>
                  <a:srgbClr val="585858"/>
                </a:solidFill>
                <a:latin typeface="Times New Roman"/>
                <a:cs typeface="Times New Roman"/>
              </a:rPr>
              <a:t> </a:t>
            </a:r>
            <a:r>
              <a:rPr sz="2000" dirty="0">
                <a:solidFill>
                  <a:srgbClr val="585858"/>
                </a:solidFill>
                <a:latin typeface="Times New Roman"/>
                <a:cs typeface="Times New Roman"/>
              </a:rPr>
              <a:t>có</a:t>
            </a:r>
            <a:r>
              <a:rPr sz="2000" spc="-5" dirty="0">
                <a:solidFill>
                  <a:srgbClr val="585858"/>
                </a:solidFill>
                <a:latin typeface="Times New Roman"/>
                <a:cs typeface="Times New Roman"/>
              </a:rPr>
              <a:t> </a:t>
            </a:r>
            <a:r>
              <a:rPr sz="2000" spc="-10" dirty="0">
                <a:solidFill>
                  <a:srgbClr val="585858"/>
                </a:solidFill>
                <a:latin typeface="Times New Roman"/>
                <a:cs typeface="Times New Roman"/>
              </a:rPr>
              <a:t>nguồn </a:t>
            </a:r>
            <a:r>
              <a:rPr sz="2000" dirty="0">
                <a:solidFill>
                  <a:srgbClr val="585858"/>
                </a:solidFill>
                <a:latin typeface="Times New Roman"/>
                <a:cs typeface="Times New Roman"/>
              </a:rPr>
              <a:t>gốc</a:t>
            </a:r>
            <a:r>
              <a:rPr sz="2000" spc="-35" dirty="0">
                <a:solidFill>
                  <a:srgbClr val="585858"/>
                </a:solidFill>
                <a:latin typeface="Times New Roman"/>
                <a:cs typeface="Times New Roman"/>
              </a:rPr>
              <a:t> </a:t>
            </a:r>
            <a:r>
              <a:rPr sz="2000" dirty="0">
                <a:solidFill>
                  <a:srgbClr val="585858"/>
                </a:solidFill>
                <a:latin typeface="Times New Roman"/>
                <a:cs typeface="Times New Roman"/>
              </a:rPr>
              <a:t>từ</a:t>
            </a:r>
            <a:r>
              <a:rPr sz="2000" spc="-10" dirty="0">
                <a:solidFill>
                  <a:srgbClr val="585858"/>
                </a:solidFill>
                <a:latin typeface="Times New Roman"/>
                <a:cs typeface="Times New Roman"/>
              </a:rPr>
              <a:t> </a:t>
            </a:r>
            <a:r>
              <a:rPr sz="2000" dirty="0">
                <a:solidFill>
                  <a:srgbClr val="585858"/>
                </a:solidFill>
                <a:latin typeface="Times New Roman"/>
                <a:cs typeface="Times New Roman"/>
              </a:rPr>
              <a:t>dây</a:t>
            </a:r>
            <a:r>
              <a:rPr sz="2000" spc="-10" dirty="0">
                <a:solidFill>
                  <a:srgbClr val="585858"/>
                </a:solidFill>
                <a:latin typeface="Times New Roman"/>
                <a:cs typeface="Times New Roman"/>
              </a:rPr>
              <a:t> </a:t>
            </a:r>
            <a:r>
              <a:rPr sz="2000" dirty="0">
                <a:solidFill>
                  <a:srgbClr val="585858"/>
                </a:solidFill>
                <a:latin typeface="Times New Roman"/>
                <a:cs typeface="Times New Roman"/>
              </a:rPr>
              <a:t>rốn</a:t>
            </a:r>
            <a:r>
              <a:rPr sz="2000" spc="-10" dirty="0">
                <a:solidFill>
                  <a:srgbClr val="585858"/>
                </a:solidFill>
                <a:latin typeface="Times New Roman"/>
                <a:cs typeface="Times New Roman"/>
              </a:rPr>
              <a:t> </a:t>
            </a:r>
            <a:r>
              <a:rPr sz="2000" dirty="0">
                <a:solidFill>
                  <a:srgbClr val="585858"/>
                </a:solidFill>
                <a:latin typeface="Times New Roman"/>
                <a:cs typeface="Times New Roman"/>
              </a:rPr>
              <a:t>người</a:t>
            </a:r>
            <a:r>
              <a:rPr sz="2000" spc="-25" dirty="0">
                <a:solidFill>
                  <a:srgbClr val="585858"/>
                </a:solidFill>
                <a:latin typeface="Times New Roman"/>
                <a:cs typeface="Times New Roman"/>
              </a:rPr>
              <a:t> </a:t>
            </a:r>
            <a:r>
              <a:rPr sz="2000" dirty="0">
                <a:solidFill>
                  <a:srgbClr val="585858"/>
                </a:solidFill>
                <a:latin typeface="Times New Roman"/>
                <a:cs typeface="Times New Roman"/>
              </a:rPr>
              <a:t>của</a:t>
            </a:r>
            <a:r>
              <a:rPr sz="2000" spc="-20" dirty="0">
                <a:solidFill>
                  <a:srgbClr val="585858"/>
                </a:solidFill>
                <a:latin typeface="Times New Roman"/>
                <a:cs typeface="Times New Roman"/>
              </a:rPr>
              <a:t> </a:t>
            </a:r>
            <a:r>
              <a:rPr sz="2000" dirty="0">
                <a:solidFill>
                  <a:srgbClr val="585858"/>
                </a:solidFill>
                <a:latin typeface="Times New Roman"/>
                <a:cs typeface="Times New Roman"/>
              </a:rPr>
              <a:t>JBP</a:t>
            </a:r>
            <a:r>
              <a:rPr sz="2000" spc="-80" dirty="0">
                <a:solidFill>
                  <a:srgbClr val="585858"/>
                </a:solidFill>
                <a:latin typeface="Times New Roman"/>
                <a:cs typeface="Times New Roman"/>
              </a:rPr>
              <a:t> </a:t>
            </a:r>
            <a:r>
              <a:rPr sz="2000" dirty="0">
                <a:solidFill>
                  <a:srgbClr val="585858"/>
                </a:solidFill>
                <a:latin typeface="Times New Roman"/>
                <a:cs typeface="Times New Roman"/>
              </a:rPr>
              <a:t>được</a:t>
            </a:r>
            <a:r>
              <a:rPr sz="2000" spc="-25" dirty="0">
                <a:solidFill>
                  <a:srgbClr val="585858"/>
                </a:solidFill>
                <a:latin typeface="Times New Roman"/>
                <a:cs typeface="Times New Roman"/>
              </a:rPr>
              <a:t> </a:t>
            </a:r>
            <a:r>
              <a:rPr sz="2000" dirty="0">
                <a:solidFill>
                  <a:srgbClr val="585858"/>
                </a:solidFill>
                <a:latin typeface="Times New Roman"/>
                <a:cs typeface="Times New Roman"/>
              </a:rPr>
              <a:t>sản xuất</a:t>
            </a:r>
            <a:r>
              <a:rPr sz="2000" spc="-30" dirty="0">
                <a:solidFill>
                  <a:srgbClr val="585858"/>
                </a:solidFill>
                <a:latin typeface="Times New Roman"/>
                <a:cs typeface="Times New Roman"/>
              </a:rPr>
              <a:t> </a:t>
            </a:r>
            <a:r>
              <a:rPr sz="2000" spc="-25" dirty="0">
                <a:solidFill>
                  <a:srgbClr val="585858"/>
                </a:solidFill>
                <a:latin typeface="Times New Roman"/>
                <a:cs typeface="Times New Roman"/>
              </a:rPr>
              <a:t>và</a:t>
            </a:r>
            <a:endParaRPr sz="2000">
              <a:latin typeface="Times New Roman"/>
              <a:cs typeface="Times New Roman"/>
            </a:endParaRPr>
          </a:p>
          <a:p>
            <a:pPr marL="18415" marR="106045">
              <a:lnSpc>
                <a:spcPct val="100000"/>
              </a:lnSpc>
            </a:pPr>
            <a:r>
              <a:rPr sz="2000" dirty="0">
                <a:solidFill>
                  <a:srgbClr val="585858"/>
                </a:solidFill>
                <a:latin typeface="Times New Roman"/>
                <a:cs typeface="Times New Roman"/>
              </a:rPr>
              <a:t>cung</a:t>
            </a:r>
            <a:r>
              <a:rPr sz="2000" spc="-40" dirty="0">
                <a:solidFill>
                  <a:srgbClr val="585858"/>
                </a:solidFill>
                <a:latin typeface="Times New Roman"/>
                <a:cs typeface="Times New Roman"/>
              </a:rPr>
              <a:t> </a:t>
            </a:r>
            <a:r>
              <a:rPr sz="2000" dirty="0">
                <a:solidFill>
                  <a:srgbClr val="585858"/>
                </a:solidFill>
                <a:latin typeface="Times New Roman"/>
                <a:cs typeface="Times New Roman"/>
              </a:rPr>
              <a:t>cấp</a:t>
            </a:r>
            <a:r>
              <a:rPr sz="2000" spc="-20" dirty="0">
                <a:solidFill>
                  <a:srgbClr val="585858"/>
                </a:solidFill>
                <a:latin typeface="Times New Roman"/>
                <a:cs typeface="Times New Roman"/>
              </a:rPr>
              <a:t> </a:t>
            </a:r>
            <a:r>
              <a:rPr sz="2000" dirty="0">
                <a:solidFill>
                  <a:srgbClr val="585858"/>
                </a:solidFill>
                <a:latin typeface="Times New Roman"/>
                <a:cs typeface="Times New Roman"/>
              </a:rPr>
              <a:t>dưới</a:t>
            </a:r>
            <a:r>
              <a:rPr sz="2000" spc="-30" dirty="0">
                <a:solidFill>
                  <a:srgbClr val="585858"/>
                </a:solidFill>
                <a:latin typeface="Times New Roman"/>
                <a:cs typeface="Times New Roman"/>
              </a:rPr>
              <a:t> </a:t>
            </a:r>
            <a:r>
              <a:rPr sz="2000" dirty="0">
                <a:solidFill>
                  <a:srgbClr val="585858"/>
                </a:solidFill>
                <a:latin typeface="Times New Roman"/>
                <a:cs typeface="Times New Roman"/>
              </a:rPr>
              <a:t>dạng</a:t>
            </a:r>
            <a:r>
              <a:rPr sz="2000" spc="-25" dirty="0">
                <a:solidFill>
                  <a:srgbClr val="585858"/>
                </a:solidFill>
                <a:latin typeface="Times New Roman"/>
                <a:cs typeface="Times New Roman"/>
              </a:rPr>
              <a:t> </a:t>
            </a:r>
            <a:r>
              <a:rPr sz="2000" dirty="0">
                <a:solidFill>
                  <a:srgbClr val="585858"/>
                </a:solidFill>
                <a:latin typeface="Times New Roman"/>
                <a:cs typeface="Times New Roman"/>
              </a:rPr>
              <a:t>chế</a:t>
            </a:r>
            <a:r>
              <a:rPr sz="2000" spc="-25" dirty="0">
                <a:solidFill>
                  <a:srgbClr val="585858"/>
                </a:solidFill>
                <a:latin typeface="Times New Roman"/>
                <a:cs typeface="Times New Roman"/>
              </a:rPr>
              <a:t> </a:t>
            </a:r>
            <a:r>
              <a:rPr sz="2000" dirty="0">
                <a:solidFill>
                  <a:srgbClr val="585858"/>
                </a:solidFill>
                <a:latin typeface="Times New Roman"/>
                <a:cs typeface="Times New Roman"/>
              </a:rPr>
              <a:t>phẩm</a:t>
            </a:r>
            <a:r>
              <a:rPr sz="2000" spc="-35" dirty="0">
                <a:solidFill>
                  <a:srgbClr val="585858"/>
                </a:solidFill>
                <a:latin typeface="Times New Roman"/>
                <a:cs typeface="Times New Roman"/>
              </a:rPr>
              <a:t> </a:t>
            </a:r>
            <a:r>
              <a:rPr sz="2000" dirty="0">
                <a:solidFill>
                  <a:srgbClr val="585858"/>
                </a:solidFill>
                <a:latin typeface="Times New Roman"/>
                <a:cs typeface="Times New Roman"/>
              </a:rPr>
              <a:t>gia</a:t>
            </a:r>
            <a:r>
              <a:rPr sz="2000" spc="-25" dirty="0">
                <a:solidFill>
                  <a:srgbClr val="585858"/>
                </a:solidFill>
                <a:latin typeface="Times New Roman"/>
                <a:cs typeface="Times New Roman"/>
              </a:rPr>
              <a:t> </a:t>
            </a:r>
            <a:r>
              <a:rPr sz="2000" dirty="0">
                <a:solidFill>
                  <a:srgbClr val="585858"/>
                </a:solidFill>
                <a:latin typeface="Times New Roman"/>
                <a:cs typeface="Times New Roman"/>
              </a:rPr>
              <a:t>công</a:t>
            </a:r>
            <a:r>
              <a:rPr sz="2000" spc="-30" dirty="0">
                <a:solidFill>
                  <a:srgbClr val="585858"/>
                </a:solidFill>
                <a:latin typeface="Times New Roman"/>
                <a:cs typeface="Times New Roman"/>
              </a:rPr>
              <a:t> </a:t>
            </a:r>
            <a:r>
              <a:rPr sz="2000" dirty="0">
                <a:solidFill>
                  <a:srgbClr val="585858"/>
                </a:solidFill>
                <a:latin typeface="Times New Roman"/>
                <a:cs typeface="Times New Roman"/>
              </a:rPr>
              <a:t>tế</a:t>
            </a:r>
            <a:r>
              <a:rPr sz="2000" spc="-15" dirty="0">
                <a:solidFill>
                  <a:srgbClr val="585858"/>
                </a:solidFill>
                <a:latin typeface="Times New Roman"/>
                <a:cs typeface="Times New Roman"/>
              </a:rPr>
              <a:t> </a:t>
            </a:r>
            <a:r>
              <a:rPr sz="2000" dirty="0">
                <a:solidFill>
                  <a:srgbClr val="585858"/>
                </a:solidFill>
                <a:latin typeface="Times New Roman"/>
                <a:cs typeface="Times New Roman"/>
              </a:rPr>
              <a:t>bào</a:t>
            </a:r>
            <a:r>
              <a:rPr sz="2000" spc="-20" dirty="0">
                <a:solidFill>
                  <a:srgbClr val="585858"/>
                </a:solidFill>
                <a:latin typeface="Times New Roman"/>
                <a:cs typeface="Times New Roman"/>
              </a:rPr>
              <a:t> </a:t>
            </a:r>
            <a:r>
              <a:rPr sz="2000" spc="-25" dirty="0">
                <a:solidFill>
                  <a:srgbClr val="585858"/>
                </a:solidFill>
                <a:latin typeface="Times New Roman"/>
                <a:cs typeface="Times New Roman"/>
              </a:rPr>
              <a:t>đạt </a:t>
            </a:r>
            <a:r>
              <a:rPr sz="2000" dirty="0">
                <a:solidFill>
                  <a:srgbClr val="585858"/>
                </a:solidFill>
                <a:latin typeface="Times New Roman"/>
                <a:cs typeface="Times New Roman"/>
              </a:rPr>
              <a:t>chất</a:t>
            </a:r>
            <a:r>
              <a:rPr sz="2000" spc="-55" dirty="0">
                <a:solidFill>
                  <a:srgbClr val="585858"/>
                </a:solidFill>
                <a:latin typeface="Times New Roman"/>
                <a:cs typeface="Times New Roman"/>
              </a:rPr>
              <a:t> </a:t>
            </a:r>
            <a:r>
              <a:rPr sz="2000" dirty="0">
                <a:solidFill>
                  <a:srgbClr val="585858"/>
                </a:solidFill>
                <a:latin typeface="Times New Roman"/>
                <a:cs typeface="Times New Roman"/>
              </a:rPr>
              <a:t>lượng</a:t>
            </a:r>
            <a:r>
              <a:rPr sz="2000" spc="-25" dirty="0">
                <a:solidFill>
                  <a:srgbClr val="585858"/>
                </a:solidFill>
                <a:latin typeface="Times New Roman"/>
                <a:cs typeface="Times New Roman"/>
              </a:rPr>
              <a:t> </a:t>
            </a:r>
            <a:r>
              <a:rPr sz="2000" dirty="0">
                <a:solidFill>
                  <a:srgbClr val="585858"/>
                </a:solidFill>
                <a:latin typeface="Times New Roman"/>
                <a:cs typeface="Times New Roman"/>
              </a:rPr>
              <a:t>cao</a:t>
            </a:r>
            <a:r>
              <a:rPr sz="2000" spc="-5" dirty="0">
                <a:solidFill>
                  <a:srgbClr val="585858"/>
                </a:solidFill>
                <a:latin typeface="Times New Roman"/>
                <a:cs typeface="Times New Roman"/>
              </a:rPr>
              <a:t> </a:t>
            </a:r>
            <a:r>
              <a:rPr sz="2000" dirty="0">
                <a:solidFill>
                  <a:srgbClr val="585858"/>
                </a:solidFill>
                <a:latin typeface="Times New Roman"/>
                <a:cs typeface="Times New Roman"/>
              </a:rPr>
              <a:t>và</a:t>
            </a:r>
            <a:r>
              <a:rPr sz="2000" spc="-25" dirty="0">
                <a:solidFill>
                  <a:srgbClr val="585858"/>
                </a:solidFill>
                <a:latin typeface="Times New Roman"/>
                <a:cs typeface="Times New Roman"/>
              </a:rPr>
              <a:t> </a:t>
            </a:r>
            <a:r>
              <a:rPr sz="2000" dirty="0">
                <a:solidFill>
                  <a:srgbClr val="585858"/>
                </a:solidFill>
                <a:latin typeface="Times New Roman"/>
                <a:cs typeface="Times New Roman"/>
              </a:rPr>
              <a:t>đảm</a:t>
            </a:r>
            <a:r>
              <a:rPr sz="2000" spc="-45" dirty="0">
                <a:solidFill>
                  <a:srgbClr val="585858"/>
                </a:solidFill>
                <a:latin typeface="Times New Roman"/>
                <a:cs typeface="Times New Roman"/>
              </a:rPr>
              <a:t> </a:t>
            </a:r>
            <a:r>
              <a:rPr sz="2000" dirty="0">
                <a:solidFill>
                  <a:srgbClr val="585858"/>
                </a:solidFill>
                <a:latin typeface="Times New Roman"/>
                <a:cs typeface="Times New Roman"/>
              </a:rPr>
              <a:t>bảo</a:t>
            </a:r>
            <a:r>
              <a:rPr sz="2000" spc="-10" dirty="0">
                <a:solidFill>
                  <a:srgbClr val="585858"/>
                </a:solidFill>
                <a:latin typeface="Times New Roman"/>
                <a:cs typeface="Times New Roman"/>
              </a:rPr>
              <a:t> </a:t>
            </a:r>
            <a:r>
              <a:rPr sz="2000" dirty="0">
                <a:solidFill>
                  <a:srgbClr val="585858"/>
                </a:solidFill>
                <a:latin typeface="Times New Roman"/>
                <a:cs typeface="Times New Roman"/>
              </a:rPr>
              <a:t>an</a:t>
            </a:r>
            <a:r>
              <a:rPr sz="2000" spc="-15" dirty="0">
                <a:solidFill>
                  <a:srgbClr val="585858"/>
                </a:solidFill>
                <a:latin typeface="Times New Roman"/>
                <a:cs typeface="Times New Roman"/>
              </a:rPr>
              <a:t> </a:t>
            </a:r>
            <a:r>
              <a:rPr sz="2000" dirty="0">
                <a:solidFill>
                  <a:srgbClr val="585858"/>
                </a:solidFill>
                <a:latin typeface="Times New Roman"/>
                <a:cs typeface="Times New Roman"/>
              </a:rPr>
              <a:t>toàn</a:t>
            </a:r>
            <a:r>
              <a:rPr sz="2000" spc="-20" dirty="0">
                <a:solidFill>
                  <a:srgbClr val="585858"/>
                </a:solidFill>
                <a:latin typeface="Times New Roman"/>
                <a:cs typeface="Times New Roman"/>
              </a:rPr>
              <a:t> </a:t>
            </a:r>
            <a:r>
              <a:rPr sz="2000" dirty="0">
                <a:solidFill>
                  <a:srgbClr val="585858"/>
                </a:solidFill>
                <a:latin typeface="Times New Roman"/>
                <a:cs typeface="Times New Roman"/>
              </a:rPr>
              <a:t>tại</a:t>
            </a:r>
            <a:r>
              <a:rPr sz="2000" spc="-40" dirty="0">
                <a:solidFill>
                  <a:srgbClr val="585858"/>
                </a:solidFill>
                <a:latin typeface="Times New Roman"/>
                <a:cs typeface="Times New Roman"/>
              </a:rPr>
              <a:t> </a:t>
            </a:r>
            <a:r>
              <a:rPr sz="2000" dirty="0">
                <a:solidFill>
                  <a:srgbClr val="585858"/>
                </a:solidFill>
                <a:latin typeface="Times New Roman"/>
                <a:cs typeface="Times New Roman"/>
              </a:rPr>
              <a:t>trung</a:t>
            </a:r>
            <a:r>
              <a:rPr sz="2000" spc="-25" dirty="0">
                <a:solidFill>
                  <a:srgbClr val="585858"/>
                </a:solidFill>
                <a:latin typeface="Times New Roman"/>
                <a:cs typeface="Times New Roman"/>
              </a:rPr>
              <a:t> tâm </a:t>
            </a:r>
            <a:r>
              <a:rPr sz="2000" dirty="0">
                <a:solidFill>
                  <a:srgbClr val="585858"/>
                </a:solidFill>
                <a:latin typeface="Times New Roman"/>
                <a:cs typeface="Times New Roman"/>
              </a:rPr>
              <a:t>trong</a:t>
            </a:r>
            <a:r>
              <a:rPr sz="2000" spc="-45" dirty="0">
                <a:solidFill>
                  <a:srgbClr val="585858"/>
                </a:solidFill>
                <a:latin typeface="Times New Roman"/>
                <a:cs typeface="Times New Roman"/>
              </a:rPr>
              <a:t> </a:t>
            </a:r>
            <a:r>
              <a:rPr sz="2000" dirty="0">
                <a:solidFill>
                  <a:srgbClr val="585858"/>
                </a:solidFill>
                <a:latin typeface="Times New Roman"/>
                <a:cs typeface="Times New Roman"/>
              </a:rPr>
              <a:t>thành</a:t>
            </a:r>
            <a:r>
              <a:rPr sz="2000" spc="-20" dirty="0">
                <a:solidFill>
                  <a:srgbClr val="585858"/>
                </a:solidFill>
                <a:latin typeface="Times New Roman"/>
                <a:cs typeface="Times New Roman"/>
              </a:rPr>
              <a:t> </a:t>
            </a:r>
            <a:r>
              <a:rPr sz="2000" dirty="0">
                <a:solidFill>
                  <a:srgbClr val="585858"/>
                </a:solidFill>
                <a:latin typeface="Times New Roman"/>
                <a:cs typeface="Times New Roman"/>
              </a:rPr>
              <a:t>phố</a:t>
            </a:r>
            <a:r>
              <a:rPr sz="2000" spc="-55" dirty="0">
                <a:solidFill>
                  <a:srgbClr val="585858"/>
                </a:solidFill>
                <a:latin typeface="Times New Roman"/>
                <a:cs typeface="Times New Roman"/>
              </a:rPr>
              <a:t> </a:t>
            </a:r>
            <a:r>
              <a:rPr sz="2000" spc="-10" dirty="0">
                <a:solidFill>
                  <a:srgbClr val="585858"/>
                </a:solidFill>
                <a:latin typeface="Times New Roman"/>
                <a:cs typeface="Times New Roman"/>
              </a:rPr>
              <a:t>Tokyo.</a:t>
            </a:r>
            <a:endParaRPr sz="2000">
              <a:latin typeface="Times New Roman"/>
              <a:cs typeface="Times New Roman"/>
            </a:endParaRPr>
          </a:p>
        </p:txBody>
      </p:sp>
      <p:pic>
        <p:nvPicPr>
          <p:cNvPr id="6" name="object 6"/>
          <p:cNvPicPr/>
          <p:nvPr/>
        </p:nvPicPr>
        <p:blipFill>
          <a:blip r:embed="rId2" cstate="print"/>
          <a:stretch>
            <a:fillRect/>
          </a:stretch>
        </p:blipFill>
        <p:spPr>
          <a:xfrm>
            <a:off x="6032500" y="495300"/>
            <a:ext cx="5740400" cy="5969000"/>
          </a:xfrm>
          <a:prstGeom prst="rect">
            <a:avLst/>
          </a:prstGeom>
        </p:spPr>
      </p:pic>
      <p:sp>
        <p:nvSpPr>
          <p:cNvPr id="7" name="object 7"/>
          <p:cNvSpPr txBox="1"/>
          <p:nvPr/>
        </p:nvSpPr>
        <p:spPr>
          <a:xfrm>
            <a:off x="7887716" y="538734"/>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a:t>
            </a:r>
            <a:r>
              <a:rPr sz="1800" spc="5" dirty="0">
                <a:latin typeface="Times New Roman"/>
                <a:cs typeface="Times New Roman"/>
              </a:rPr>
              <a:t> </a:t>
            </a:r>
            <a:r>
              <a:rPr sz="1800" spc="-25" dirty="0">
                <a:latin typeface="Times New Roman"/>
                <a:cs typeface="Times New Roman"/>
              </a:rPr>
              <a:t>bộ</a:t>
            </a:r>
            <a:endParaRPr sz="18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89000" y="4140200"/>
            <a:ext cx="3797300" cy="2146300"/>
          </a:xfrm>
          <a:prstGeom prst="rect">
            <a:avLst/>
          </a:prstGeom>
        </p:spPr>
      </p:pic>
      <p:pic>
        <p:nvPicPr>
          <p:cNvPr id="3" name="object 3"/>
          <p:cNvPicPr/>
          <p:nvPr/>
        </p:nvPicPr>
        <p:blipFill>
          <a:blip r:embed="rId3" cstate="print"/>
          <a:stretch>
            <a:fillRect/>
          </a:stretch>
        </p:blipFill>
        <p:spPr>
          <a:xfrm>
            <a:off x="4851400" y="4140200"/>
            <a:ext cx="3225800" cy="2146300"/>
          </a:xfrm>
          <a:prstGeom prst="rect">
            <a:avLst/>
          </a:prstGeom>
        </p:spPr>
      </p:pic>
      <p:pic>
        <p:nvPicPr>
          <p:cNvPr id="4" name="object 4"/>
          <p:cNvPicPr/>
          <p:nvPr/>
        </p:nvPicPr>
        <p:blipFill>
          <a:blip r:embed="rId4" cstate="print"/>
          <a:stretch>
            <a:fillRect/>
          </a:stretch>
        </p:blipFill>
        <p:spPr>
          <a:xfrm>
            <a:off x="8235442" y="4140784"/>
            <a:ext cx="3214370" cy="2145411"/>
          </a:xfrm>
          <a:prstGeom prst="rect">
            <a:avLst/>
          </a:prstGeom>
        </p:spPr>
      </p:pic>
      <p:pic>
        <p:nvPicPr>
          <p:cNvPr id="5" name="object 5"/>
          <p:cNvPicPr/>
          <p:nvPr/>
        </p:nvPicPr>
        <p:blipFill>
          <a:blip r:embed="rId5" cstate="print"/>
          <a:stretch>
            <a:fillRect/>
          </a:stretch>
        </p:blipFill>
        <p:spPr>
          <a:xfrm>
            <a:off x="7367523" y="1576324"/>
            <a:ext cx="3539744" cy="2281809"/>
          </a:xfrm>
          <a:prstGeom prst="rect">
            <a:avLst/>
          </a:prstGeom>
        </p:spPr>
      </p:pic>
      <p:pic>
        <p:nvPicPr>
          <p:cNvPr id="6" name="object 6"/>
          <p:cNvPicPr/>
          <p:nvPr/>
        </p:nvPicPr>
        <p:blipFill>
          <a:blip r:embed="rId6" cstate="print"/>
          <a:stretch>
            <a:fillRect/>
          </a:stretch>
        </p:blipFill>
        <p:spPr>
          <a:xfrm>
            <a:off x="1943100" y="2679700"/>
            <a:ext cx="3873500" cy="800100"/>
          </a:xfrm>
          <a:prstGeom prst="rect">
            <a:avLst/>
          </a:prstGeom>
        </p:spPr>
      </p:pic>
      <p:sp>
        <p:nvSpPr>
          <p:cNvPr id="7" name="object 7"/>
          <p:cNvSpPr txBox="1">
            <a:spLocks noGrp="1"/>
          </p:cNvSpPr>
          <p:nvPr>
            <p:ph type="title"/>
          </p:nvPr>
        </p:nvSpPr>
        <p:spPr>
          <a:xfrm>
            <a:off x="921207" y="562482"/>
            <a:ext cx="9536430" cy="636270"/>
          </a:xfrm>
          <a:prstGeom prst="rect">
            <a:avLst/>
          </a:prstGeom>
        </p:spPr>
        <p:txBody>
          <a:bodyPr vert="horz" wrap="square" lIns="0" tIns="13335" rIns="0" bIns="0" rtlCol="0">
            <a:spAutoFit/>
          </a:bodyPr>
          <a:lstStyle/>
          <a:p>
            <a:pPr algn="ctr">
              <a:lnSpc>
                <a:spcPct val="100000"/>
              </a:lnSpc>
              <a:spcBef>
                <a:spcPts val="105"/>
              </a:spcBef>
            </a:pPr>
            <a:r>
              <a:rPr sz="2000" b="1" dirty="0">
                <a:solidFill>
                  <a:srgbClr val="585858"/>
                </a:solidFill>
                <a:latin typeface="Times New Roman"/>
                <a:cs typeface="Times New Roman"/>
              </a:rPr>
              <a:t>Chính</a:t>
            </a:r>
            <a:r>
              <a:rPr sz="2000" b="1" spc="-40" dirty="0">
                <a:solidFill>
                  <a:srgbClr val="585858"/>
                </a:solidFill>
                <a:latin typeface="Times New Roman"/>
                <a:cs typeface="Times New Roman"/>
              </a:rPr>
              <a:t> </a:t>
            </a:r>
            <a:r>
              <a:rPr sz="2000" b="1" dirty="0">
                <a:solidFill>
                  <a:srgbClr val="585858"/>
                </a:solidFill>
                <a:latin typeface="Times New Roman"/>
                <a:cs typeface="Times New Roman"/>
              </a:rPr>
              <a:t>thức</a:t>
            </a:r>
            <a:r>
              <a:rPr sz="2000" b="1" spc="-30" dirty="0">
                <a:solidFill>
                  <a:srgbClr val="585858"/>
                </a:solidFill>
                <a:latin typeface="Times New Roman"/>
                <a:cs typeface="Times New Roman"/>
              </a:rPr>
              <a:t> </a:t>
            </a:r>
            <a:r>
              <a:rPr sz="2000" b="1" dirty="0">
                <a:solidFill>
                  <a:srgbClr val="585858"/>
                </a:solidFill>
                <a:latin typeface="Times New Roman"/>
                <a:cs typeface="Times New Roman"/>
              </a:rPr>
              <a:t>cung</a:t>
            </a:r>
            <a:r>
              <a:rPr sz="2000" b="1" spc="-30" dirty="0">
                <a:solidFill>
                  <a:srgbClr val="585858"/>
                </a:solidFill>
                <a:latin typeface="Times New Roman"/>
                <a:cs typeface="Times New Roman"/>
              </a:rPr>
              <a:t> </a:t>
            </a:r>
            <a:r>
              <a:rPr sz="2000" b="1" dirty="0">
                <a:solidFill>
                  <a:srgbClr val="585858"/>
                </a:solidFill>
                <a:latin typeface="Times New Roman"/>
                <a:cs typeface="Times New Roman"/>
              </a:rPr>
              <a:t>cấp</a:t>
            </a:r>
            <a:r>
              <a:rPr sz="2000" b="1" spc="-5" dirty="0">
                <a:solidFill>
                  <a:srgbClr val="585858"/>
                </a:solidFill>
                <a:latin typeface="Times New Roman"/>
                <a:cs typeface="Times New Roman"/>
              </a:rPr>
              <a:t> </a:t>
            </a:r>
            <a:r>
              <a:rPr sz="2000" b="1" dirty="0">
                <a:solidFill>
                  <a:srgbClr val="585858"/>
                </a:solidFill>
                <a:latin typeface="Times New Roman"/>
                <a:cs typeface="Times New Roman"/>
              </a:rPr>
              <a:t>PLASOME</a:t>
            </a:r>
            <a:r>
              <a:rPr sz="2000" b="1" spc="-40" dirty="0">
                <a:solidFill>
                  <a:srgbClr val="585858"/>
                </a:solidFill>
                <a:latin typeface="Times New Roman"/>
                <a:cs typeface="Times New Roman"/>
              </a:rPr>
              <a:t> </a:t>
            </a:r>
            <a:r>
              <a:rPr sz="2000" b="1" dirty="0">
                <a:solidFill>
                  <a:srgbClr val="585858"/>
                </a:solidFill>
                <a:latin typeface="Times New Roman"/>
                <a:cs typeface="Times New Roman"/>
              </a:rPr>
              <a:t>–</a:t>
            </a:r>
            <a:r>
              <a:rPr sz="2000" b="1" spc="-10" dirty="0">
                <a:solidFill>
                  <a:srgbClr val="585858"/>
                </a:solidFill>
                <a:latin typeface="Times New Roman"/>
                <a:cs typeface="Times New Roman"/>
              </a:rPr>
              <a:t> </a:t>
            </a:r>
            <a:r>
              <a:rPr sz="2000" b="1" dirty="0">
                <a:solidFill>
                  <a:srgbClr val="585858"/>
                </a:solidFill>
                <a:latin typeface="Times New Roman"/>
                <a:cs typeface="Times New Roman"/>
              </a:rPr>
              <a:t>Dịch</a:t>
            </a:r>
            <a:r>
              <a:rPr sz="2000" b="1" spc="-20" dirty="0">
                <a:solidFill>
                  <a:srgbClr val="585858"/>
                </a:solidFill>
                <a:latin typeface="Times New Roman"/>
                <a:cs typeface="Times New Roman"/>
              </a:rPr>
              <a:t> </a:t>
            </a:r>
            <a:r>
              <a:rPr sz="2000" b="1" dirty="0">
                <a:solidFill>
                  <a:srgbClr val="585858"/>
                </a:solidFill>
                <a:latin typeface="Times New Roman"/>
                <a:cs typeface="Times New Roman"/>
              </a:rPr>
              <a:t>dưỡng</a:t>
            </a:r>
            <a:r>
              <a:rPr sz="2000" b="1" spc="-5" dirty="0">
                <a:solidFill>
                  <a:srgbClr val="585858"/>
                </a:solidFill>
                <a:latin typeface="Times New Roman"/>
                <a:cs typeface="Times New Roman"/>
              </a:rPr>
              <a:t> </a:t>
            </a:r>
            <a:r>
              <a:rPr sz="2000" b="1" dirty="0">
                <a:solidFill>
                  <a:srgbClr val="585858"/>
                </a:solidFill>
                <a:latin typeface="Times New Roman"/>
                <a:cs typeface="Times New Roman"/>
              </a:rPr>
              <a:t>nuôi</a:t>
            </a:r>
            <a:r>
              <a:rPr sz="2000" b="1" spc="-40" dirty="0">
                <a:solidFill>
                  <a:srgbClr val="585858"/>
                </a:solidFill>
                <a:latin typeface="Times New Roman"/>
                <a:cs typeface="Times New Roman"/>
              </a:rPr>
              <a:t> </a:t>
            </a:r>
            <a:r>
              <a:rPr sz="2000" b="1" dirty="0">
                <a:solidFill>
                  <a:srgbClr val="585858"/>
                </a:solidFill>
                <a:latin typeface="Times New Roman"/>
                <a:cs typeface="Times New Roman"/>
              </a:rPr>
              <a:t>cấy</a:t>
            </a:r>
            <a:r>
              <a:rPr sz="2000" b="1" spc="-60" dirty="0">
                <a:solidFill>
                  <a:srgbClr val="585858"/>
                </a:solidFill>
                <a:latin typeface="Times New Roman"/>
                <a:cs typeface="Times New Roman"/>
              </a:rPr>
              <a:t> </a:t>
            </a:r>
            <a:r>
              <a:rPr sz="2000" b="1" dirty="0">
                <a:solidFill>
                  <a:srgbClr val="585858"/>
                </a:solidFill>
                <a:latin typeface="Times New Roman"/>
                <a:cs typeface="Times New Roman"/>
              </a:rPr>
              <a:t>TBG</a:t>
            </a:r>
            <a:r>
              <a:rPr sz="2000" b="1" spc="-15" dirty="0">
                <a:solidFill>
                  <a:srgbClr val="585858"/>
                </a:solidFill>
                <a:latin typeface="Times New Roman"/>
                <a:cs typeface="Times New Roman"/>
              </a:rPr>
              <a:t> </a:t>
            </a:r>
            <a:r>
              <a:rPr sz="2000" b="1" dirty="0">
                <a:solidFill>
                  <a:srgbClr val="585858"/>
                </a:solidFill>
                <a:latin typeface="Times New Roman"/>
                <a:cs typeface="Times New Roman"/>
              </a:rPr>
              <a:t>trung</a:t>
            </a:r>
            <a:r>
              <a:rPr sz="2000" b="1" spc="-30" dirty="0">
                <a:solidFill>
                  <a:srgbClr val="585858"/>
                </a:solidFill>
                <a:latin typeface="Times New Roman"/>
                <a:cs typeface="Times New Roman"/>
              </a:rPr>
              <a:t> </a:t>
            </a:r>
            <a:r>
              <a:rPr sz="2000" b="1" dirty="0">
                <a:solidFill>
                  <a:srgbClr val="585858"/>
                </a:solidFill>
                <a:latin typeface="Times New Roman"/>
                <a:cs typeface="Times New Roman"/>
              </a:rPr>
              <a:t>mô</a:t>
            </a:r>
            <a:r>
              <a:rPr sz="2000" b="1" spc="-15" dirty="0">
                <a:solidFill>
                  <a:srgbClr val="585858"/>
                </a:solidFill>
                <a:latin typeface="Times New Roman"/>
                <a:cs typeface="Times New Roman"/>
              </a:rPr>
              <a:t> </a:t>
            </a:r>
            <a:r>
              <a:rPr sz="2000" b="1" dirty="0">
                <a:solidFill>
                  <a:srgbClr val="585858"/>
                </a:solidFill>
                <a:latin typeface="Times New Roman"/>
                <a:cs typeface="Times New Roman"/>
              </a:rPr>
              <a:t>có</a:t>
            </a:r>
            <a:r>
              <a:rPr sz="2000" b="1" spc="-10" dirty="0">
                <a:solidFill>
                  <a:srgbClr val="585858"/>
                </a:solidFill>
                <a:latin typeface="Times New Roman"/>
                <a:cs typeface="Times New Roman"/>
              </a:rPr>
              <a:t> </a:t>
            </a:r>
            <a:r>
              <a:rPr sz="2000" b="1" dirty="0">
                <a:solidFill>
                  <a:srgbClr val="585858"/>
                </a:solidFill>
                <a:latin typeface="Times New Roman"/>
                <a:cs typeface="Times New Roman"/>
              </a:rPr>
              <a:t>nguồn</a:t>
            </a:r>
            <a:r>
              <a:rPr sz="2000" b="1" spc="-35" dirty="0">
                <a:solidFill>
                  <a:srgbClr val="585858"/>
                </a:solidFill>
                <a:latin typeface="Times New Roman"/>
                <a:cs typeface="Times New Roman"/>
              </a:rPr>
              <a:t> </a:t>
            </a:r>
            <a:r>
              <a:rPr sz="2000" b="1" dirty="0">
                <a:solidFill>
                  <a:srgbClr val="585858"/>
                </a:solidFill>
                <a:latin typeface="Times New Roman"/>
                <a:cs typeface="Times New Roman"/>
              </a:rPr>
              <a:t>gốc</a:t>
            </a:r>
            <a:r>
              <a:rPr sz="2000" b="1" spc="-25" dirty="0">
                <a:solidFill>
                  <a:srgbClr val="585858"/>
                </a:solidFill>
                <a:latin typeface="Times New Roman"/>
                <a:cs typeface="Times New Roman"/>
              </a:rPr>
              <a:t> từ</a:t>
            </a:r>
            <a:endParaRPr sz="2000">
              <a:latin typeface="Times New Roman"/>
              <a:cs typeface="Times New Roman"/>
            </a:endParaRPr>
          </a:p>
          <a:p>
            <a:pPr marL="5080" algn="ctr">
              <a:lnSpc>
                <a:spcPct val="100000"/>
              </a:lnSpc>
            </a:pPr>
            <a:r>
              <a:rPr sz="2000" b="1" dirty="0">
                <a:solidFill>
                  <a:srgbClr val="585858"/>
                </a:solidFill>
                <a:latin typeface="Times New Roman"/>
                <a:cs typeface="Times New Roman"/>
              </a:rPr>
              <a:t>dây</a:t>
            </a:r>
            <a:r>
              <a:rPr sz="2000" b="1" spc="-35" dirty="0">
                <a:solidFill>
                  <a:srgbClr val="585858"/>
                </a:solidFill>
                <a:latin typeface="Times New Roman"/>
                <a:cs typeface="Times New Roman"/>
              </a:rPr>
              <a:t> </a:t>
            </a:r>
            <a:r>
              <a:rPr sz="2000" b="1" dirty="0">
                <a:solidFill>
                  <a:srgbClr val="585858"/>
                </a:solidFill>
                <a:latin typeface="Times New Roman"/>
                <a:cs typeface="Times New Roman"/>
              </a:rPr>
              <a:t>rốn</a:t>
            </a:r>
            <a:r>
              <a:rPr sz="2000" b="1" spc="-30" dirty="0">
                <a:solidFill>
                  <a:srgbClr val="585858"/>
                </a:solidFill>
                <a:latin typeface="Times New Roman"/>
                <a:cs typeface="Times New Roman"/>
              </a:rPr>
              <a:t> </a:t>
            </a:r>
            <a:r>
              <a:rPr sz="2000" b="1" dirty="0">
                <a:solidFill>
                  <a:srgbClr val="585858"/>
                </a:solidFill>
                <a:latin typeface="Times New Roman"/>
                <a:cs typeface="Times New Roman"/>
              </a:rPr>
              <a:t>người</a:t>
            </a:r>
            <a:r>
              <a:rPr sz="2000" b="1" spc="-30" dirty="0">
                <a:solidFill>
                  <a:srgbClr val="585858"/>
                </a:solidFill>
                <a:latin typeface="Times New Roman"/>
                <a:cs typeface="Times New Roman"/>
              </a:rPr>
              <a:t> </a:t>
            </a:r>
            <a:r>
              <a:rPr sz="2000" b="1" dirty="0">
                <a:solidFill>
                  <a:srgbClr val="585858"/>
                </a:solidFill>
                <a:latin typeface="Times New Roman"/>
                <a:cs typeface="Times New Roman"/>
              </a:rPr>
              <a:t>ra</a:t>
            </a:r>
            <a:r>
              <a:rPr sz="2000" b="1" spc="-15" dirty="0">
                <a:solidFill>
                  <a:srgbClr val="585858"/>
                </a:solidFill>
                <a:latin typeface="Times New Roman"/>
                <a:cs typeface="Times New Roman"/>
              </a:rPr>
              <a:t> </a:t>
            </a:r>
            <a:r>
              <a:rPr sz="2000" b="1" dirty="0">
                <a:solidFill>
                  <a:srgbClr val="585858"/>
                </a:solidFill>
                <a:latin typeface="Times New Roman"/>
                <a:cs typeface="Times New Roman"/>
              </a:rPr>
              <a:t>thị</a:t>
            </a:r>
            <a:r>
              <a:rPr sz="2000" b="1" spc="-30" dirty="0">
                <a:solidFill>
                  <a:srgbClr val="585858"/>
                </a:solidFill>
                <a:latin typeface="Times New Roman"/>
                <a:cs typeface="Times New Roman"/>
              </a:rPr>
              <a:t> </a:t>
            </a:r>
            <a:r>
              <a:rPr sz="2000" b="1" spc="-10" dirty="0">
                <a:solidFill>
                  <a:srgbClr val="585858"/>
                </a:solidFill>
                <a:latin typeface="Times New Roman"/>
                <a:cs typeface="Times New Roman"/>
              </a:rPr>
              <a:t>trường</a:t>
            </a:r>
            <a:endParaRPr sz="2000">
              <a:latin typeface="Times New Roman"/>
              <a:cs typeface="Times New Roman"/>
            </a:endParaRPr>
          </a:p>
        </p:txBody>
      </p:sp>
      <p:sp>
        <p:nvSpPr>
          <p:cNvPr id="8" name="object 8"/>
          <p:cNvSpPr txBox="1"/>
          <p:nvPr/>
        </p:nvSpPr>
        <p:spPr>
          <a:xfrm>
            <a:off x="712114" y="1297304"/>
            <a:ext cx="6509384" cy="1115060"/>
          </a:xfrm>
          <a:prstGeom prst="rect">
            <a:avLst/>
          </a:prstGeom>
        </p:spPr>
        <p:txBody>
          <a:bodyPr vert="horz" wrap="square" lIns="0" tIns="15240" rIns="0" bIns="0" rtlCol="0">
            <a:spAutoFit/>
          </a:bodyPr>
          <a:lstStyle/>
          <a:p>
            <a:pPr marL="12700" marR="5080">
              <a:lnSpc>
                <a:spcPct val="99100"/>
              </a:lnSpc>
              <a:spcBef>
                <a:spcPts val="120"/>
              </a:spcBef>
              <a:tabLst>
                <a:tab pos="1837055" algn="l"/>
              </a:tabLst>
            </a:pPr>
            <a:r>
              <a:rPr sz="1800" b="1" dirty="0">
                <a:solidFill>
                  <a:srgbClr val="585858"/>
                </a:solidFill>
                <a:latin typeface="Times New Roman"/>
                <a:cs typeface="Times New Roman"/>
              </a:rPr>
              <a:t>Ngày</a:t>
            </a:r>
            <a:r>
              <a:rPr sz="1800" b="1" spc="-10" dirty="0">
                <a:solidFill>
                  <a:srgbClr val="585858"/>
                </a:solidFill>
                <a:latin typeface="Times New Roman"/>
                <a:cs typeface="Times New Roman"/>
              </a:rPr>
              <a:t> 09.05.2023</a:t>
            </a:r>
            <a:r>
              <a:rPr sz="1800" b="1" dirty="0">
                <a:solidFill>
                  <a:srgbClr val="585858"/>
                </a:solidFill>
                <a:latin typeface="Times New Roman"/>
                <a:cs typeface="Times New Roman"/>
              </a:rPr>
              <a:t>	PRESS</a:t>
            </a:r>
            <a:r>
              <a:rPr sz="1800" b="1" spc="-50" dirty="0">
                <a:solidFill>
                  <a:srgbClr val="585858"/>
                </a:solidFill>
                <a:latin typeface="Times New Roman"/>
                <a:cs typeface="Times New Roman"/>
              </a:rPr>
              <a:t> </a:t>
            </a:r>
            <a:r>
              <a:rPr sz="1800" b="1" dirty="0">
                <a:solidFill>
                  <a:srgbClr val="585858"/>
                </a:solidFill>
                <a:latin typeface="Times New Roman"/>
                <a:cs typeface="Times New Roman"/>
              </a:rPr>
              <a:t>RELEASE</a:t>
            </a:r>
            <a:r>
              <a:rPr sz="1800" b="1" spc="-35" dirty="0">
                <a:solidFill>
                  <a:srgbClr val="585858"/>
                </a:solidFill>
                <a:latin typeface="Times New Roman"/>
                <a:cs typeface="Times New Roman"/>
              </a:rPr>
              <a:t> </a:t>
            </a:r>
            <a:r>
              <a:rPr sz="1800" b="1" dirty="0">
                <a:solidFill>
                  <a:srgbClr val="585858"/>
                </a:solidFill>
                <a:latin typeface="Times New Roman"/>
                <a:cs typeface="Times New Roman"/>
              </a:rPr>
              <a:t>(Chính</a:t>
            </a:r>
            <a:r>
              <a:rPr sz="1800" b="1" spc="-35" dirty="0">
                <a:solidFill>
                  <a:srgbClr val="585858"/>
                </a:solidFill>
                <a:latin typeface="Times New Roman"/>
                <a:cs typeface="Times New Roman"/>
              </a:rPr>
              <a:t> </a:t>
            </a:r>
            <a:r>
              <a:rPr sz="1800" b="1" dirty="0">
                <a:solidFill>
                  <a:srgbClr val="585858"/>
                </a:solidFill>
                <a:latin typeface="Times New Roman"/>
                <a:cs typeface="Times New Roman"/>
              </a:rPr>
              <a:t>thức</a:t>
            </a:r>
            <a:r>
              <a:rPr sz="1800" b="1" spc="-40" dirty="0">
                <a:solidFill>
                  <a:srgbClr val="585858"/>
                </a:solidFill>
                <a:latin typeface="Times New Roman"/>
                <a:cs typeface="Times New Roman"/>
              </a:rPr>
              <a:t> </a:t>
            </a:r>
            <a:r>
              <a:rPr sz="1800" b="1" dirty="0">
                <a:solidFill>
                  <a:srgbClr val="585858"/>
                </a:solidFill>
                <a:latin typeface="Times New Roman"/>
                <a:cs typeface="Times New Roman"/>
              </a:rPr>
              <a:t>công</a:t>
            </a:r>
            <a:r>
              <a:rPr sz="1800" b="1" spc="-30" dirty="0">
                <a:solidFill>
                  <a:srgbClr val="585858"/>
                </a:solidFill>
                <a:latin typeface="Times New Roman"/>
                <a:cs typeface="Times New Roman"/>
              </a:rPr>
              <a:t> </a:t>
            </a:r>
            <a:r>
              <a:rPr sz="1800" b="1" spc="-25" dirty="0">
                <a:solidFill>
                  <a:srgbClr val="585858"/>
                </a:solidFill>
                <a:latin typeface="Times New Roman"/>
                <a:cs typeface="Times New Roman"/>
              </a:rPr>
              <a:t>bố) ONODERA</a:t>
            </a:r>
            <a:r>
              <a:rPr sz="1800" b="1" spc="-100" dirty="0">
                <a:solidFill>
                  <a:srgbClr val="585858"/>
                </a:solidFill>
                <a:latin typeface="Times New Roman"/>
                <a:cs typeface="Times New Roman"/>
              </a:rPr>
              <a:t> </a:t>
            </a:r>
            <a:r>
              <a:rPr sz="1800" b="1" dirty="0">
                <a:solidFill>
                  <a:srgbClr val="585858"/>
                </a:solidFill>
                <a:latin typeface="Times New Roman"/>
                <a:cs typeface="Times New Roman"/>
              </a:rPr>
              <a:t>Medical</a:t>
            </a:r>
            <a:r>
              <a:rPr sz="1800" b="1" spc="-20" dirty="0">
                <a:solidFill>
                  <a:srgbClr val="585858"/>
                </a:solidFill>
                <a:latin typeface="Times New Roman"/>
                <a:cs typeface="Times New Roman"/>
              </a:rPr>
              <a:t> </a:t>
            </a:r>
            <a:r>
              <a:rPr sz="1800" b="1" dirty="0">
                <a:solidFill>
                  <a:srgbClr val="585858"/>
                </a:solidFill>
                <a:latin typeface="Calibri"/>
                <a:cs typeface="Calibri"/>
              </a:rPr>
              <a:t>×</a:t>
            </a:r>
            <a:r>
              <a:rPr sz="1800" b="1" spc="45" dirty="0">
                <a:solidFill>
                  <a:srgbClr val="585858"/>
                </a:solidFill>
                <a:latin typeface="Calibri"/>
                <a:cs typeface="Calibri"/>
              </a:rPr>
              <a:t> </a:t>
            </a:r>
            <a:r>
              <a:rPr sz="1800" dirty="0">
                <a:solidFill>
                  <a:srgbClr val="585858"/>
                </a:solidFill>
                <a:latin typeface="Times New Roman"/>
                <a:cs typeface="Times New Roman"/>
              </a:rPr>
              <a:t>Japan</a:t>
            </a:r>
            <a:r>
              <a:rPr sz="1800" spc="-15" dirty="0">
                <a:solidFill>
                  <a:srgbClr val="585858"/>
                </a:solidFill>
                <a:latin typeface="Times New Roman"/>
                <a:cs typeface="Times New Roman"/>
              </a:rPr>
              <a:t> </a:t>
            </a:r>
            <a:r>
              <a:rPr sz="1800" dirty="0">
                <a:solidFill>
                  <a:srgbClr val="585858"/>
                </a:solidFill>
                <a:latin typeface="Times New Roman"/>
                <a:cs typeface="Times New Roman"/>
              </a:rPr>
              <a:t>Bio</a:t>
            </a:r>
            <a:r>
              <a:rPr sz="1800" spc="-5" dirty="0">
                <a:solidFill>
                  <a:srgbClr val="585858"/>
                </a:solidFill>
                <a:latin typeface="Times New Roman"/>
                <a:cs typeface="Times New Roman"/>
              </a:rPr>
              <a:t> </a:t>
            </a:r>
            <a:r>
              <a:rPr sz="1800" dirty="0">
                <a:solidFill>
                  <a:srgbClr val="585858"/>
                </a:solidFill>
                <a:latin typeface="Times New Roman"/>
                <a:cs typeface="Times New Roman"/>
              </a:rPr>
              <a:t>Products</a:t>
            </a:r>
            <a:r>
              <a:rPr sz="1800" spc="-15" dirty="0">
                <a:solidFill>
                  <a:srgbClr val="585858"/>
                </a:solidFill>
                <a:latin typeface="Times New Roman"/>
                <a:cs typeface="Times New Roman"/>
              </a:rPr>
              <a:t> </a:t>
            </a:r>
            <a:r>
              <a:rPr sz="1800" dirty="0">
                <a:solidFill>
                  <a:srgbClr val="585858"/>
                </a:solidFill>
                <a:latin typeface="Times New Roman"/>
                <a:cs typeface="Times New Roman"/>
              </a:rPr>
              <a:t>Co.,</a:t>
            </a:r>
            <a:r>
              <a:rPr sz="1800" spc="-20" dirty="0">
                <a:solidFill>
                  <a:srgbClr val="585858"/>
                </a:solidFill>
                <a:latin typeface="Times New Roman"/>
                <a:cs typeface="Times New Roman"/>
              </a:rPr>
              <a:t> </a:t>
            </a:r>
            <a:r>
              <a:rPr sz="1800" dirty="0">
                <a:solidFill>
                  <a:srgbClr val="585858"/>
                </a:solidFill>
                <a:latin typeface="Times New Roman"/>
                <a:cs typeface="Times New Roman"/>
              </a:rPr>
              <a:t>Ltd.</a:t>
            </a:r>
            <a:r>
              <a:rPr sz="1800" spc="-20" dirty="0">
                <a:solidFill>
                  <a:srgbClr val="585858"/>
                </a:solidFill>
                <a:latin typeface="Times New Roman"/>
                <a:cs typeface="Times New Roman"/>
              </a:rPr>
              <a:t> </a:t>
            </a:r>
            <a:r>
              <a:rPr sz="1800" dirty="0">
                <a:solidFill>
                  <a:srgbClr val="585858"/>
                </a:solidFill>
                <a:latin typeface="Times New Roman"/>
                <a:cs typeface="Times New Roman"/>
              </a:rPr>
              <a:t>(JBP) bắt</a:t>
            </a:r>
            <a:r>
              <a:rPr sz="1800" spc="-10" dirty="0">
                <a:solidFill>
                  <a:srgbClr val="585858"/>
                </a:solidFill>
                <a:latin typeface="Times New Roman"/>
                <a:cs typeface="Times New Roman"/>
              </a:rPr>
              <a:t> </a:t>
            </a:r>
            <a:r>
              <a:rPr sz="1800" dirty="0">
                <a:solidFill>
                  <a:srgbClr val="585858"/>
                </a:solidFill>
                <a:latin typeface="Times New Roman"/>
                <a:cs typeface="Times New Roman"/>
              </a:rPr>
              <a:t>tay</a:t>
            </a:r>
            <a:r>
              <a:rPr sz="1800" spc="-30" dirty="0">
                <a:solidFill>
                  <a:srgbClr val="585858"/>
                </a:solidFill>
                <a:latin typeface="Times New Roman"/>
                <a:cs typeface="Times New Roman"/>
              </a:rPr>
              <a:t> </a:t>
            </a:r>
            <a:r>
              <a:rPr sz="1800" spc="-25" dirty="0">
                <a:solidFill>
                  <a:srgbClr val="585858"/>
                </a:solidFill>
                <a:latin typeface="Times New Roman"/>
                <a:cs typeface="Times New Roman"/>
              </a:rPr>
              <a:t>vào </a:t>
            </a:r>
            <a:r>
              <a:rPr sz="1800" dirty="0">
                <a:solidFill>
                  <a:srgbClr val="585858"/>
                </a:solidFill>
                <a:latin typeface="Times New Roman"/>
                <a:cs typeface="Times New Roman"/>
              </a:rPr>
              <a:t>đồng</a:t>
            </a:r>
            <a:r>
              <a:rPr sz="1800" spc="-45" dirty="0">
                <a:solidFill>
                  <a:srgbClr val="585858"/>
                </a:solidFill>
                <a:latin typeface="Times New Roman"/>
                <a:cs typeface="Times New Roman"/>
              </a:rPr>
              <a:t> </a:t>
            </a:r>
            <a:r>
              <a:rPr sz="1800" dirty="0">
                <a:solidFill>
                  <a:srgbClr val="585858"/>
                </a:solidFill>
                <a:latin typeface="Times New Roman"/>
                <a:cs typeface="Times New Roman"/>
              </a:rPr>
              <a:t>nghiên</a:t>
            </a:r>
            <a:r>
              <a:rPr sz="1800" spc="-30" dirty="0">
                <a:solidFill>
                  <a:srgbClr val="585858"/>
                </a:solidFill>
                <a:latin typeface="Times New Roman"/>
                <a:cs typeface="Times New Roman"/>
              </a:rPr>
              <a:t> </a:t>
            </a:r>
            <a:r>
              <a:rPr sz="1800" dirty="0">
                <a:solidFill>
                  <a:srgbClr val="585858"/>
                </a:solidFill>
                <a:latin typeface="Times New Roman"/>
                <a:cs typeface="Times New Roman"/>
              </a:rPr>
              <a:t>cứu</a:t>
            </a:r>
            <a:r>
              <a:rPr sz="1800" spc="-30" dirty="0">
                <a:solidFill>
                  <a:srgbClr val="585858"/>
                </a:solidFill>
                <a:latin typeface="Times New Roman"/>
                <a:cs typeface="Times New Roman"/>
              </a:rPr>
              <a:t> </a:t>
            </a:r>
            <a:r>
              <a:rPr sz="1800" dirty="0">
                <a:solidFill>
                  <a:srgbClr val="585858"/>
                </a:solidFill>
                <a:latin typeface="Times New Roman"/>
                <a:cs typeface="Times New Roman"/>
              </a:rPr>
              <a:t>trong</a:t>
            </a:r>
            <a:r>
              <a:rPr sz="1800" spc="-40" dirty="0">
                <a:solidFill>
                  <a:srgbClr val="585858"/>
                </a:solidFill>
                <a:latin typeface="Times New Roman"/>
                <a:cs typeface="Times New Roman"/>
              </a:rPr>
              <a:t> </a:t>
            </a:r>
            <a:r>
              <a:rPr sz="1800" dirty="0">
                <a:solidFill>
                  <a:srgbClr val="585858"/>
                </a:solidFill>
                <a:latin typeface="Times New Roman"/>
                <a:cs typeface="Times New Roman"/>
              </a:rPr>
              <a:t>lĩnh</a:t>
            </a:r>
            <a:r>
              <a:rPr sz="1800" spc="-40" dirty="0">
                <a:solidFill>
                  <a:srgbClr val="585858"/>
                </a:solidFill>
                <a:latin typeface="Times New Roman"/>
                <a:cs typeface="Times New Roman"/>
              </a:rPr>
              <a:t> </a:t>
            </a:r>
            <a:r>
              <a:rPr sz="1800" dirty="0">
                <a:solidFill>
                  <a:srgbClr val="585858"/>
                </a:solidFill>
                <a:latin typeface="Times New Roman"/>
                <a:cs typeface="Times New Roman"/>
              </a:rPr>
              <a:t>vực</a:t>
            </a:r>
            <a:r>
              <a:rPr sz="1800" spc="-85" dirty="0">
                <a:solidFill>
                  <a:srgbClr val="585858"/>
                </a:solidFill>
                <a:latin typeface="Times New Roman"/>
                <a:cs typeface="Times New Roman"/>
              </a:rPr>
              <a:t> </a:t>
            </a:r>
            <a:r>
              <a:rPr sz="1800" dirty="0">
                <a:solidFill>
                  <a:srgbClr val="585858"/>
                </a:solidFill>
                <a:latin typeface="Times New Roman"/>
                <a:cs typeface="Times New Roman"/>
              </a:rPr>
              <a:t>Y</a:t>
            </a:r>
            <a:r>
              <a:rPr sz="1800" spc="-100" dirty="0">
                <a:solidFill>
                  <a:srgbClr val="585858"/>
                </a:solidFill>
                <a:latin typeface="Times New Roman"/>
                <a:cs typeface="Times New Roman"/>
              </a:rPr>
              <a:t> </a:t>
            </a:r>
            <a:r>
              <a:rPr sz="1800" dirty="0">
                <a:solidFill>
                  <a:srgbClr val="585858"/>
                </a:solidFill>
                <a:latin typeface="Times New Roman"/>
                <a:cs typeface="Times New Roman"/>
              </a:rPr>
              <a:t>học</a:t>
            </a:r>
            <a:r>
              <a:rPr sz="1800" spc="-25" dirty="0">
                <a:solidFill>
                  <a:srgbClr val="585858"/>
                </a:solidFill>
                <a:latin typeface="Times New Roman"/>
                <a:cs typeface="Times New Roman"/>
              </a:rPr>
              <a:t> </a:t>
            </a:r>
            <a:r>
              <a:rPr sz="1800" dirty="0">
                <a:solidFill>
                  <a:srgbClr val="585858"/>
                </a:solidFill>
                <a:latin typeface="Times New Roman"/>
                <a:cs typeface="Times New Roman"/>
              </a:rPr>
              <a:t>tái</a:t>
            </a:r>
            <a:r>
              <a:rPr sz="1800" spc="-30" dirty="0">
                <a:solidFill>
                  <a:srgbClr val="585858"/>
                </a:solidFill>
                <a:latin typeface="Times New Roman"/>
                <a:cs typeface="Times New Roman"/>
              </a:rPr>
              <a:t> </a:t>
            </a:r>
            <a:r>
              <a:rPr sz="1800" dirty="0">
                <a:solidFill>
                  <a:srgbClr val="585858"/>
                </a:solidFill>
                <a:latin typeface="Times New Roman"/>
                <a:cs typeface="Times New Roman"/>
              </a:rPr>
              <a:t>tạo</a:t>
            </a:r>
            <a:r>
              <a:rPr sz="1800" spc="-40" dirty="0">
                <a:solidFill>
                  <a:srgbClr val="585858"/>
                </a:solidFill>
                <a:latin typeface="Times New Roman"/>
                <a:cs typeface="Times New Roman"/>
              </a:rPr>
              <a:t> </a:t>
            </a:r>
            <a:r>
              <a:rPr sz="1800" dirty="0">
                <a:solidFill>
                  <a:srgbClr val="585858"/>
                </a:solidFill>
                <a:latin typeface="Times New Roman"/>
                <a:cs typeface="Times New Roman"/>
              </a:rPr>
              <a:t>sử</a:t>
            </a:r>
            <a:r>
              <a:rPr sz="1800" spc="-25" dirty="0">
                <a:solidFill>
                  <a:srgbClr val="585858"/>
                </a:solidFill>
                <a:latin typeface="Times New Roman"/>
                <a:cs typeface="Times New Roman"/>
              </a:rPr>
              <a:t> </a:t>
            </a:r>
            <a:r>
              <a:rPr sz="1800" dirty="0">
                <a:solidFill>
                  <a:srgbClr val="585858"/>
                </a:solidFill>
                <a:latin typeface="Times New Roman"/>
                <a:cs typeface="Times New Roman"/>
              </a:rPr>
              <a:t>dụng</a:t>
            </a:r>
            <a:r>
              <a:rPr sz="1800" spc="-30" dirty="0">
                <a:solidFill>
                  <a:srgbClr val="585858"/>
                </a:solidFill>
                <a:latin typeface="Times New Roman"/>
                <a:cs typeface="Times New Roman"/>
              </a:rPr>
              <a:t> </a:t>
            </a:r>
            <a:r>
              <a:rPr sz="1800" b="1" dirty="0">
                <a:solidFill>
                  <a:srgbClr val="585858"/>
                </a:solidFill>
                <a:latin typeface="Times New Roman"/>
                <a:cs typeface="Times New Roman"/>
              </a:rPr>
              <a:t>TBG</a:t>
            </a:r>
            <a:r>
              <a:rPr sz="1800" b="1" spc="-35" dirty="0">
                <a:solidFill>
                  <a:srgbClr val="585858"/>
                </a:solidFill>
                <a:latin typeface="Times New Roman"/>
                <a:cs typeface="Times New Roman"/>
              </a:rPr>
              <a:t> </a:t>
            </a:r>
            <a:r>
              <a:rPr sz="1800" b="1" dirty="0">
                <a:solidFill>
                  <a:srgbClr val="585858"/>
                </a:solidFill>
                <a:latin typeface="Times New Roman"/>
                <a:cs typeface="Times New Roman"/>
              </a:rPr>
              <a:t>trung</a:t>
            </a:r>
            <a:r>
              <a:rPr sz="1800" b="1" spc="-20" dirty="0">
                <a:solidFill>
                  <a:srgbClr val="585858"/>
                </a:solidFill>
                <a:latin typeface="Times New Roman"/>
                <a:cs typeface="Times New Roman"/>
              </a:rPr>
              <a:t> </a:t>
            </a:r>
            <a:r>
              <a:rPr sz="1800" b="1" spc="-25" dirty="0">
                <a:solidFill>
                  <a:srgbClr val="585858"/>
                </a:solidFill>
                <a:latin typeface="Times New Roman"/>
                <a:cs typeface="Times New Roman"/>
              </a:rPr>
              <a:t>mô </a:t>
            </a:r>
            <a:r>
              <a:rPr sz="1800" b="1" dirty="0">
                <a:solidFill>
                  <a:srgbClr val="585858"/>
                </a:solidFill>
                <a:latin typeface="Times New Roman"/>
                <a:cs typeface="Times New Roman"/>
              </a:rPr>
              <a:t>có</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nguồn</a:t>
            </a:r>
            <a:r>
              <a:rPr sz="1800" b="1" spc="-5" dirty="0">
                <a:solidFill>
                  <a:srgbClr val="585858"/>
                </a:solidFill>
                <a:latin typeface="Times New Roman"/>
                <a:cs typeface="Times New Roman"/>
              </a:rPr>
              <a:t> </a:t>
            </a:r>
            <a:r>
              <a:rPr sz="1800" b="1" dirty="0">
                <a:solidFill>
                  <a:srgbClr val="585858"/>
                </a:solidFill>
                <a:latin typeface="Times New Roman"/>
                <a:cs typeface="Times New Roman"/>
              </a:rPr>
              <a:t>gốc</a:t>
            </a:r>
            <a:r>
              <a:rPr sz="1800" b="1" spc="-10" dirty="0">
                <a:solidFill>
                  <a:srgbClr val="585858"/>
                </a:solidFill>
                <a:latin typeface="Times New Roman"/>
                <a:cs typeface="Times New Roman"/>
              </a:rPr>
              <a:t> </a:t>
            </a:r>
            <a:r>
              <a:rPr sz="1800" b="1" dirty="0">
                <a:solidFill>
                  <a:srgbClr val="585858"/>
                </a:solidFill>
                <a:latin typeface="Times New Roman"/>
                <a:cs typeface="Times New Roman"/>
              </a:rPr>
              <a:t>từ</a:t>
            </a:r>
            <a:r>
              <a:rPr sz="1800" b="1" spc="-25" dirty="0">
                <a:solidFill>
                  <a:srgbClr val="585858"/>
                </a:solidFill>
                <a:latin typeface="Times New Roman"/>
                <a:cs typeface="Times New Roman"/>
              </a:rPr>
              <a:t> </a:t>
            </a:r>
            <a:r>
              <a:rPr sz="1800" b="1" dirty="0">
                <a:solidFill>
                  <a:srgbClr val="585858"/>
                </a:solidFill>
                <a:latin typeface="Times New Roman"/>
                <a:cs typeface="Times New Roman"/>
              </a:rPr>
              <a:t>dây</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rốn</a:t>
            </a:r>
            <a:r>
              <a:rPr sz="1800" b="1" spc="-10" dirty="0">
                <a:solidFill>
                  <a:srgbClr val="585858"/>
                </a:solidFill>
                <a:latin typeface="Times New Roman"/>
                <a:cs typeface="Times New Roman"/>
              </a:rPr>
              <a:t> người.</a:t>
            </a:r>
            <a:endParaRPr sz="1800">
              <a:latin typeface="Times New Roman"/>
              <a:cs typeface="Times New Roman"/>
            </a:endParaRPr>
          </a:p>
        </p:txBody>
      </p:sp>
      <p:sp>
        <p:nvSpPr>
          <p:cNvPr id="9" name="object 9"/>
          <p:cNvSpPr txBox="1"/>
          <p:nvPr/>
        </p:nvSpPr>
        <p:spPr>
          <a:xfrm>
            <a:off x="7884414" y="195834"/>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8300" y="1536700"/>
            <a:ext cx="4267200" cy="3467100"/>
          </a:xfrm>
          <a:prstGeom prst="rect">
            <a:avLst/>
          </a:prstGeom>
        </p:spPr>
      </p:pic>
      <p:pic>
        <p:nvPicPr>
          <p:cNvPr id="3" name="object 3"/>
          <p:cNvPicPr/>
          <p:nvPr/>
        </p:nvPicPr>
        <p:blipFill>
          <a:blip r:embed="rId3" cstate="print"/>
          <a:stretch>
            <a:fillRect/>
          </a:stretch>
        </p:blipFill>
        <p:spPr>
          <a:xfrm>
            <a:off x="4711700" y="1511300"/>
            <a:ext cx="7391400" cy="4686300"/>
          </a:xfrm>
          <a:prstGeom prst="rect">
            <a:avLst/>
          </a:prstGeom>
        </p:spPr>
      </p:pic>
      <p:sp>
        <p:nvSpPr>
          <p:cNvPr id="4" name="object 4"/>
          <p:cNvSpPr txBox="1"/>
          <p:nvPr/>
        </p:nvSpPr>
        <p:spPr>
          <a:xfrm>
            <a:off x="421335" y="6265570"/>
            <a:ext cx="11714480" cy="521970"/>
          </a:xfrm>
          <a:prstGeom prst="rect">
            <a:avLst/>
          </a:prstGeom>
        </p:spPr>
        <p:txBody>
          <a:bodyPr vert="horz" wrap="square" lIns="0" tIns="2540" rIns="0" bIns="0" rtlCol="0">
            <a:spAutoFit/>
          </a:bodyPr>
          <a:lstStyle/>
          <a:p>
            <a:pPr marL="12700" marR="5080">
              <a:lnSpc>
                <a:spcPct val="103800"/>
              </a:lnSpc>
              <a:spcBef>
                <a:spcPts val="20"/>
              </a:spcBef>
            </a:pPr>
            <a:r>
              <a:rPr sz="1600" dirty="0">
                <a:latin typeface="Times New Roman"/>
                <a:cs typeface="Times New Roman"/>
              </a:rPr>
              <a:t>Biểu</a:t>
            </a:r>
            <a:r>
              <a:rPr sz="1600" spc="-25" dirty="0">
                <a:latin typeface="Times New Roman"/>
                <a:cs typeface="Times New Roman"/>
              </a:rPr>
              <a:t> </a:t>
            </a:r>
            <a:r>
              <a:rPr sz="1600" dirty="0">
                <a:latin typeface="Times New Roman"/>
                <a:cs typeface="Times New Roman"/>
              </a:rPr>
              <a:t>đồ:</a:t>
            </a:r>
            <a:r>
              <a:rPr sz="1600" spc="-30" dirty="0">
                <a:latin typeface="Times New Roman"/>
                <a:cs typeface="Times New Roman"/>
              </a:rPr>
              <a:t> </a:t>
            </a:r>
            <a:r>
              <a:rPr sz="1600" dirty="0">
                <a:latin typeface="Times New Roman"/>
                <a:cs typeface="Times New Roman"/>
              </a:rPr>
              <a:t>Kết</a:t>
            </a:r>
            <a:r>
              <a:rPr sz="1600" spc="-10" dirty="0">
                <a:latin typeface="Times New Roman"/>
                <a:cs typeface="Times New Roman"/>
              </a:rPr>
              <a:t> </a:t>
            </a:r>
            <a:r>
              <a:rPr sz="1600" dirty="0">
                <a:latin typeface="Times New Roman"/>
                <a:cs typeface="Times New Roman"/>
              </a:rPr>
              <a:t>quả</a:t>
            </a:r>
            <a:r>
              <a:rPr sz="1600" spc="-30" dirty="0">
                <a:latin typeface="Times New Roman"/>
                <a:cs typeface="Times New Roman"/>
              </a:rPr>
              <a:t> </a:t>
            </a:r>
            <a:r>
              <a:rPr sz="1600" dirty="0">
                <a:latin typeface="Times New Roman"/>
                <a:cs typeface="Times New Roman"/>
              </a:rPr>
              <a:t>xét</a:t>
            </a:r>
            <a:r>
              <a:rPr sz="1600" spc="-20" dirty="0">
                <a:latin typeface="Times New Roman"/>
                <a:cs typeface="Times New Roman"/>
              </a:rPr>
              <a:t> </a:t>
            </a:r>
            <a:r>
              <a:rPr sz="1600" dirty="0">
                <a:latin typeface="Times New Roman"/>
                <a:cs typeface="Times New Roman"/>
              </a:rPr>
              <a:t>nghiệm</a:t>
            </a:r>
            <a:r>
              <a:rPr sz="1600" spc="-10" dirty="0">
                <a:latin typeface="Times New Roman"/>
                <a:cs typeface="Times New Roman"/>
              </a:rPr>
              <a:t> </a:t>
            </a:r>
            <a:r>
              <a:rPr sz="1600" dirty="0">
                <a:latin typeface="Times New Roman"/>
                <a:cs typeface="Times New Roman"/>
              </a:rPr>
              <a:t>virus</a:t>
            </a:r>
            <a:r>
              <a:rPr sz="1600" spc="-20" dirty="0">
                <a:latin typeface="Times New Roman"/>
                <a:cs typeface="Times New Roman"/>
              </a:rPr>
              <a:t> </a:t>
            </a:r>
            <a:r>
              <a:rPr sz="1600" dirty="0">
                <a:latin typeface="Times New Roman"/>
                <a:cs typeface="Times New Roman"/>
              </a:rPr>
              <a:t>truyền</a:t>
            </a:r>
            <a:r>
              <a:rPr sz="1600" spc="-5" dirty="0">
                <a:latin typeface="Times New Roman"/>
                <a:cs typeface="Times New Roman"/>
              </a:rPr>
              <a:t> </a:t>
            </a:r>
            <a:r>
              <a:rPr sz="1600" dirty="0">
                <a:latin typeface="Times New Roman"/>
                <a:cs typeface="Times New Roman"/>
              </a:rPr>
              <a:t>nhiễm</a:t>
            </a:r>
            <a:r>
              <a:rPr sz="1600" spc="-15" dirty="0">
                <a:latin typeface="Times New Roman"/>
                <a:cs typeface="Times New Roman"/>
              </a:rPr>
              <a:t> </a:t>
            </a:r>
            <a:r>
              <a:rPr sz="1600" dirty="0">
                <a:latin typeface="Times New Roman"/>
                <a:cs typeface="Times New Roman"/>
              </a:rPr>
              <a:t>ở</a:t>
            </a:r>
            <a:r>
              <a:rPr sz="1600" spc="-15" dirty="0">
                <a:latin typeface="Times New Roman"/>
                <a:cs typeface="Times New Roman"/>
              </a:rPr>
              <a:t> </a:t>
            </a:r>
            <a:r>
              <a:rPr sz="1600" dirty="0">
                <a:latin typeface="Times New Roman"/>
                <a:cs typeface="Times New Roman"/>
              </a:rPr>
              <a:t>người</a:t>
            </a:r>
            <a:r>
              <a:rPr sz="1600" spc="-15" dirty="0">
                <a:latin typeface="Times New Roman"/>
                <a:cs typeface="Times New Roman"/>
              </a:rPr>
              <a:t> </a:t>
            </a:r>
            <a:r>
              <a:rPr sz="1600" dirty="0">
                <a:latin typeface="Times New Roman"/>
                <a:cs typeface="Times New Roman"/>
              </a:rPr>
              <a:t>đối</a:t>
            </a:r>
            <a:r>
              <a:rPr sz="1600" spc="-35" dirty="0">
                <a:latin typeface="Times New Roman"/>
                <a:cs typeface="Times New Roman"/>
              </a:rPr>
              <a:t> </a:t>
            </a:r>
            <a:r>
              <a:rPr sz="1600" dirty="0">
                <a:latin typeface="Times New Roman"/>
                <a:cs typeface="Times New Roman"/>
              </a:rPr>
              <a:t>với</a:t>
            </a:r>
            <a:r>
              <a:rPr sz="1600" spc="-10" dirty="0">
                <a:latin typeface="Times New Roman"/>
                <a:cs typeface="Times New Roman"/>
              </a:rPr>
              <a:t> </a:t>
            </a:r>
            <a:r>
              <a:rPr sz="1600" dirty="0">
                <a:latin typeface="Times New Roman"/>
                <a:cs typeface="Times New Roman"/>
              </a:rPr>
              <a:t>“Mô</a:t>
            </a:r>
            <a:r>
              <a:rPr sz="1600" spc="-30" dirty="0">
                <a:latin typeface="Times New Roman"/>
                <a:cs typeface="Times New Roman"/>
              </a:rPr>
              <a:t> </a:t>
            </a:r>
            <a:r>
              <a:rPr sz="1600" dirty="0">
                <a:latin typeface="Times New Roman"/>
                <a:cs typeface="Times New Roman"/>
              </a:rPr>
              <a:t>dây</a:t>
            </a:r>
            <a:r>
              <a:rPr sz="1600" spc="-30" dirty="0">
                <a:latin typeface="Times New Roman"/>
                <a:cs typeface="Times New Roman"/>
              </a:rPr>
              <a:t> </a:t>
            </a:r>
            <a:r>
              <a:rPr sz="1600" dirty="0">
                <a:latin typeface="Times New Roman"/>
                <a:cs typeface="Times New Roman"/>
              </a:rPr>
              <a:t>rốn</a:t>
            </a:r>
            <a:r>
              <a:rPr sz="1600" spc="-15" dirty="0">
                <a:latin typeface="Times New Roman"/>
                <a:cs typeface="Times New Roman"/>
              </a:rPr>
              <a:t> </a:t>
            </a:r>
            <a:r>
              <a:rPr sz="1600" dirty="0">
                <a:latin typeface="Times New Roman"/>
                <a:cs typeface="Times New Roman"/>
              </a:rPr>
              <a:t>người”</a:t>
            </a:r>
            <a:r>
              <a:rPr sz="1600" spc="-25" dirty="0">
                <a:latin typeface="Times New Roman"/>
                <a:cs typeface="Times New Roman"/>
              </a:rPr>
              <a:t> </a:t>
            </a:r>
            <a:r>
              <a:rPr sz="1600" dirty="0">
                <a:latin typeface="Times New Roman"/>
                <a:cs typeface="Times New Roman"/>
              </a:rPr>
              <a:t>và</a:t>
            </a:r>
            <a:r>
              <a:rPr sz="1600" spc="-30" dirty="0">
                <a:latin typeface="Times New Roman"/>
                <a:cs typeface="Times New Roman"/>
              </a:rPr>
              <a:t> </a:t>
            </a:r>
            <a:r>
              <a:rPr sz="1600" dirty="0">
                <a:latin typeface="Times New Roman"/>
                <a:cs typeface="Times New Roman"/>
              </a:rPr>
              <a:t>“Tế</a:t>
            </a:r>
            <a:r>
              <a:rPr sz="1600" spc="-25" dirty="0">
                <a:latin typeface="Times New Roman"/>
                <a:cs typeface="Times New Roman"/>
              </a:rPr>
              <a:t> </a:t>
            </a:r>
            <a:r>
              <a:rPr sz="1600" dirty="0">
                <a:latin typeface="Times New Roman"/>
                <a:cs typeface="Times New Roman"/>
              </a:rPr>
              <a:t>bào</a:t>
            </a:r>
            <a:r>
              <a:rPr sz="1600" spc="-10" dirty="0">
                <a:latin typeface="Times New Roman"/>
                <a:cs typeface="Times New Roman"/>
              </a:rPr>
              <a:t> </a:t>
            </a:r>
            <a:r>
              <a:rPr sz="1600" dirty="0">
                <a:latin typeface="Times New Roman"/>
                <a:cs typeface="Times New Roman"/>
              </a:rPr>
              <a:t>gốc</a:t>
            </a:r>
            <a:r>
              <a:rPr sz="1600" spc="-30" dirty="0">
                <a:latin typeface="Times New Roman"/>
                <a:cs typeface="Times New Roman"/>
              </a:rPr>
              <a:t> </a:t>
            </a:r>
            <a:r>
              <a:rPr sz="1600" dirty="0">
                <a:latin typeface="Times New Roman"/>
                <a:cs typeface="Times New Roman"/>
              </a:rPr>
              <a:t>trung</a:t>
            </a:r>
            <a:r>
              <a:rPr sz="1600" spc="-20" dirty="0">
                <a:latin typeface="Times New Roman"/>
                <a:cs typeface="Times New Roman"/>
              </a:rPr>
              <a:t> </a:t>
            </a:r>
            <a:r>
              <a:rPr sz="1600" dirty="0">
                <a:latin typeface="Times New Roman"/>
                <a:cs typeface="Times New Roman"/>
              </a:rPr>
              <a:t>mô</a:t>
            </a:r>
            <a:r>
              <a:rPr sz="1600" spc="5" dirty="0">
                <a:latin typeface="Times New Roman"/>
                <a:cs typeface="Times New Roman"/>
              </a:rPr>
              <a:t> </a:t>
            </a:r>
            <a:r>
              <a:rPr sz="1600" dirty="0">
                <a:latin typeface="Times New Roman"/>
                <a:cs typeface="Times New Roman"/>
              </a:rPr>
              <a:t>có</a:t>
            </a:r>
            <a:r>
              <a:rPr sz="1600" spc="-25" dirty="0">
                <a:latin typeface="Times New Roman"/>
                <a:cs typeface="Times New Roman"/>
              </a:rPr>
              <a:t> </a:t>
            </a:r>
            <a:r>
              <a:rPr sz="1600" dirty="0">
                <a:latin typeface="Times New Roman"/>
                <a:cs typeface="Times New Roman"/>
              </a:rPr>
              <a:t>nguồn</a:t>
            </a:r>
            <a:r>
              <a:rPr sz="1600" spc="-40" dirty="0">
                <a:latin typeface="Times New Roman"/>
                <a:cs typeface="Times New Roman"/>
              </a:rPr>
              <a:t> </a:t>
            </a:r>
            <a:r>
              <a:rPr sz="1600" dirty="0">
                <a:latin typeface="Times New Roman"/>
                <a:cs typeface="Times New Roman"/>
              </a:rPr>
              <a:t>gốc</a:t>
            </a:r>
            <a:r>
              <a:rPr sz="1600" spc="-35" dirty="0">
                <a:latin typeface="Times New Roman"/>
                <a:cs typeface="Times New Roman"/>
              </a:rPr>
              <a:t> </a:t>
            </a:r>
            <a:r>
              <a:rPr sz="1600" dirty="0">
                <a:latin typeface="Times New Roman"/>
                <a:cs typeface="Times New Roman"/>
              </a:rPr>
              <a:t>từ</a:t>
            </a:r>
            <a:r>
              <a:rPr sz="1600" spc="-15" dirty="0">
                <a:latin typeface="Times New Roman"/>
                <a:cs typeface="Times New Roman"/>
              </a:rPr>
              <a:t> </a:t>
            </a:r>
            <a:r>
              <a:rPr sz="1600" dirty="0">
                <a:latin typeface="Times New Roman"/>
                <a:cs typeface="Times New Roman"/>
              </a:rPr>
              <a:t>dây</a:t>
            </a:r>
            <a:r>
              <a:rPr sz="1600" spc="-30" dirty="0">
                <a:latin typeface="Times New Roman"/>
                <a:cs typeface="Times New Roman"/>
              </a:rPr>
              <a:t> </a:t>
            </a:r>
            <a:r>
              <a:rPr sz="1600" dirty="0">
                <a:latin typeface="Times New Roman"/>
                <a:cs typeface="Times New Roman"/>
              </a:rPr>
              <a:t>rốn</a:t>
            </a:r>
            <a:r>
              <a:rPr sz="1600" spc="-10" dirty="0">
                <a:latin typeface="Times New Roman"/>
                <a:cs typeface="Times New Roman"/>
              </a:rPr>
              <a:t> người” </a:t>
            </a:r>
            <a:r>
              <a:rPr sz="1600" dirty="0">
                <a:latin typeface="Times New Roman"/>
                <a:cs typeface="Times New Roman"/>
              </a:rPr>
              <a:t>(KẾT</a:t>
            </a:r>
            <a:r>
              <a:rPr sz="1600" spc="-65" dirty="0">
                <a:latin typeface="Times New Roman"/>
                <a:cs typeface="Times New Roman"/>
              </a:rPr>
              <a:t> </a:t>
            </a:r>
            <a:r>
              <a:rPr sz="1600" dirty="0">
                <a:latin typeface="Times New Roman"/>
                <a:cs typeface="Times New Roman"/>
              </a:rPr>
              <a:t>QUẢ:</a:t>
            </a:r>
            <a:r>
              <a:rPr sz="1600" spc="-55" dirty="0">
                <a:latin typeface="Times New Roman"/>
                <a:cs typeface="Times New Roman"/>
              </a:rPr>
              <a:t> </a:t>
            </a:r>
            <a:r>
              <a:rPr sz="1600" dirty="0">
                <a:latin typeface="Times New Roman"/>
                <a:cs typeface="Times New Roman"/>
              </a:rPr>
              <a:t>Tất</a:t>
            </a:r>
            <a:r>
              <a:rPr sz="1600" spc="-15" dirty="0">
                <a:latin typeface="Times New Roman"/>
                <a:cs typeface="Times New Roman"/>
              </a:rPr>
              <a:t> </a:t>
            </a:r>
            <a:r>
              <a:rPr sz="1600" dirty="0">
                <a:latin typeface="Times New Roman"/>
                <a:cs typeface="Times New Roman"/>
              </a:rPr>
              <a:t>cả</a:t>
            </a:r>
            <a:r>
              <a:rPr sz="1600" spc="-25" dirty="0">
                <a:latin typeface="Times New Roman"/>
                <a:cs typeface="Times New Roman"/>
              </a:rPr>
              <a:t> </a:t>
            </a:r>
            <a:r>
              <a:rPr sz="1600" dirty="0">
                <a:latin typeface="Times New Roman"/>
                <a:cs typeface="Times New Roman"/>
              </a:rPr>
              <a:t>các</a:t>
            </a:r>
            <a:r>
              <a:rPr sz="1600" spc="-20" dirty="0">
                <a:latin typeface="Times New Roman"/>
                <a:cs typeface="Times New Roman"/>
              </a:rPr>
              <a:t> </a:t>
            </a:r>
            <a:r>
              <a:rPr sz="1600" dirty="0">
                <a:latin typeface="Times New Roman"/>
                <a:cs typeface="Times New Roman"/>
              </a:rPr>
              <a:t>xét</a:t>
            </a:r>
            <a:r>
              <a:rPr sz="1600" spc="-35" dirty="0">
                <a:latin typeface="Times New Roman"/>
                <a:cs typeface="Times New Roman"/>
              </a:rPr>
              <a:t> </a:t>
            </a:r>
            <a:r>
              <a:rPr sz="1600" dirty="0">
                <a:latin typeface="Times New Roman"/>
                <a:cs typeface="Times New Roman"/>
              </a:rPr>
              <a:t>nghiệm</a:t>
            </a:r>
            <a:r>
              <a:rPr sz="1600" spc="-10" dirty="0">
                <a:latin typeface="Times New Roman"/>
                <a:cs typeface="Times New Roman"/>
              </a:rPr>
              <a:t> </a:t>
            </a:r>
            <a:r>
              <a:rPr sz="1600" dirty="0">
                <a:latin typeface="Times New Roman"/>
                <a:cs typeface="Times New Roman"/>
              </a:rPr>
              <a:t>đều</a:t>
            </a:r>
            <a:r>
              <a:rPr sz="1600" spc="-30" dirty="0">
                <a:latin typeface="Times New Roman"/>
                <a:cs typeface="Times New Roman"/>
              </a:rPr>
              <a:t> </a:t>
            </a:r>
            <a:r>
              <a:rPr sz="1600" dirty="0">
                <a:latin typeface="Times New Roman"/>
                <a:cs typeface="Times New Roman"/>
              </a:rPr>
              <a:t>đạt</a:t>
            </a:r>
            <a:r>
              <a:rPr sz="1600" spc="-20" dirty="0">
                <a:latin typeface="Times New Roman"/>
                <a:cs typeface="Times New Roman"/>
              </a:rPr>
              <a:t> </a:t>
            </a:r>
            <a:r>
              <a:rPr sz="1600" dirty="0">
                <a:latin typeface="Times New Roman"/>
                <a:cs typeface="Times New Roman"/>
              </a:rPr>
              <a:t>Âm</a:t>
            </a:r>
            <a:r>
              <a:rPr sz="1600" spc="-25" dirty="0">
                <a:latin typeface="Times New Roman"/>
                <a:cs typeface="Times New Roman"/>
              </a:rPr>
              <a:t> </a:t>
            </a:r>
            <a:r>
              <a:rPr sz="1600" dirty="0">
                <a:latin typeface="Times New Roman"/>
                <a:cs typeface="Times New Roman"/>
              </a:rPr>
              <a:t>tính</a:t>
            </a:r>
            <a:r>
              <a:rPr sz="1600" spc="-15" dirty="0">
                <a:latin typeface="Times New Roman"/>
                <a:cs typeface="Times New Roman"/>
              </a:rPr>
              <a:t> </a:t>
            </a:r>
            <a:r>
              <a:rPr sz="1600" dirty="0">
                <a:latin typeface="Times New Roman"/>
                <a:cs typeface="Times New Roman"/>
              </a:rPr>
              <a:t>đối</a:t>
            </a:r>
            <a:r>
              <a:rPr sz="1600" spc="-35" dirty="0">
                <a:latin typeface="Times New Roman"/>
                <a:cs typeface="Times New Roman"/>
              </a:rPr>
              <a:t> </a:t>
            </a:r>
            <a:r>
              <a:rPr sz="1600" dirty="0">
                <a:latin typeface="Times New Roman"/>
                <a:cs typeface="Times New Roman"/>
              </a:rPr>
              <a:t>với</a:t>
            </a:r>
            <a:r>
              <a:rPr sz="1600" spc="-40" dirty="0">
                <a:latin typeface="Times New Roman"/>
                <a:cs typeface="Times New Roman"/>
              </a:rPr>
              <a:t> </a:t>
            </a:r>
            <a:r>
              <a:rPr sz="1600" spc="-10" dirty="0">
                <a:latin typeface="Times New Roman"/>
                <a:cs typeface="Times New Roman"/>
              </a:rPr>
              <a:t>Virus)</a:t>
            </a:r>
            <a:endParaRPr sz="1600">
              <a:latin typeface="Times New Roman"/>
              <a:cs typeface="Times New Roman"/>
            </a:endParaRPr>
          </a:p>
        </p:txBody>
      </p:sp>
      <p:sp>
        <p:nvSpPr>
          <p:cNvPr id="5" name="object 5"/>
          <p:cNvSpPr txBox="1"/>
          <p:nvPr/>
        </p:nvSpPr>
        <p:spPr>
          <a:xfrm>
            <a:off x="481076" y="268985"/>
            <a:ext cx="617283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Times New Roman"/>
                <a:cs typeface="Times New Roman"/>
              </a:rPr>
              <a:t>KIỂM</a:t>
            </a:r>
            <a:r>
              <a:rPr sz="2400" b="1" spc="-85" dirty="0">
                <a:latin typeface="Times New Roman"/>
                <a:cs typeface="Times New Roman"/>
              </a:rPr>
              <a:t> </a:t>
            </a:r>
            <a:r>
              <a:rPr sz="2400" b="1" spc="-40" dirty="0">
                <a:latin typeface="Times New Roman"/>
                <a:cs typeface="Times New Roman"/>
              </a:rPr>
              <a:t>TRA</a:t>
            </a:r>
            <a:r>
              <a:rPr sz="2400" b="1" spc="-160" dirty="0">
                <a:latin typeface="Times New Roman"/>
                <a:cs typeface="Times New Roman"/>
              </a:rPr>
              <a:t> </a:t>
            </a:r>
            <a:r>
              <a:rPr sz="2400" b="1" dirty="0">
                <a:latin typeface="Times New Roman"/>
                <a:cs typeface="Times New Roman"/>
              </a:rPr>
              <a:t>TÍNH</a:t>
            </a:r>
            <a:r>
              <a:rPr sz="2400" b="1" spc="-150" dirty="0">
                <a:latin typeface="Times New Roman"/>
                <a:cs typeface="Times New Roman"/>
              </a:rPr>
              <a:t> </a:t>
            </a:r>
            <a:r>
              <a:rPr sz="2400" b="1" dirty="0">
                <a:latin typeface="Times New Roman"/>
                <a:cs typeface="Times New Roman"/>
              </a:rPr>
              <a:t>AN</a:t>
            </a:r>
            <a:r>
              <a:rPr sz="2400" b="1" spc="-50" dirty="0">
                <a:latin typeface="Times New Roman"/>
                <a:cs typeface="Times New Roman"/>
              </a:rPr>
              <a:t> </a:t>
            </a:r>
            <a:r>
              <a:rPr sz="2400" b="1" dirty="0">
                <a:latin typeface="Times New Roman"/>
                <a:cs typeface="Times New Roman"/>
              </a:rPr>
              <a:t>TOÀN</a:t>
            </a:r>
            <a:r>
              <a:rPr sz="2400" b="1" spc="10" dirty="0">
                <a:latin typeface="Times New Roman"/>
                <a:cs typeface="Times New Roman"/>
              </a:rPr>
              <a:t> </a:t>
            </a:r>
            <a:r>
              <a:rPr sz="2400" b="1" dirty="0">
                <a:latin typeface="Times New Roman"/>
                <a:cs typeface="Times New Roman"/>
              </a:rPr>
              <a:t>ĐỐI</a:t>
            </a:r>
            <a:r>
              <a:rPr sz="2400" b="1" spc="-65" dirty="0">
                <a:latin typeface="Times New Roman"/>
                <a:cs typeface="Times New Roman"/>
              </a:rPr>
              <a:t> </a:t>
            </a:r>
            <a:r>
              <a:rPr sz="2400" b="1" dirty="0">
                <a:latin typeface="Times New Roman"/>
                <a:cs typeface="Times New Roman"/>
              </a:rPr>
              <a:t>VỚI</a:t>
            </a:r>
            <a:r>
              <a:rPr sz="2400" b="1" spc="-55" dirty="0">
                <a:latin typeface="Times New Roman"/>
                <a:cs typeface="Times New Roman"/>
              </a:rPr>
              <a:t> </a:t>
            </a:r>
            <a:r>
              <a:rPr sz="2400" b="1" spc="-10" dirty="0">
                <a:latin typeface="Times New Roman"/>
                <a:cs typeface="Times New Roman"/>
              </a:rPr>
              <a:t>VIRUS</a:t>
            </a:r>
            <a:endParaRPr sz="2400">
              <a:latin typeface="Times New Roman"/>
              <a:cs typeface="Times New Roman"/>
            </a:endParaRPr>
          </a:p>
        </p:txBody>
      </p:sp>
      <p:sp>
        <p:nvSpPr>
          <p:cNvPr id="6" name="object 6"/>
          <p:cNvSpPr txBox="1"/>
          <p:nvPr/>
        </p:nvSpPr>
        <p:spPr>
          <a:xfrm>
            <a:off x="481076" y="813942"/>
            <a:ext cx="11647805" cy="509905"/>
          </a:xfrm>
          <a:prstGeom prst="rect">
            <a:avLst/>
          </a:prstGeom>
        </p:spPr>
        <p:txBody>
          <a:bodyPr vert="horz" wrap="square" lIns="0" tIns="22225" rIns="0" bIns="0" rtlCol="0">
            <a:spAutoFit/>
          </a:bodyPr>
          <a:lstStyle/>
          <a:p>
            <a:pPr marL="12700" marR="5080">
              <a:lnSpc>
                <a:spcPts val="1900"/>
              </a:lnSpc>
              <a:spcBef>
                <a:spcPts val="175"/>
              </a:spcBef>
              <a:buSzPct val="87500"/>
              <a:buFont typeface="Segoe UI Symbol"/>
              <a:buChar char="➢"/>
              <a:tabLst>
                <a:tab pos="196215" algn="l"/>
              </a:tabLst>
            </a:pPr>
            <a:r>
              <a:rPr sz="1600" dirty="0">
                <a:latin typeface="Times New Roman"/>
                <a:cs typeface="Times New Roman"/>
              </a:rPr>
              <a:t>Thực</a:t>
            </a:r>
            <a:r>
              <a:rPr sz="1600" spc="-30" dirty="0">
                <a:latin typeface="Times New Roman"/>
                <a:cs typeface="Times New Roman"/>
              </a:rPr>
              <a:t> </a:t>
            </a:r>
            <a:r>
              <a:rPr sz="1600" dirty="0">
                <a:latin typeface="Times New Roman"/>
                <a:cs typeface="Times New Roman"/>
              </a:rPr>
              <a:t>hiện</a:t>
            </a:r>
            <a:r>
              <a:rPr sz="1600" spc="-25" dirty="0">
                <a:latin typeface="Times New Roman"/>
                <a:cs typeface="Times New Roman"/>
              </a:rPr>
              <a:t> </a:t>
            </a:r>
            <a:r>
              <a:rPr sz="1600" dirty="0">
                <a:latin typeface="Times New Roman"/>
                <a:cs typeface="Times New Roman"/>
              </a:rPr>
              <a:t>kiểm</a:t>
            </a:r>
            <a:r>
              <a:rPr sz="1600" spc="5" dirty="0">
                <a:latin typeface="Times New Roman"/>
                <a:cs typeface="Times New Roman"/>
              </a:rPr>
              <a:t> </a:t>
            </a:r>
            <a:r>
              <a:rPr sz="1600" dirty="0">
                <a:latin typeface="Times New Roman"/>
                <a:cs typeface="Times New Roman"/>
              </a:rPr>
              <a:t>tra</a:t>
            </a:r>
            <a:r>
              <a:rPr sz="1600" spc="-10" dirty="0">
                <a:latin typeface="Times New Roman"/>
                <a:cs typeface="Times New Roman"/>
              </a:rPr>
              <a:t> </a:t>
            </a:r>
            <a:r>
              <a:rPr sz="1600" dirty="0">
                <a:latin typeface="Times New Roman"/>
                <a:cs typeface="Times New Roman"/>
              </a:rPr>
              <a:t>tính</a:t>
            </a:r>
            <a:r>
              <a:rPr sz="1600" spc="-20" dirty="0">
                <a:latin typeface="Times New Roman"/>
                <a:cs typeface="Times New Roman"/>
              </a:rPr>
              <a:t> </a:t>
            </a:r>
            <a:r>
              <a:rPr sz="1600" dirty="0">
                <a:latin typeface="Times New Roman"/>
                <a:cs typeface="Times New Roman"/>
              </a:rPr>
              <a:t>an</a:t>
            </a:r>
            <a:r>
              <a:rPr sz="1600" spc="-20" dirty="0">
                <a:latin typeface="Times New Roman"/>
                <a:cs typeface="Times New Roman"/>
              </a:rPr>
              <a:t> </a:t>
            </a:r>
            <a:r>
              <a:rPr sz="1600" dirty="0">
                <a:latin typeface="Times New Roman"/>
                <a:cs typeface="Times New Roman"/>
              </a:rPr>
              <a:t>toàn</a:t>
            </a:r>
            <a:r>
              <a:rPr sz="1600" spc="-25" dirty="0">
                <a:latin typeface="Times New Roman"/>
                <a:cs typeface="Times New Roman"/>
              </a:rPr>
              <a:t> </a:t>
            </a:r>
            <a:r>
              <a:rPr sz="1600" dirty="0">
                <a:latin typeface="Times New Roman"/>
                <a:cs typeface="Times New Roman"/>
              </a:rPr>
              <a:t>đối</a:t>
            </a:r>
            <a:r>
              <a:rPr sz="1600" spc="-5" dirty="0">
                <a:latin typeface="Times New Roman"/>
                <a:cs typeface="Times New Roman"/>
              </a:rPr>
              <a:t> </a:t>
            </a:r>
            <a:r>
              <a:rPr sz="1600" dirty="0">
                <a:latin typeface="Times New Roman"/>
                <a:cs typeface="Times New Roman"/>
              </a:rPr>
              <a:t>với</a:t>
            </a:r>
            <a:r>
              <a:rPr sz="1600" spc="-10" dirty="0">
                <a:latin typeface="Times New Roman"/>
                <a:cs typeface="Times New Roman"/>
              </a:rPr>
              <a:t> </a:t>
            </a:r>
            <a:r>
              <a:rPr sz="1600" dirty="0">
                <a:latin typeface="Times New Roman"/>
                <a:cs typeface="Times New Roman"/>
              </a:rPr>
              <a:t>virus</a:t>
            </a:r>
            <a:r>
              <a:rPr sz="1600" spc="-20" dirty="0">
                <a:latin typeface="Times New Roman"/>
                <a:cs typeface="Times New Roman"/>
              </a:rPr>
              <a:t> </a:t>
            </a:r>
            <a:r>
              <a:rPr sz="1600" dirty="0">
                <a:latin typeface="Times New Roman"/>
                <a:cs typeface="Times New Roman"/>
              </a:rPr>
              <a:t>ở</a:t>
            </a:r>
            <a:r>
              <a:rPr sz="1600" spc="-25" dirty="0">
                <a:latin typeface="Times New Roman"/>
                <a:cs typeface="Times New Roman"/>
              </a:rPr>
              <a:t> </a:t>
            </a:r>
            <a:r>
              <a:rPr sz="1600" dirty="0">
                <a:latin typeface="Times New Roman"/>
                <a:cs typeface="Times New Roman"/>
              </a:rPr>
              <a:t>cả</a:t>
            </a:r>
            <a:r>
              <a:rPr sz="1600" spc="-10" dirty="0">
                <a:latin typeface="Times New Roman"/>
                <a:cs typeface="Times New Roman"/>
              </a:rPr>
              <a:t> </a:t>
            </a:r>
            <a:r>
              <a:rPr sz="1600" dirty="0">
                <a:latin typeface="Times New Roman"/>
                <a:cs typeface="Times New Roman"/>
              </a:rPr>
              <a:t>Mô</a:t>
            </a:r>
            <a:r>
              <a:rPr sz="1600" spc="-15" dirty="0">
                <a:latin typeface="Times New Roman"/>
                <a:cs typeface="Times New Roman"/>
              </a:rPr>
              <a:t> </a:t>
            </a:r>
            <a:r>
              <a:rPr sz="1600" dirty="0">
                <a:latin typeface="Times New Roman"/>
                <a:cs typeface="Times New Roman"/>
              </a:rPr>
              <a:t>dây</a:t>
            </a:r>
            <a:r>
              <a:rPr sz="1600" spc="-25" dirty="0">
                <a:latin typeface="Times New Roman"/>
                <a:cs typeface="Times New Roman"/>
              </a:rPr>
              <a:t> </a:t>
            </a:r>
            <a:r>
              <a:rPr sz="1600" dirty="0">
                <a:latin typeface="Times New Roman"/>
                <a:cs typeface="Times New Roman"/>
              </a:rPr>
              <a:t>rốn</a:t>
            </a:r>
            <a:r>
              <a:rPr sz="1600" spc="-15" dirty="0">
                <a:latin typeface="Times New Roman"/>
                <a:cs typeface="Times New Roman"/>
              </a:rPr>
              <a:t> </a:t>
            </a:r>
            <a:r>
              <a:rPr sz="1600" dirty="0">
                <a:latin typeface="Times New Roman"/>
                <a:cs typeface="Times New Roman"/>
              </a:rPr>
              <a:t>người</a:t>
            </a:r>
            <a:r>
              <a:rPr sz="1600" spc="-25" dirty="0">
                <a:latin typeface="Times New Roman"/>
                <a:cs typeface="Times New Roman"/>
              </a:rPr>
              <a:t> </a:t>
            </a:r>
            <a:r>
              <a:rPr sz="1600" dirty="0">
                <a:latin typeface="Times New Roman"/>
                <a:cs typeface="Times New Roman"/>
              </a:rPr>
              <a:t>và</a:t>
            </a:r>
            <a:r>
              <a:rPr sz="1600" spc="-50" dirty="0">
                <a:latin typeface="Times New Roman"/>
                <a:cs typeface="Times New Roman"/>
              </a:rPr>
              <a:t> </a:t>
            </a:r>
            <a:r>
              <a:rPr sz="1600" dirty="0">
                <a:latin typeface="Times New Roman"/>
                <a:cs typeface="Times New Roman"/>
              </a:rPr>
              <a:t>Tế</a:t>
            </a:r>
            <a:r>
              <a:rPr sz="1600" spc="-25" dirty="0">
                <a:latin typeface="Times New Roman"/>
                <a:cs typeface="Times New Roman"/>
              </a:rPr>
              <a:t> </a:t>
            </a:r>
            <a:r>
              <a:rPr sz="1600" dirty="0">
                <a:latin typeface="Times New Roman"/>
                <a:cs typeface="Times New Roman"/>
              </a:rPr>
              <a:t>bào</a:t>
            </a:r>
            <a:r>
              <a:rPr sz="1600" spc="-25" dirty="0">
                <a:latin typeface="Times New Roman"/>
                <a:cs typeface="Times New Roman"/>
              </a:rPr>
              <a:t> </a:t>
            </a:r>
            <a:r>
              <a:rPr sz="1600" dirty="0">
                <a:latin typeface="Times New Roman"/>
                <a:cs typeface="Times New Roman"/>
              </a:rPr>
              <a:t>gốc</a:t>
            </a:r>
            <a:r>
              <a:rPr sz="1600" spc="-25" dirty="0">
                <a:latin typeface="Times New Roman"/>
                <a:cs typeface="Times New Roman"/>
              </a:rPr>
              <a:t> </a:t>
            </a:r>
            <a:r>
              <a:rPr sz="1600" dirty="0">
                <a:latin typeface="Times New Roman"/>
                <a:cs typeface="Times New Roman"/>
              </a:rPr>
              <a:t>trung</a:t>
            </a:r>
            <a:r>
              <a:rPr sz="1600" spc="-15" dirty="0">
                <a:latin typeface="Times New Roman"/>
                <a:cs typeface="Times New Roman"/>
              </a:rPr>
              <a:t> </a:t>
            </a:r>
            <a:r>
              <a:rPr sz="1600" dirty="0">
                <a:latin typeface="Times New Roman"/>
                <a:cs typeface="Times New Roman"/>
              </a:rPr>
              <a:t>mô</a:t>
            </a:r>
            <a:r>
              <a:rPr sz="1600" spc="10" dirty="0">
                <a:latin typeface="Times New Roman"/>
                <a:cs typeface="Times New Roman"/>
              </a:rPr>
              <a:t> </a:t>
            </a:r>
            <a:r>
              <a:rPr sz="1600" dirty="0">
                <a:latin typeface="Times New Roman"/>
                <a:cs typeface="Times New Roman"/>
              </a:rPr>
              <a:t>có</a:t>
            </a:r>
            <a:r>
              <a:rPr sz="1600" spc="-25" dirty="0">
                <a:latin typeface="Times New Roman"/>
                <a:cs typeface="Times New Roman"/>
              </a:rPr>
              <a:t> </a:t>
            </a:r>
            <a:r>
              <a:rPr sz="1600" dirty="0">
                <a:latin typeface="Times New Roman"/>
                <a:cs typeface="Times New Roman"/>
              </a:rPr>
              <a:t>nguồn</a:t>
            </a:r>
            <a:r>
              <a:rPr sz="1600" spc="-15" dirty="0">
                <a:latin typeface="Times New Roman"/>
                <a:cs typeface="Times New Roman"/>
              </a:rPr>
              <a:t> </a:t>
            </a:r>
            <a:r>
              <a:rPr sz="1600" dirty="0">
                <a:latin typeface="Times New Roman"/>
                <a:cs typeface="Times New Roman"/>
              </a:rPr>
              <a:t>gốc</a:t>
            </a:r>
            <a:r>
              <a:rPr sz="1600" spc="-25" dirty="0">
                <a:latin typeface="Times New Roman"/>
                <a:cs typeface="Times New Roman"/>
              </a:rPr>
              <a:t> </a:t>
            </a:r>
            <a:r>
              <a:rPr sz="1600" dirty="0">
                <a:latin typeface="Times New Roman"/>
                <a:cs typeface="Times New Roman"/>
              </a:rPr>
              <a:t>từ</a:t>
            </a:r>
            <a:r>
              <a:rPr sz="1600" spc="-20" dirty="0">
                <a:latin typeface="Times New Roman"/>
                <a:cs typeface="Times New Roman"/>
              </a:rPr>
              <a:t> </a:t>
            </a:r>
            <a:r>
              <a:rPr sz="1600" dirty="0">
                <a:latin typeface="Times New Roman"/>
                <a:cs typeface="Times New Roman"/>
              </a:rPr>
              <a:t>dây</a:t>
            </a:r>
            <a:r>
              <a:rPr sz="1600" spc="-25" dirty="0">
                <a:latin typeface="Times New Roman"/>
                <a:cs typeface="Times New Roman"/>
              </a:rPr>
              <a:t> </a:t>
            </a:r>
            <a:r>
              <a:rPr sz="1600" dirty="0">
                <a:latin typeface="Times New Roman"/>
                <a:cs typeface="Times New Roman"/>
              </a:rPr>
              <a:t>rốn</a:t>
            </a:r>
            <a:r>
              <a:rPr sz="1600" spc="-15" dirty="0">
                <a:latin typeface="Times New Roman"/>
                <a:cs typeface="Times New Roman"/>
              </a:rPr>
              <a:t> </a:t>
            </a:r>
            <a:r>
              <a:rPr sz="1600" dirty="0">
                <a:latin typeface="Times New Roman"/>
                <a:cs typeface="Times New Roman"/>
              </a:rPr>
              <a:t>người dựa</a:t>
            </a:r>
            <a:r>
              <a:rPr sz="1600" spc="-30" dirty="0">
                <a:latin typeface="Times New Roman"/>
                <a:cs typeface="Times New Roman"/>
              </a:rPr>
              <a:t> </a:t>
            </a:r>
            <a:r>
              <a:rPr sz="1600" dirty="0">
                <a:latin typeface="Times New Roman"/>
                <a:cs typeface="Times New Roman"/>
              </a:rPr>
              <a:t>vào</a:t>
            </a:r>
            <a:r>
              <a:rPr sz="1600" spc="-20" dirty="0">
                <a:latin typeface="Times New Roman"/>
                <a:cs typeface="Times New Roman"/>
              </a:rPr>
              <a:t> </a:t>
            </a:r>
            <a:r>
              <a:rPr sz="1600" b="1" spc="-10" dirty="0">
                <a:latin typeface="Times New Roman"/>
                <a:cs typeface="Times New Roman"/>
              </a:rPr>
              <a:t>“Đánh </a:t>
            </a:r>
            <a:r>
              <a:rPr sz="1600" b="1" dirty="0">
                <a:latin typeface="Times New Roman"/>
                <a:cs typeface="Times New Roman"/>
              </a:rPr>
              <a:t>giá</a:t>
            </a:r>
            <a:r>
              <a:rPr sz="1600" b="1" spc="-40" dirty="0">
                <a:latin typeface="Times New Roman"/>
                <a:cs typeface="Times New Roman"/>
              </a:rPr>
              <a:t> </a:t>
            </a:r>
            <a:r>
              <a:rPr sz="1600" b="1" dirty="0">
                <a:latin typeface="Times New Roman"/>
                <a:cs typeface="Times New Roman"/>
              </a:rPr>
              <a:t>tính</a:t>
            </a:r>
            <a:r>
              <a:rPr sz="1600" b="1" spc="-25" dirty="0">
                <a:latin typeface="Times New Roman"/>
                <a:cs typeface="Times New Roman"/>
              </a:rPr>
              <a:t> </a:t>
            </a:r>
            <a:r>
              <a:rPr sz="1600" b="1" dirty="0">
                <a:latin typeface="Times New Roman"/>
                <a:cs typeface="Times New Roman"/>
              </a:rPr>
              <a:t>an</a:t>
            </a:r>
            <a:r>
              <a:rPr sz="1600" b="1" spc="-45" dirty="0">
                <a:latin typeface="Times New Roman"/>
                <a:cs typeface="Times New Roman"/>
              </a:rPr>
              <a:t> </a:t>
            </a:r>
            <a:r>
              <a:rPr sz="1600" b="1" dirty="0">
                <a:latin typeface="Times New Roman"/>
                <a:cs typeface="Times New Roman"/>
              </a:rPr>
              <a:t>toàn</a:t>
            </a:r>
            <a:r>
              <a:rPr sz="1600" b="1" spc="-30" dirty="0">
                <a:latin typeface="Times New Roman"/>
                <a:cs typeface="Times New Roman"/>
              </a:rPr>
              <a:t> </a:t>
            </a:r>
            <a:r>
              <a:rPr sz="1600" b="1" dirty="0">
                <a:latin typeface="Times New Roman"/>
                <a:cs typeface="Times New Roman"/>
              </a:rPr>
              <a:t>đối</a:t>
            </a:r>
            <a:r>
              <a:rPr sz="1600" b="1" spc="-25" dirty="0">
                <a:latin typeface="Times New Roman"/>
                <a:cs typeface="Times New Roman"/>
              </a:rPr>
              <a:t> </a:t>
            </a:r>
            <a:r>
              <a:rPr sz="1600" b="1" dirty="0">
                <a:latin typeface="Times New Roman"/>
                <a:cs typeface="Times New Roman"/>
              </a:rPr>
              <a:t>với</a:t>
            </a:r>
            <a:r>
              <a:rPr sz="1600" b="1" spc="-15" dirty="0">
                <a:latin typeface="Times New Roman"/>
                <a:cs typeface="Times New Roman"/>
              </a:rPr>
              <a:t> </a:t>
            </a:r>
            <a:r>
              <a:rPr sz="1600" b="1" dirty="0">
                <a:latin typeface="Times New Roman"/>
                <a:cs typeface="Times New Roman"/>
              </a:rPr>
              <a:t>virus</a:t>
            </a:r>
            <a:r>
              <a:rPr sz="1600" b="1" spc="-30" dirty="0">
                <a:latin typeface="Times New Roman"/>
                <a:cs typeface="Times New Roman"/>
              </a:rPr>
              <a:t> </a:t>
            </a:r>
            <a:r>
              <a:rPr sz="1600" b="1" dirty="0">
                <a:latin typeface="Times New Roman"/>
                <a:cs typeface="Times New Roman"/>
              </a:rPr>
              <a:t>của</a:t>
            </a:r>
            <a:r>
              <a:rPr sz="1600" b="1" spc="-30" dirty="0">
                <a:latin typeface="Times New Roman"/>
                <a:cs typeface="Times New Roman"/>
              </a:rPr>
              <a:t> </a:t>
            </a:r>
            <a:r>
              <a:rPr sz="1600" b="1" dirty="0">
                <a:latin typeface="Times New Roman"/>
                <a:cs typeface="Times New Roman"/>
              </a:rPr>
              <a:t>các</a:t>
            </a:r>
            <a:r>
              <a:rPr sz="1600" b="1" spc="-20" dirty="0">
                <a:latin typeface="Times New Roman"/>
                <a:cs typeface="Times New Roman"/>
              </a:rPr>
              <a:t> </a:t>
            </a:r>
            <a:r>
              <a:rPr sz="1600" b="1" dirty="0">
                <a:latin typeface="Times New Roman"/>
                <a:cs typeface="Times New Roman"/>
              </a:rPr>
              <a:t>loại</a:t>
            </a:r>
            <a:r>
              <a:rPr sz="1600" b="1" spc="-25" dirty="0">
                <a:latin typeface="Times New Roman"/>
                <a:cs typeface="Times New Roman"/>
              </a:rPr>
              <a:t> </a:t>
            </a:r>
            <a:r>
              <a:rPr sz="1600" b="1" dirty="0">
                <a:latin typeface="Times New Roman"/>
                <a:cs typeface="Times New Roman"/>
              </a:rPr>
              <a:t>dược</a:t>
            </a:r>
            <a:r>
              <a:rPr sz="1600" b="1" spc="-25" dirty="0">
                <a:latin typeface="Times New Roman"/>
                <a:cs typeface="Times New Roman"/>
              </a:rPr>
              <a:t> </a:t>
            </a:r>
            <a:r>
              <a:rPr sz="1600" b="1" dirty="0">
                <a:latin typeface="Times New Roman"/>
                <a:cs typeface="Times New Roman"/>
              </a:rPr>
              <a:t>phẩm</a:t>
            </a:r>
            <a:r>
              <a:rPr sz="1600" b="1" spc="-20" dirty="0">
                <a:latin typeface="Times New Roman"/>
                <a:cs typeface="Times New Roman"/>
              </a:rPr>
              <a:t> </a:t>
            </a:r>
            <a:r>
              <a:rPr sz="1600" b="1" dirty="0">
                <a:latin typeface="Times New Roman"/>
                <a:cs typeface="Times New Roman"/>
              </a:rPr>
              <a:t>sinh</a:t>
            </a:r>
            <a:r>
              <a:rPr sz="1600" b="1" spc="-30" dirty="0">
                <a:latin typeface="Times New Roman"/>
                <a:cs typeface="Times New Roman"/>
              </a:rPr>
              <a:t> </a:t>
            </a:r>
            <a:r>
              <a:rPr sz="1600" b="1" dirty="0">
                <a:latin typeface="Times New Roman"/>
                <a:cs typeface="Times New Roman"/>
              </a:rPr>
              <a:t>học</a:t>
            </a:r>
            <a:r>
              <a:rPr sz="1600" b="1" spc="-35" dirty="0">
                <a:latin typeface="Times New Roman"/>
                <a:cs typeface="Times New Roman"/>
              </a:rPr>
              <a:t> </a:t>
            </a:r>
            <a:r>
              <a:rPr sz="1600" b="1" dirty="0">
                <a:latin typeface="Times New Roman"/>
                <a:cs typeface="Times New Roman"/>
              </a:rPr>
              <a:t>được</a:t>
            </a:r>
            <a:r>
              <a:rPr sz="1600" b="1" spc="-20" dirty="0">
                <a:latin typeface="Times New Roman"/>
                <a:cs typeface="Times New Roman"/>
              </a:rPr>
              <a:t> </a:t>
            </a:r>
            <a:r>
              <a:rPr sz="1600" b="1" dirty="0">
                <a:latin typeface="Times New Roman"/>
                <a:cs typeface="Times New Roman"/>
              </a:rPr>
              <a:t>sản</a:t>
            </a:r>
            <a:r>
              <a:rPr sz="1600" b="1" spc="-40" dirty="0">
                <a:latin typeface="Times New Roman"/>
                <a:cs typeface="Times New Roman"/>
              </a:rPr>
              <a:t> </a:t>
            </a:r>
            <a:r>
              <a:rPr sz="1600" b="1" dirty="0">
                <a:latin typeface="Times New Roman"/>
                <a:cs typeface="Times New Roman"/>
              </a:rPr>
              <a:t>xuất</a:t>
            </a:r>
            <a:r>
              <a:rPr sz="1600" b="1" spc="-35" dirty="0">
                <a:latin typeface="Times New Roman"/>
                <a:cs typeface="Times New Roman"/>
              </a:rPr>
              <a:t> </a:t>
            </a:r>
            <a:r>
              <a:rPr sz="1600" b="1" dirty="0">
                <a:latin typeface="Times New Roman"/>
                <a:cs typeface="Times New Roman"/>
              </a:rPr>
              <a:t>từ</a:t>
            </a:r>
            <a:r>
              <a:rPr sz="1600" b="1" spc="-15" dirty="0">
                <a:latin typeface="Times New Roman"/>
                <a:cs typeface="Times New Roman"/>
              </a:rPr>
              <a:t> </a:t>
            </a:r>
            <a:r>
              <a:rPr sz="1600" b="1" dirty="0">
                <a:latin typeface="Times New Roman"/>
                <a:cs typeface="Times New Roman"/>
              </a:rPr>
              <a:t>các</a:t>
            </a:r>
            <a:r>
              <a:rPr sz="1600" b="1" spc="-30" dirty="0">
                <a:latin typeface="Times New Roman"/>
                <a:cs typeface="Times New Roman"/>
              </a:rPr>
              <a:t> </a:t>
            </a:r>
            <a:r>
              <a:rPr sz="1600" b="1" dirty="0">
                <a:latin typeface="Times New Roman"/>
                <a:cs typeface="Times New Roman"/>
              </a:rPr>
              <a:t>dòng</a:t>
            </a:r>
            <a:r>
              <a:rPr sz="1600" b="1" spc="-30" dirty="0">
                <a:latin typeface="Times New Roman"/>
                <a:cs typeface="Times New Roman"/>
              </a:rPr>
              <a:t> </a:t>
            </a:r>
            <a:r>
              <a:rPr sz="1600" b="1" dirty="0">
                <a:latin typeface="Times New Roman"/>
                <a:cs typeface="Times New Roman"/>
              </a:rPr>
              <a:t>tế</a:t>
            </a:r>
            <a:r>
              <a:rPr sz="1600" b="1" spc="-20" dirty="0">
                <a:latin typeface="Times New Roman"/>
                <a:cs typeface="Times New Roman"/>
              </a:rPr>
              <a:t> </a:t>
            </a:r>
            <a:r>
              <a:rPr sz="1600" b="1" dirty="0">
                <a:latin typeface="Times New Roman"/>
                <a:cs typeface="Times New Roman"/>
              </a:rPr>
              <a:t>bào</a:t>
            </a:r>
            <a:r>
              <a:rPr sz="1600" b="1" spc="-45" dirty="0">
                <a:latin typeface="Times New Roman"/>
                <a:cs typeface="Times New Roman"/>
              </a:rPr>
              <a:t> </a:t>
            </a:r>
            <a:r>
              <a:rPr sz="1600" b="1" dirty="0">
                <a:latin typeface="Times New Roman"/>
                <a:cs typeface="Times New Roman"/>
              </a:rPr>
              <a:t>người</a:t>
            </a:r>
            <a:r>
              <a:rPr sz="1600" b="1" spc="-15" dirty="0">
                <a:latin typeface="Times New Roman"/>
                <a:cs typeface="Times New Roman"/>
              </a:rPr>
              <a:t> </a:t>
            </a:r>
            <a:r>
              <a:rPr sz="1600" b="1" spc="-10" dirty="0">
                <a:latin typeface="Times New Roman"/>
                <a:cs typeface="Times New Roman"/>
              </a:rPr>
              <a:t>(ICHQ5A)”</a:t>
            </a:r>
            <a:r>
              <a:rPr sz="1600" spc="-10" dirty="0">
                <a:latin typeface="Times New Roman"/>
                <a:cs typeface="Times New Roman"/>
              </a:rPr>
              <a:t>.</a:t>
            </a:r>
            <a:endParaRPr sz="1600">
              <a:latin typeface="Times New Roman"/>
              <a:cs typeface="Times New Roman"/>
            </a:endParaRPr>
          </a:p>
        </p:txBody>
      </p:sp>
      <p:sp>
        <p:nvSpPr>
          <p:cNvPr id="7" name="object 7"/>
          <p:cNvSpPr txBox="1">
            <a:spLocks noGrp="1"/>
          </p:cNvSpPr>
          <p:nvPr>
            <p:ph type="title"/>
          </p:nvPr>
        </p:nvSpPr>
        <p:spPr>
          <a:xfrm>
            <a:off x="7933435" y="119634"/>
            <a:ext cx="3418204" cy="299720"/>
          </a:xfrm>
          <a:prstGeom prst="rect">
            <a:avLst/>
          </a:prstGeom>
        </p:spPr>
        <p:txBody>
          <a:bodyPr vert="horz" wrap="square" lIns="0" tIns="12700" rIns="0" bIns="0" rtlCol="0">
            <a:spAutoFit/>
          </a:bodyPr>
          <a:lstStyle/>
          <a:p>
            <a:pPr marL="12700">
              <a:lnSpc>
                <a:spcPct val="100000"/>
              </a:lnSpc>
              <a:spcBef>
                <a:spcPts val="100"/>
              </a:spcBef>
            </a:pPr>
            <a:r>
              <a:rPr dirty="0"/>
              <a:t>Tài</a:t>
            </a:r>
            <a:r>
              <a:rPr spc="-15" dirty="0"/>
              <a:t> </a:t>
            </a:r>
            <a:r>
              <a:rPr dirty="0"/>
              <a:t>liệu chỉ</a:t>
            </a:r>
            <a:r>
              <a:rPr spc="-10" dirty="0"/>
              <a:t> </a:t>
            </a:r>
            <a:r>
              <a:rPr dirty="0"/>
              <a:t>dành</a:t>
            </a:r>
            <a:r>
              <a:rPr spc="5" dirty="0"/>
              <a:t> </a:t>
            </a:r>
            <a:r>
              <a:rPr dirty="0"/>
              <a:t>cho</a:t>
            </a:r>
            <a:r>
              <a:rPr spc="-5" dirty="0"/>
              <a:t> </a:t>
            </a:r>
            <a:r>
              <a:rPr dirty="0"/>
              <a:t>tập</a:t>
            </a:r>
            <a:r>
              <a:rPr spc="-10" dirty="0"/>
              <a:t> </a:t>
            </a:r>
            <a:r>
              <a:rPr dirty="0"/>
              <a:t>huấn nội </a:t>
            </a:r>
            <a:r>
              <a:rPr spc="-35" dirty="0"/>
              <a:t>bộ</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98830" y="0"/>
            <a:ext cx="11693525" cy="3282950"/>
            <a:chOff x="498830" y="0"/>
            <a:chExt cx="11693525" cy="3282950"/>
          </a:xfrm>
        </p:grpSpPr>
        <p:pic>
          <p:nvPicPr>
            <p:cNvPr id="3" name="object 3"/>
            <p:cNvPicPr/>
            <p:nvPr/>
          </p:nvPicPr>
          <p:blipFill>
            <a:blip r:embed="rId2" cstate="print"/>
            <a:stretch>
              <a:fillRect/>
            </a:stretch>
          </p:blipFill>
          <p:spPr>
            <a:xfrm>
              <a:off x="539747" y="6350"/>
              <a:ext cx="11256967" cy="2089150"/>
            </a:xfrm>
            <a:prstGeom prst="rect">
              <a:avLst/>
            </a:prstGeom>
          </p:spPr>
        </p:pic>
        <p:sp>
          <p:nvSpPr>
            <p:cNvPr id="4" name="object 4"/>
            <p:cNvSpPr/>
            <p:nvPr/>
          </p:nvSpPr>
          <p:spPr>
            <a:xfrm>
              <a:off x="558203" y="0"/>
              <a:ext cx="11167745" cy="2019300"/>
            </a:xfrm>
            <a:custGeom>
              <a:avLst/>
              <a:gdLst/>
              <a:ahLst/>
              <a:cxnLst/>
              <a:rect l="l" t="t" r="r" b="b"/>
              <a:pathLst>
                <a:path w="11167745" h="2019300">
                  <a:moveTo>
                    <a:pt x="11167491" y="0"/>
                  </a:moveTo>
                  <a:lnTo>
                    <a:pt x="0" y="0"/>
                  </a:lnTo>
                  <a:lnTo>
                    <a:pt x="0" y="2018791"/>
                  </a:lnTo>
                  <a:lnTo>
                    <a:pt x="11167491" y="2018791"/>
                  </a:lnTo>
                  <a:lnTo>
                    <a:pt x="11167491" y="0"/>
                  </a:lnTo>
                  <a:close/>
                </a:path>
              </a:pathLst>
            </a:custGeom>
            <a:solidFill>
              <a:srgbClr val="FFFFFF"/>
            </a:solidFill>
          </p:spPr>
          <p:txBody>
            <a:bodyPr wrap="square" lIns="0" tIns="0" rIns="0" bIns="0" rtlCol="0"/>
            <a:lstStyle/>
            <a:p>
              <a:endParaRPr/>
            </a:p>
          </p:txBody>
        </p:sp>
        <p:sp>
          <p:nvSpPr>
            <p:cNvPr id="5" name="object 5"/>
            <p:cNvSpPr/>
            <p:nvPr/>
          </p:nvSpPr>
          <p:spPr>
            <a:xfrm>
              <a:off x="558203" y="0"/>
              <a:ext cx="11167745" cy="2019300"/>
            </a:xfrm>
            <a:custGeom>
              <a:avLst/>
              <a:gdLst/>
              <a:ahLst/>
              <a:cxnLst/>
              <a:rect l="l" t="t" r="r" b="b"/>
              <a:pathLst>
                <a:path w="11167745" h="2019300">
                  <a:moveTo>
                    <a:pt x="0" y="2018791"/>
                  </a:moveTo>
                  <a:lnTo>
                    <a:pt x="11167491" y="2018791"/>
                  </a:lnTo>
                  <a:lnTo>
                    <a:pt x="11167491" y="0"/>
                  </a:lnTo>
                  <a:lnTo>
                    <a:pt x="0" y="0"/>
                  </a:lnTo>
                  <a:lnTo>
                    <a:pt x="0" y="2018791"/>
                  </a:lnTo>
                  <a:close/>
                </a:path>
              </a:pathLst>
            </a:custGeom>
            <a:ln w="12700">
              <a:solidFill>
                <a:srgbClr val="EFE4EA"/>
              </a:solidFill>
            </a:ln>
          </p:spPr>
          <p:txBody>
            <a:bodyPr wrap="square" lIns="0" tIns="0" rIns="0" bIns="0" rtlCol="0"/>
            <a:lstStyle/>
            <a:p>
              <a:endParaRPr/>
            </a:p>
          </p:txBody>
        </p:sp>
        <p:sp>
          <p:nvSpPr>
            <p:cNvPr id="6" name="object 6"/>
            <p:cNvSpPr/>
            <p:nvPr/>
          </p:nvSpPr>
          <p:spPr>
            <a:xfrm>
              <a:off x="498830" y="787400"/>
              <a:ext cx="128270" cy="704215"/>
            </a:xfrm>
            <a:custGeom>
              <a:avLst/>
              <a:gdLst/>
              <a:ahLst/>
              <a:cxnLst/>
              <a:rect l="l" t="t" r="r" b="b"/>
              <a:pathLst>
                <a:path w="128270" h="704215">
                  <a:moveTo>
                    <a:pt x="128015" y="0"/>
                  </a:moveTo>
                  <a:lnTo>
                    <a:pt x="0" y="0"/>
                  </a:lnTo>
                  <a:lnTo>
                    <a:pt x="0" y="704088"/>
                  </a:lnTo>
                  <a:lnTo>
                    <a:pt x="128015" y="704088"/>
                  </a:lnTo>
                  <a:lnTo>
                    <a:pt x="128015" y="0"/>
                  </a:lnTo>
                  <a:close/>
                </a:path>
              </a:pathLst>
            </a:custGeom>
            <a:solidFill>
              <a:srgbClr val="C79A6B"/>
            </a:solidFill>
          </p:spPr>
          <p:txBody>
            <a:bodyPr wrap="square" lIns="0" tIns="0" rIns="0" bIns="0" rtlCol="0"/>
            <a:lstStyle/>
            <a:p>
              <a:endParaRPr/>
            </a:p>
          </p:txBody>
        </p:sp>
        <p:pic>
          <p:nvPicPr>
            <p:cNvPr id="7" name="object 7"/>
            <p:cNvPicPr/>
            <p:nvPr/>
          </p:nvPicPr>
          <p:blipFill>
            <a:blip r:embed="rId3" cstate="print"/>
            <a:stretch>
              <a:fillRect/>
            </a:stretch>
          </p:blipFill>
          <p:spPr>
            <a:xfrm>
              <a:off x="9753599" y="546100"/>
              <a:ext cx="2438400" cy="2730500"/>
            </a:xfrm>
            <a:prstGeom prst="rect">
              <a:avLst/>
            </a:prstGeom>
          </p:spPr>
        </p:pic>
      </p:grpSp>
      <p:sp>
        <p:nvSpPr>
          <p:cNvPr id="8" name="object 8"/>
          <p:cNvSpPr txBox="1">
            <a:spLocks noGrp="1"/>
          </p:cNvSpPr>
          <p:nvPr>
            <p:ph type="title"/>
          </p:nvPr>
        </p:nvSpPr>
        <p:spPr>
          <a:xfrm>
            <a:off x="1212291" y="783717"/>
            <a:ext cx="4125595" cy="635000"/>
          </a:xfrm>
          <a:prstGeom prst="rect">
            <a:avLst/>
          </a:prstGeom>
        </p:spPr>
        <p:txBody>
          <a:bodyPr vert="horz" wrap="square" lIns="0" tIns="12065" rIns="0" bIns="0" rtlCol="0">
            <a:spAutoFit/>
          </a:bodyPr>
          <a:lstStyle/>
          <a:p>
            <a:pPr marL="12700">
              <a:lnSpc>
                <a:spcPct val="100000"/>
              </a:lnSpc>
              <a:spcBef>
                <a:spcPts val="95"/>
              </a:spcBef>
              <a:tabLst>
                <a:tab pos="2809240" algn="l"/>
              </a:tabLst>
            </a:pPr>
            <a:r>
              <a:rPr sz="3900" b="1" spc="120" dirty="0">
                <a:latin typeface="Cambria Math"/>
                <a:cs typeface="Cambria Math"/>
              </a:rPr>
              <a:t>②</a:t>
            </a:r>
            <a:r>
              <a:rPr sz="4000" b="1" spc="120" dirty="0">
                <a:latin typeface="Times New Roman"/>
                <a:cs typeface="Times New Roman"/>
              </a:rPr>
              <a:t>Femtech</a:t>
            </a:r>
            <a:r>
              <a:rPr sz="4000" b="1" dirty="0">
                <a:latin typeface="Times New Roman"/>
                <a:cs typeface="Times New Roman"/>
              </a:rPr>
              <a:t>	là</a:t>
            </a:r>
            <a:r>
              <a:rPr sz="4000" b="1" spc="520" dirty="0">
                <a:latin typeface="Times New Roman"/>
                <a:cs typeface="Times New Roman"/>
              </a:rPr>
              <a:t> </a:t>
            </a:r>
            <a:r>
              <a:rPr sz="4000" b="1" spc="114" dirty="0">
                <a:latin typeface="Times New Roman"/>
                <a:cs typeface="Times New Roman"/>
              </a:rPr>
              <a:t>gì?</a:t>
            </a:r>
            <a:endParaRPr sz="4000">
              <a:latin typeface="Times New Roman"/>
              <a:cs typeface="Times New Roman"/>
            </a:endParaRPr>
          </a:p>
        </p:txBody>
      </p:sp>
      <p:pic>
        <p:nvPicPr>
          <p:cNvPr id="9" name="object 9"/>
          <p:cNvPicPr/>
          <p:nvPr/>
        </p:nvPicPr>
        <p:blipFill>
          <a:blip r:embed="rId4" cstate="print"/>
          <a:stretch>
            <a:fillRect/>
          </a:stretch>
        </p:blipFill>
        <p:spPr>
          <a:xfrm>
            <a:off x="0" y="4025898"/>
            <a:ext cx="2412999" cy="2730500"/>
          </a:xfrm>
          <a:prstGeom prst="rect">
            <a:avLst/>
          </a:prstGeom>
        </p:spPr>
      </p:pic>
      <p:sp>
        <p:nvSpPr>
          <p:cNvPr id="10" name="object 10"/>
          <p:cNvSpPr txBox="1"/>
          <p:nvPr/>
        </p:nvSpPr>
        <p:spPr>
          <a:xfrm>
            <a:off x="1615186" y="2112882"/>
            <a:ext cx="9932670" cy="3813175"/>
          </a:xfrm>
          <a:prstGeom prst="rect">
            <a:avLst/>
          </a:prstGeom>
        </p:spPr>
        <p:txBody>
          <a:bodyPr vert="horz" wrap="square" lIns="0" tIns="190500" rIns="0" bIns="0" rtlCol="0">
            <a:spAutoFit/>
          </a:bodyPr>
          <a:lstStyle/>
          <a:p>
            <a:pPr marL="12700">
              <a:lnSpc>
                <a:spcPct val="100000"/>
              </a:lnSpc>
              <a:spcBef>
                <a:spcPts val="1500"/>
              </a:spcBef>
            </a:pPr>
            <a:r>
              <a:rPr sz="2000" spc="95" dirty="0">
                <a:latin typeface="Times New Roman"/>
                <a:cs typeface="Times New Roman"/>
              </a:rPr>
              <a:t>Femtech</a:t>
            </a:r>
            <a:r>
              <a:rPr sz="2000" spc="450" dirty="0">
                <a:latin typeface="Times New Roman"/>
                <a:cs typeface="Times New Roman"/>
              </a:rPr>
              <a:t> </a:t>
            </a:r>
            <a:r>
              <a:rPr sz="2000" dirty="0">
                <a:latin typeface="Times New Roman"/>
                <a:cs typeface="Times New Roman"/>
              </a:rPr>
              <a:t>là</a:t>
            </a:r>
            <a:r>
              <a:rPr sz="2000" spc="390" dirty="0">
                <a:latin typeface="Times New Roman"/>
                <a:cs typeface="Times New Roman"/>
              </a:rPr>
              <a:t> </a:t>
            </a:r>
            <a:r>
              <a:rPr sz="2000" dirty="0">
                <a:latin typeface="Times New Roman"/>
                <a:cs typeface="Times New Roman"/>
              </a:rPr>
              <a:t>sự</a:t>
            </a:r>
            <a:r>
              <a:rPr sz="2000" spc="400" dirty="0">
                <a:latin typeface="Times New Roman"/>
                <a:cs typeface="Times New Roman"/>
              </a:rPr>
              <a:t> </a:t>
            </a:r>
            <a:r>
              <a:rPr sz="2000" spc="60" dirty="0">
                <a:latin typeface="Times New Roman"/>
                <a:cs typeface="Times New Roman"/>
              </a:rPr>
              <a:t>kết</a:t>
            </a:r>
            <a:r>
              <a:rPr sz="2000" spc="395" dirty="0">
                <a:latin typeface="Times New Roman"/>
                <a:cs typeface="Times New Roman"/>
              </a:rPr>
              <a:t> </a:t>
            </a:r>
            <a:r>
              <a:rPr sz="2000" spc="60" dirty="0">
                <a:latin typeface="Times New Roman"/>
                <a:cs typeface="Times New Roman"/>
              </a:rPr>
              <a:t>hợp</a:t>
            </a:r>
            <a:r>
              <a:rPr sz="2000" spc="445" dirty="0">
                <a:latin typeface="Times New Roman"/>
                <a:cs typeface="Times New Roman"/>
              </a:rPr>
              <a:t> </a:t>
            </a:r>
            <a:r>
              <a:rPr sz="2000" spc="60" dirty="0">
                <a:latin typeface="Times New Roman"/>
                <a:cs typeface="Times New Roman"/>
              </a:rPr>
              <a:t>của</a:t>
            </a:r>
            <a:r>
              <a:rPr sz="2000" spc="409" dirty="0">
                <a:latin typeface="Times New Roman"/>
                <a:cs typeface="Times New Roman"/>
              </a:rPr>
              <a:t> </a:t>
            </a:r>
            <a:r>
              <a:rPr sz="2000" dirty="0">
                <a:latin typeface="Times New Roman"/>
                <a:cs typeface="Times New Roman"/>
              </a:rPr>
              <a:t>2</a:t>
            </a:r>
            <a:r>
              <a:rPr sz="2000" spc="330" dirty="0">
                <a:latin typeface="Times New Roman"/>
                <a:cs typeface="Times New Roman"/>
              </a:rPr>
              <a:t> </a:t>
            </a:r>
            <a:r>
              <a:rPr sz="2000" spc="60" dirty="0">
                <a:latin typeface="Times New Roman"/>
                <a:cs typeface="Times New Roman"/>
              </a:rPr>
              <a:t>từ:</a:t>
            </a:r>
            <a:r>
              <a:rPr sz="2000" spc="405" dirty="0">
                <a:latin typeface="Times New Roman"/>
                <a:cs typeface="Times New Roman"/>
              </a:rPr>
              <a:t> </a:t>
            </a:r>
            <a:r>
              <a:rPr sz="2000" spc="90" dirty="0">
                <a:latin typeface="Times New Roman"/>
                <a:cs typeface="Times New Roman"/>
              </a:rPr>
              <a:t>Female</a:t>
            </a:r>
            <a:r>
              <a:rPr sz="2000" spc="450" dirty="0">
                <a:latin typeface="Times New Roman"/>
                <a:cs typeface="Times New Roman"/>
              </a:rPr>
              <a:t> </a:t>
            </a:r>
            <a:r>
              <a:rPr sz="2000" spc="80" dirty="0">
                <a:latin typeface="Times New Roman"/>
                <a:cs typeface="Times New Roman"/>
              </a:rPr>
              <a:t>(phụ</a:t>
            </a:r>
            <a:r>
              <a:rPr sz="2000" spc="425" dirty="0">
                <a:latin typeface="Times New Roman"/>
                <a:cs typeface="Times New Roman"/>
              </a:rPr>
              <a:t> </a:t>
            </a:r>
            <a:r>
              <a:rPr sz="2000" spc="65" dirty="0">
                <a:latin typeface="Times New Roman"/>
                <a:cs typeface="Times New Roman"/>
              </a:rPr>
              <a:t>nữ)</a:t>
            </a:r>
            <a:r>
              <a:rPr sz="2000" spc="420" dirty="0">
                <a:latin typeface="Times New Roman"/>
                <a:cs typeface="Times New Roman"/>
              </a:rPr>
              <a:t> </a:t>
            </a:r>
            <a:r>
              <a:rPr sz="2000" dirty="0">
                <a:latin typeface="Times New Roman"/>
                <a:cs typeface="Times New Roman"/>
              </a:rPr>
              <a:t>và</a:t>
            </a:r>
            <a:r>
              <a:rPr sz="2000" spc="355" dirty="0">
                <a:latin typeface="Times New Roman"/>
                <a:cs typeface="Times New Roman"/>
              </a:rPr>
              <a:t> </a:t>
            </a:r>
            <a:r>
              <a:rPr sz="2000" spc="100" dirty="0">
                <a:latin typeface="Times New Roman"/>
                <a:cs typeface="Times New Roman"/>
              </a:rPr>
              <a:t>Technology</a:t>
            </a:r>
            <a:r>
              <a:rPr sz="2000" spc="415" dirty="0">
                <a:latin typeface="Times New Roman"/>
                <a:cs typeface="Times New Roman"/>
              </a:rPr>
              <a:t> </a:t>
            </a:r>
            <a:r>
              <a:rPr sz="2000" spc="90" dirty="0">
                <a:latin typeface="Times New Roman"/>
                <a:cs typeface="Times New Roman"/>
              </a:rPr>
              <a:t>(Công</a:t>
            </a:r>
            <a:r>
              <a:rPr sz="2000" spc="420" dirty="0">
                <a:latin typeface="Times New Roman"/>
                <a:cs typeface="Times New Roman"/>
              </a:rPr>
              <a:t> </a:t>
            </a:r>
            <a:r>
              <a:rPr sz="2000" spc="100" dirty="0">
                <a:latin typeface="Times New Roman"/>
                <a:cs typeface="Times New Roman"/>
              </a:rPr>
              <a:t>nghệ).</a:t>
            </a:r>
            <a:endParaRPr sz="2000">
              <a:latin typeface="Times New Roman"/>
              <a:cs typeface="Times New Roman"/>
            </a:endParaRPr>
          </a:p>
          <a:p>
            <a:pPr marL="12700">
              <a:lnSpc>
                <a:spcPct val="100000"/>
              </a:lnSpc>
              <a:spcBef>
                <a:spcPts val="1400"/>
              </a:spcBef>
            </a:pPr>
            <a:r>
              <a:rPr sz="2000" spc="90" dirty="0">
                <a:latin typeface="Times New Roman"/>
                <a:cs typeface="Times New Roman"/>
              </a:rPr>
              <a:t>Femtech</a:t>
            </a:r>
            <a:r>
              <a:rPr sz="2000" spc="465" dirty="0">
                <a:latin typeface="Times New Roman"/>
                <a:cs typeface="Times New Roman"/>
              </a:rPr>
              <a:t> </a:t>
            </a:r>
            <a:r>
              <a:rPr sz="2000" spc="60" dirty="0">
                <a:latin typeface="Times New Roman"/>
                <a:cs typeface="Times New Roman"/>
              </a:rPr>
              <a:t>chỉ</a:t>
            </a:r>
            <a:r>
              <a:rPr sz="2000" spc="409" dirty="0">
                <a:latin typeface="Times New Roman"/>
                <a:cs typeface="Times New Roman"/>
              </a:rPr>
              <a:t> </a:t>
            </a:r>
            <a:r>
              <a:rPr sz="2000" spc="60" dirty="0">
                <a:latin typeface="Times New Roman"/>
                <a:cs typeface="Times New Roman"/>
              </a:rPr>
              <a:t>các</a:t>
            </a:r>
            <a:r>
              <a:rPr sz="2000" spc="420" dirty="0">
                <a:latin typeface="Times New Roman"/>
                <a:cs typeface="Times New Roman"/>
              </a:rPr>
              <a:t> </a:t>
            </a:r>
            <a:r>
              <a:rPr sz="2000" spc="80" dirty="0">
                <a:latin typeface="Times New Roman"/>
                <a:cs typeface="Times New Roman"/>
              </a:rPr>
              <a:t>hàng</a:t>
            </a:r>
            <a:r>
              <a:rPr sz="2000" spc="420" dirty="0">
                <a:latin typeface="Times New Roman"/>
                <a:cs typeface="Times New Roman"/>
              </a:rPr>
              <a:t> </a:t>
            </a:r>
            <a:r>
              <a:rPr sz="2000" spc="65" dirty="0">
                <a:latin typeface="Times New Roman"/>
                <a:cs typeface="Times New Roman"/>
              </a:rPr>
              <a:t>hoá</a:t>
            </a:r>
            <a:r>
              <a:rPr sz="2000" spc="420" dirty="0">
                <a:latin typeface="Times New Roman"/>
                <a:cs typeface="Times New Roman"/>
              </a:rPr>
              <a:t> </a:t>
            </a:r>
            <a:r>
              <a:rPr sz="2000" spc="75" dirty="0">
                <a:latin typeface="Times New Roman"/>
                <a:cs typeface="Times New Roman"/>
              </a:rPr>
              <a:t>(sản</a:t>
            </a:r>
            <a:r>
              <a:rPr sz="2000" spc="420" dirty="0">
                <a:latin typeface="Times New Roman"/>
                <a:cs typeface="Times New Roman"/>
              </a:rPr>
              <a:t> </a:t>
            </a:r>
            <a:r>
              <a:rPr sz="2000" spc="85" dirty="0">
                <a:latin typeface="Times New Roman"/>
                <a:cs typeface="Times New Roman"/>
              </a:rPr>
              <a:t>phẩm)</a:t>
            </a:r>
            <a:r>
              <a:rPr sz="2000" spc="409" dirty="0">
                <a:latin typeface="Times New Roman"/>
                <a:cs typeface="Times New Roman"/>
              </a:rPr>
              <a:t> </a:t>
            </a:r>
            <a:r>
              <a:rPr sz="2000" dirty="0">
                <a:latin typeface="Times New Roman"/>
                <a:cs typeface="Times New Roman"/>
              </a:rPr>
              <a:t>và</a:t>
            </a:r>
            <a:r>
              <a:rPr sz="2000" spc="395" dirty="0">
                <a:latin typeface="Times New Roman"/>
                <a:cs typeface="Times New Roman"/>
              </a:rPr>
              <a:t> </a:t>
            </a:r>
            <a:r>
              <a:rPr sz="2000" spc="75" dirty="0">
                <a:latin typeface="Times New Roman"/>
                <a:cs typeface="Times New Roman"/>
              </a:rPr>
              <a:t>dịch</a:t>
            </a:r>
            <a:r>
              <a:rPr sz="2000" spc="425" dirty="0">
                <a:latin typeface="Times New Roman"/>
                <a:cs typeface="Times New Roman"/>
              </a:rPr>
              <a:t> </a:t>
            </a:r>
            <a:r>
              <a:rPr sz="2000" dirty="0">
                <a:latin typeface="Times New Roman"/>
                <a:cs typeface="Times New Roman"/>
              </a:rPr>
              <a:t>vụ</a:t>
            </a:r>
            <a:r>
              <a:rPr sz="2000" spc="385" dirty="0">
                <a:latin typeface="Times New Roman"/>
                <a:cs typeface="Times New Roman"/>
              </a:rPr>
              <a:t> </a:t>
            </a:r>
            <a:r>
              <a:rPr sz="2000" spc="75" dirty="0">
                <a:latin typeface="Times New Roman"/>
                <a:cs typeface="Times New Roman"/>
              </a:rPr>
              <a:t>giải</a:t>
            </a:r>
            <a:r>
              <a:rPr sz="2000" spc="409" dirty="0">
                <a:latin typeface="Times New Roman"/>
                <a:cs typeface="Times New Roman"/>
              </a:rPr>
              <a:t> </a:t>
            </a:r>
            <a:r>
              <a:rPr sz="2000" spc="90" dirty="0">
                <a:latin typeface="Times New Roman"/>
                <a:cs typeface="Times New Roman"/>
              </a:rPr>
              <a:t>quyết</a:t>
            </a:r>
            <a:r>
              <a:rPr sz="2000" spc="400" dirty="0">
                <a:latin typeface="Times New Roman"/>
                <a:cs typeface="Times New Roman"/>
              </a:rPr>
              <a:t> </a:t>
            </a:r>
            <a:r>
              <a:rPr sz="2000" spc="60" dirty="0">
                <a:latin typeface="Times New Roman"/>
                <a:cs typeface="Times New Roman"/>
              </a:rPr>
              <a:t>các</a:t>
            </a:r>
            <a:r>
              <a:rPr sz="2000" spc="420" dirty="0">
                <a:latin typeface="Times New Roman"/>
                <a:cs typeface="Times New Roman"/>
              </a:rPr>
              <a:t> </a:t>
            </a:r>
            <a:r>
              <a:rPr sz="2000" spc="60" dirty="0">
                <a:latin typeface="Times New Roman"/>
                <a:cs typeface="Times New Roman"/>
              </a:rPr>
              <a:t>vấn</a:t>
            </a:r>
            <a:r>
              <a:rPr sz="2000" spc="425" dirty="0">
                <a:latin typeface="Times New Roman"/>
                <a:cs typeface="Times New Roman"/>
              </a:rPr>
              <a:t> </a:t>
            </a:r>
            <a:r>
              <a:rPr sz="2000" dirty="0">
                <a:latin typeface="Times New Roman"/>
                <a:cs typeface="Times New Roman"/>
              </a:rPr>
              <a:t>đề</a:t>
            </a:r>
            <a:r>
              <a:rPr sz="2000" spc="380" dirty="0">
                <a:latin typeface="Times New Roman"/>
                <a:cs typeface="Times New Roman"/>
              </a:rPr>
              <a:t> </a:t>
            </a:r>
            <a:r>
              <a:rPr sz="2000" dirty="0">
                <a:latin typeface="Times New Roman"/>
                <a:cs typeface="Times New Roman"/>
              </a:rPr>
              <a:t>về</a:t>
            </a:r>
            <a:r>
              <a:rPr sz="2000" spc="395" dirty="0">
                <a:latin typeface="Times New Roman"/>
                <a:cs typeface="Times New Roman"/>
              </a:rPr>
              <a:t> </a:t>
            </a:r>
            <a:r>
              <a:rPr sz="2000" spc="60" dirty="0">
                <a:latin typeface="Times New Roman"/>
                <a:cs typeface="Times New Roman"/>
              </a:rPr>
              <a:t>sức</a:t>
            </a:r>
            <a:r>
              <a:rPr sz="2000" spc="409" dirty="0">
                <a:latin typeface="Times New Roman"/>
                <a:cs typeface="Times New Roman"/>
              </a:rPr>
              <a:t> </a:t>
            </a:r>
            <a:r>
              <a:rPr sz="2000" spc="80" dirty="0">
                <a:latin typeface="Times New Roman"/>
                <a:cs typeface="Times New Roman"/>
              </a:rPr>
              <a:t>khoẻ</a:t>
            </a:r>
            <a:endParaRPr sz="2000">
              <a:latin typeface="Times New Roman"/>
              <a:cs typeface="Times New Roman"/>
            </a:endParaRPr>
          </a:p>
          <a:p>
            <a:pPr marL="12700">
              <a:lnSpc>
                <a:spcPct val="100000"/>
              </a:lnSpc>
              <a:spcBef>
                <a:spcPts val="495"/>
              </a:spcBef>
            </a:pPr>
            <a:r>
              <a:rPr sz="2000" dirty="0">
                <a:latin typeface="Times New Roman"/>
                <a:cs typeface="Times New Roman"/>
              </a:rPr>
              <a:t>mà</a:t>
            </a:r>
            <a:r>
              <a:rPr sz="2000" spc="365" dirty="0">
                <a:latin typeface="Times New Roman"/>
                <a:cs typeface="Times New Roman"/>
              </a:rPr>
              <a:t> </a:t>
            </a:r>
            <a:r>
              <a:rPr sz="2000" spc="80" dirty="0">
                <a:latin typeface="Times New Roman"/>
                <a:cs typeface="Times New Roman"/>
              </a:rPr>
              <a:t>phái</a:t>
            </a:r>
            <a:r>
              <a:rPr sz="2000" spc="400" dirty="0">
                <a:latin typeface="Times New Roman"/>
                <a:cs typeface="Times New Roman"/>
              </a:rPr>
              <a:t> </a:t>
            </a:r>
            <a:r>
              <a:rPr sz="2000" spc="60" dirty="0">
                <a:latin typeface="Times New Roman"/>
                <a:cs typeface="Times New Roman"/>
              </a:rPr>
              <a:t>đẹp</a:t>
            </a:r>
            <a:r>
              <a:rPr sz="2000" spc="425" dirty="0">
                <a:latin typeface="Times New Roman"/>
                <a:cs typeface="Times New Roman"/>
              </a:rPr>
              <a:t> </a:t>
            </a:r>
            <a:r>
              <a:rPr sz="2000" spc="80" dirty="0">
                <a:latin typeface="Times New Roman"/>
                <a:cs typeface="Times New Roman"/>
              </a:rPr>
              <a:t>đang</a:t>
            </a:r>
            <a:r>
              <a:rPr sz="2000" spc="405" dirty="0">
                <a:latin typeface="Times New Roman"/>
                <a:cs typeface="Times New Roman"/>
              </a:rPr>
              <a:t> </a:t>
            </a:r>
            <a:r>
              <a:rPr sz="2000" spc="60" dirty="0">
                <a:latin typeface="Times New Roman"/>
                <a:cs typeface="Times New Roman"/>
              </a:rPr>
              <a:t>gặp</a:t>
            </a:r>
            <a:r>
              <a:rPr sz="2000" spc="405" dirty="0">
                <a:latin typeface="Times New Roman"/>
                <a:cs typeface="Times New Roman"/>
              </a:rPr>
              <a:t> </a:t>
            </a:r>
            <a:r>
              <a:rPr sz="2000" spc="80" dirty="0">
                <a:latin typeface="Times New Roman"/>
                <a:cs typeface="Times New Roman"/>
              </a:rPr>
              <a:t>phải</a:t>
            </a:r>
            <a:r>
              <a:rPr sz="2000" spc="405" dirty="0">
                <a:latin typeface="Times New Roman"/>
                <a:cs typeface="Times New Roman"/>
              </a:rPr>
              <a:t> </a:t>
            </a:r>
            <a:r>
              <a:rPr sz="2000" spc="80" dirty="0">
                <a:latin typeface="Times New Roman"/>
                <a:cs typeface="Times New Roman"/>
              </a:rPr>
              <a:t>bằng</a:t>
            </a:r>
            <a:r>
              <a:rPr sz="2000" spc="405" dirty="0">
                <a:latin typeface="Times New Roman"/>
                <a:cs typeface="Times New Roman"/>
              </a:rPr>
              <a:t> </a:t>
            </a:r>
            <a:r>
              <a:rPr sz="2000" spc="80" dirty="0">
                <a:latin typeface="Times New Roman"/>
                <a:cs typeface="Times New Roman"/>
              </a:rPr>
              <a:t>công</a:t>
            </a:r>
            <a:r>
              <a:rPr sz="2000" spc="420" dirty="0">
                <a:latin typeface="Times New Roman"/>
                <a:cs typeface="Times New Roman"/>
              </a:rPr>
              <a:t> </a:t>
            </a:r>
            <a:r>
              <a:rPr sz="2000" spc="65" dirty="0">
                <a:latin typeface="Times New Roman"/>
                <a:cs typeface="Times New Roman"/>
              </a:rPr>
              <a:t>nghệ.</a:t>
            </a:r>
            <a:endParaRPr sz="2000">
              <a:latin typeface="Times New Roman"/>
              <a:cs typeface="Times New Roman"/>
            </a:endParaRPr>
          </a:p>
          <a:p>
            <a:pPr marL="12700" marR="172085">
              <a:lnSpc>
                <a:spcPct val="121000"/>
              </a:lnSpc>
              <a:spcBef>
                <a:spcPts val="745"/>
              </a:spcBef>
            </a:pPr>
            <a:r>
              <a:rPr sz="2000" spc="60" dirty="0">
                <a:latin typeface="Times New Roman"/>
                <a:cs typeface="Times New Roman"/>
              </a:rPr>
              <a:t>Tại</a:t>
            </a:r>
            <a:r>
              <a:rPr sz="2000" spc="380" dirty="0">
                <a:latin typeface="Times New Roman"/>
                <a:cs typeface="Times New Roman"/>
              </a:rPr>
              <a:t> </a:t>
            </a:r>
            <a:r>
              <a:rPr sz="2000" spc="75" dirty="0">
                <a:latin typeface="Times New Roman"/>
                <a:cs typeface="Times New Roman"/>
              </a:rPr>
              <a:t>Nhật</a:t>
            </a:r>
            <a:r>
              <a:rPr sz="2000" spc="415" dirty="0">
                <a:latin typeface="Times New Roman"/>
                <a:cs typeface="Times New Roman"/>
              </a:rPr>
              <a:t> </a:t>
            </a:r>
            <a:r>
              <a:rPr sz="2000" spc="75" dirty="0">
                <a:latin typeface="Times New Roman"/>
                <a:cs typeface="Times New Roman"/>
              </a:rPr>
              <a:t>Bản,</a:t>
            </a:r>
            <a:r>
              <a:rPr sz="2000" spc="430" dirty="0">
                <a:latin typeface="Times New Roman"/>
                <a:cs typeface="Times New Roman"/>
              </a:rPr>
              <a:t> </a:t>
            </a:r>
            <a:r>
              <a:rPr sz="2000" spc="80" dirty="0">
                <a:latin typeface="Times New Roman"/>
                <a:cs typeface="Times New Roman"/>
              </a:rPr>
              <a:t>cũng</a:t>
            </a:r>
            <a:r>
              <a:rPr sz="2000" spc="395" dirty="0">
                <a:latin typeface="Times New Roman"/>
                <a:cs typeface="Times New Roman"/>
              </a:rPr>
              <a:t> </a:t>
            </a:r>
            <a:r>
              <a:rPr sz="2000" dirty="0">
                <a:latin typeface="Times New Roman"/>
                <a:cs typeface="Times New Roman"/>
              </a:rPr>
              <a:t>có</a:t>
            </a:r>
            <a:r>
              <a:rPr sz="2000" spc="385" dirty="0">
                <a:latin typeface="Times New Roman"/>
                <a:cs typeface="Times New Roman"/>
              </a:rPr>
              <a:t> </a:t>
            </a:r>
            <a:r>
              <a:rPr sz="2000" spc="60" dirty="0">
                <a:latin typeface="Times New Roman"/>
                <a:cs typeface="Times New Roman"/>
              </a:rPr>
              <a:t>rất</a:t>
            </a:r>
            <a:r>
              <a:rPr sz="2000" spc="390" dirty="0">
                <a:latin typeface="Times New Roman"/>
                <a:cs typeface="Times New Roman"/>
              </a:rPr>
              <a:t> </a:t>
            </a:r>
            <a:r>
              <a:rPr sz="2000" spc="90" dirty="0">
                <a:latin typeface="Times New Roman"/>
                <a:cs typeface="Times New Roman"/>
              </a:rPr>
              <a:t>nhiều</a:t>
            </a:r>
            <a:r>
              <a:rPr sz="2000" spc="400" dirty="0">
                <a:latin typeface="Times New Roman"/>
                <a:cs typeface="Times New Roman"/>
              </a:rPr>
              <a:t> </a:t>
            </a:r>
            <a:r>
              <a:rPr sz="2000" spc="60" dirty="0">
                <a:latin typeface="Times New Roman"/>
                <a:cs typeface="Times New Roman"/>
              </a:rPr>
              <a:t>sản</a:t>
            </a:r>
            <a:r>
              <a:rPr sz="2000" spc="409" dirty="0">
                <a:latin typeface="Times New Roman"/>
                <a:cs typeface="Times New Roman"/>
              </a:rPr>
              <a:t> </a:t>
            </a:r>
            <a:r>
              <a:rPr sz="2000" spc="80" dirty="0">
                <a:latin typeface="Times New Roman"/>
                <a:cs typeface="Times New Roman"/>
              </a:rPr>
              <a:t>phẩm</a:t>
            </a:r>
            <a:r>
              <a:rPr sz="2000" spc="385" dirty="0">
                <a:latin typeface="Times New Roman"/>
                <a:cs typeface="Times New Roman"/>
              </a:rPr>
              <a:t> </a:t>
            </a:r>
            <a:r>
              <a:rPr sz="2000" spc="90" dirty="0">
                <a:latin typeface="Times New Roman"/>
                <a:cs typeface="Times New Roman"/>
              </a:rPr>
              <a:t>không</a:t>
            </a:r>
            <a:r>
              <a:rPr sz="2000" spc="390" dirty="0">
                <a:latin typeface="Times New Roman"/>
                <a:cs typeface="Times New Roman"/>
              </a:rPr>
              <a:t> </a:t>
            </a:r>
            <a:r>
              <a:rPr sz="2000" dirty="0">
                <a:latin typeface="Times New Roman"/>
                <a:cs typeface="Times New Roman"/>
              </a:rPr>
              <a:t>sử</a:t>
            </a:r>
            <a:r>
              <a:rPr sz="2000" spc="395" dirty="0">
                <a:latin typeface="Times New Roman"/>
                <a:cs typeface="Times New Roman"/>
              </a:rPr>
              <a:t> </a:t>
            </a:r>
            <a:r>
              <a:rPr sz="2000" spc="80" dirty="0">
                <a:latin typeface="Times New Roman"/>
                <a:cs typeface="Times New Roman"/>
              </a:rPr>
              <a:t>dụng</a:t>
            </a:r>
            <a:r>
              <a:rPr sz="2000" spc="385" dirty="0">
                <a:latin typeface="Times New Roman"/>
                <a:cs typeface="Times New Roman"/>
              </a:rPr>
              <a:t> </a:t>
            </a:r>
            <a:r>
              <a:rPr sz="2000" spc="60" dirty="0">
                <a:latin typeface="Times New Roman"/>
                <a:cs typeface="Times New Roman"/>
              </a:rPr>
              <a:t>tới</a:t>
            </a:r>
            <a:r>
              <a:rPr sz="2000" spc="390" dirty="0">
                <a:latin typeface="Times New Roman"/>
                <a:cs typeface="Times New Roman"/>
              </a:rPr>
              <a:t> </a:t>
            </a:r>
            <a:r>
              <a:rPr sz="2000" spc="80" dirty="0">
                <a:latin typeface="Times New Roman"/>
                <a:cs typeface="Times New Roman"/>
              </a:rPr>
              <a:t>công</a:t>
            </a:r>
            <a:r>
              <a:rPr sz="2000" spc="400" dirty="0">
                <a:latin typeface="Times New Roman"/>
                <a:cs typeface="Times New Roman"/>
              </a:rPr>
              <a:t> </a:t>
            </a:r>
            <a:r>
              <a:rPr sz="2000" spc="90" dirty="0">
                <a:latin typeface="Times New Roman"/>
                <a:cs typeface="Times New Roman"/>
              </a:rPr>
              <a:t>nghệ,</a:t>
            </a:r>
            <a:r>
              <a:rPr sz="2000" spc="400" dirty="0">
                <a:latin typeface="Times New Roman"/>
                <a:cs typeface="Times New Roman"/>
              </a:rPr>
              <a:t> </a:t>
            </a:r>
            <a:r>
              <a:rPr sz="2000" spc="80" dirty="0">
                <a:latin typeface="Times New Roman"/>
                <a:cs typeface="Times New Roman"/>
              </a:rPr>
              <a:t>được</a:t>
            </a:r>
            <a:r>
              <a:rPr sz="2000" spc="430" dirty="0">
                <a:latin typeface="Times New Roman"/>
                <a:cs typeface="Times New Roman"/>
              </a:rPr>
              <a:t> </a:t>
            </a:r>
            <a:r>
              <a:rPr sz="2000" spc="25" dirty="0">
                <a:latin typeface="Times New Roman"/>
                <a:cs typeface="Times New Roman"/>
              </a:rPr>
              <a:t>gọi </a:t>
            </a:r>
            <a:r>
              <a:rPr sz="2000" spc="95" dirty="0">
                <a:latin typeface="Times New Roman"/>
                <a:cs typeface="Times New Roman"/>
              </a:rPr>
              <a:t>chung</a:t>
            </a:r>
            <a:r>
              <a:rPr sz="2000" spc="395" dirty="0">
                <a:latin typeface="Times New Roman"/>
                <a:cs typeface="Times New Roman"/>
              </a:rPr>
              <a:t> </a:t>
            </a:r>
            <a:r>
              <a:rPr sz="2000" dirty="0">
                <a:latin typeface="Times New Roman"/>
                <a:cs typeface="Times New Roman"/>
              </a:rPr>
              <a:t>là</a:t>
            </a:r>
            <a:r>
              <a:rPr sz="2000" spc="380" dirty="0">
                <a:latin typeface="Times New Roman"/>
                <a:cs typeface="Times New Roman"/>
              </a:rPr>
              <a:t> </a:t>
            </a:r>
            <a:r>
              <a:rPr sz="2000" spc="75" dirty="0">
                <a:latin typeface="Times New Roman"/>
                <a:cs typeface="Times New Roman"/>
              </a:rPr>
              <a:t>“Sản</a:t>
            </a:r>
            <a:r>
              <a:rPr sz="2000" spc="405" dirty="0">
                <a:latin typeface="Times New Roman"/>
                <a:cs typeface="Times New Roman"/>
              </a:rPr>
              <a:t> </a:t>
            </a:r>
            <a:r>
              <a:rPr sz="2000" spc="80" dirty="0">
                <a:latin typeface="Times New Roman"/>
                <a:cs typeface="Times New Roman"/>
              </a:rPr>
              <a:t>phẩm</a:t>
            </a:r>
            <a:r>
              <a:rPr sz="2000" spc="380" dirty="0">
                <a:latin typeface="Times New Roman"/>
                <a:cs typeface="Times New Roman"/>
              </a:rPr>
              <a:t> </a:t>
            </a:r>
            <a:r>
              <a:rPr sz="2000" spc="100" dirty="0">
                <a:latin typeface="Times New Roman"/>
                <a:cs typeface="Times New Roman"/>
              </a:rPr>
              <a:t>Femcare”.</a:t>
            </a:r>
            <a:r>
              <a:rPr sz="2000" spc="465" dirty="0">
                <a:latin typeface="Times New Roman"/>
                <a:cs typeface="Times New Roman"/>
              </a:rPr>
              <a:t> </a:t>
            </a:r>
            <a:r>
              <a:rPr sz="2000" spc="75" dirty="0">
                <a:latin typeface="Times New Roman"/>
                <a:cs typeface="Times New Roman"/>
              </a:rPr>
              <a:t>Trong</a:t>
            </a:r>
            <a:r>
              <a:rPr sz="2000" spc="409" dirty="0">
                <a:latin typeface="Times New Roman"/>
                <a:cs typeface="Times New Roman"/>
              </a:rPr>
              <a:t> </a:t>
            </a:r>
            <a:r>
              <a:rPr sz="2000" spc="65" dirty="0">
                <a:latin typeface="Times New Roman"/>
                <a:cs typeface="Times New Roman"/>
              </a:rPr>
              <a:t>đó,</a:t>
            </a:r>
            <a:r>
              <a:rPr sz="2000" spc="385" dirty="0">
                <a:latin typeface="Times New Roman"/>
                <a:cs typeface="Times New Roman"/>
              </a:rPr>
              <a:t> </a:t>
            </a:r>
            <a:r>
              <a:rPr sz="2000" spc="60" dirty="0">
                <a:latin typeface="Times New Roman"/>
                <a:cs typeface="Times New Roman"/>
              </a:rPr>
              <a:t>các</a:t>
            </a:r>
            <a:r>
              <a:rPr sz="2000" spc="420" dirty="0">
                <a:latin typeface="Times New Roman"/>
                <a:cs typeface="Times New Roman"/>
              </a:rPr>
              <a:t> </a:t>
            </a:r>
            <a:r>
              <a:rPr sz="2000" spc="50" dirty="0">
                <a:latin typeface="Times New Roman"/>
                <a:cs typeface="Times New Roman"/>
              </a:rPr>
              <a:t>mặt</a:t>
            </a:r>
            <a:r>
              <a:rPr sz="2000" spc="409" dirty="0">
                <a:latin typeface="Times New Roman"/>
                <a:cs typeface="Times New Roman"/>
              </a:rPr>
              <a:t> </a:t>
            </a:r>
            <a:r>
              <a:rPr sz="2000" spc="80" dirty="0">
                <a:latin typeface="Times New Roman"/>
                <a:cs typeface="Times New Roman"/>
              </a:rPr>
              <a:t>hàng</a:t>
            </a:r>
            <a:r>
              <a:rPr sz="2000" spc="395" dirty="0">
                <a:latin typeface="Times New Roman"/>
                <a:cs typeface="Times New Roman"/>
              </a:rPr>
              <a:t> </a:t>
            </a:r>
            <a:r>
              <a:rPr sz="2000" spc="65" dirty="0">
                <a:latin typeface="Times New Roman"/>
                <a:cs typeface="Times New Roman"/>
              </a:rPr>
              <a:t>như</a:t>
            </a:r>
            <a:r>
              <a:rPr sz="2000" spc="400" dirty="0">
                <a:latin typeface="Times New Roman"/>
                <a:cs typeface="Times New Roman"/>
              </a:rPr>
              <a:t> </a:t>
            </a:r>
            <a:r>
              <a:rPr sz="2000" spc="75" dirty="0">
                <a:latin typeface="Times New Roman"/>
                <a:cs typeface="Times New Roman"/>
              </a:rPr>
              <a:t>soap</a:t>
            </a:r>
            <a:r>
              <a:rPr sz="2000" spc="395" dirty="0">
                <a:latin typeface="Times New Roman"/>
                <a:cs typeface="Times New Roman"/>
              </a:rPr>
              <a:t> </a:t>
            </a:r>
            <a:r>
              <a:rPr sz="2000" spc="80" dirty="0">
                <a:latin typeface="Times New Roman"/>
                <a:cs typeface="Times New Roman"/>
              </a:rPr>
              <a:t>dành</a:t>
            </a:r>
            <a:r>
              <a:rPr sz="2000" spc="390" dirty="0">
                <a:latin typeface="Times New Roman"/>
                <a:cs typeface="Times New Roman"/>
              </a:rPr>
              <a:t> </a:t>
            </a:r>
            <a:r>
              <a:rPr sz="2000" spc="90" dirty="0">
                <a:latin typeface="Times New Roman"/>
                <a:cs typeface="Times New Roman"/>
              </a:rPr>
              <a:t>riêng</a:t>
            </a:r>
            <a:r>
              <a:rPr sz="2000" spc="400" dirty="0">
                <a:latin typeface="Times New Roman"/>
                <a:cs typeface="Times New Roman"/>
              </a:rPr>
              <a:t> </a:t>
            </a:r>
            <a:r>
              <a:rPr sz="2000" spc="50" dirty="0">
                <a:latin typeface="Times New Roman"/>
                <a:cs typeface="Times New Roman"/>
              </a:rPr>
              <a:t>cho</a:t>
            </a:r>
            <a:endParaRPr sz="2000">
              <a:latin typeface="Times New Roman"/>
              <a:cs typeface="Times New Roman"/>
            </a:endParaRPr>
          </a:p>
          <a:p>
            <a:pPr marL="12700">
              <a:lnSpc>
                <a:spcPct val="100000"/>
              </a:lnSpc>
              <a:spcBef>
                <a:spcPts val="505"/>
              </a:spcBef>
            </a:pPr>
            <a:r>
              <a:rPr sz="2000" spc="80" dirty="0">
                <a:latin typeface="Times New Roman"/>
                <a:cs typeface="Times New Roman"/>
              </a:rPr>
              <a:t>vùng</a:t>
            </a:r>
            <a:r>
              <a:rPr sz="2000" spc="405" dirty="0">
                <a:latin typeface="Times New Roman"/>
                <a:cs typeface="Times New Roman"/>
              </a:rPr>
              <a:t> </a:t>
            </a:r>
            <a:r>
              <a:rPr sz="2000" spc="80" dirty="0">
                <a:latin typeface="Times New Roman"/>
                <a:cs typeface="Times New Roman"/>
              </a:rPr>
              <a:t>nhạy</a:t>
            </a:r>
            <a:r>
              <a:rPr sz="2000" spc="420" dirty="0">
                <a:latin typeface="Times New Roman"/>
                <a:cs typeface="Times New Roman"/>
              </a:rPr>
              <a:t> </a:t>
            </a:r>
            <a:r>
              <a:rPr sz="2000" spc="70" dirty="0">
                <a:latin typeface="Times New Roman"/>
                <a:cs typeface="Times New Roman"/>
              </a:rPr>
              <a:t>cảm,</a:t>
            </a:r>
            <a:r>
              <a:rPr sz="2000" spc="445" dirty="0">
                <a:latin typeface="Times New Roman"/>
                <a:cs typeface="Times New Roman"/>
              </a:rPr>
              <a:t> </a:t>
            </a:r>
            <a:r>
              <a:rPr sz="2000" spc="60" dirty="0">
                <a:latin typeface="Times New Roman"/>
                <a:cs typeface="Times New Roman"/>
              </a:rPr>
              <a:t>kem</a:t>
            </a:r>
            <a:r>
              <a:rPr sz="2000" spc="405" dirty="0">
                <a:latin typeface="Times New Roman"/>
                <a:cs typeface="Times New Roman"/>
              </a:rPr>
              <a:t> </a:t>
            </a:r>
            <a:r>
              <a:rPr sz="2000" spc="90" dirty="0">
                <a:latin typeface="Times New Roman"/>
                <a:cs typeface="Times New Roman"/>
              </a:rPr>
              <a:t>dưỡng</a:t>
            </a:r>
            <a:r>
              <a:rPr sz="2000" spc="405" dirty="0">
                <a:latin typeface="Times New Roman"/>
                <a:cs typeface="Times New Roman"/>
              </a:rPr>
              <a:t> </a:t>
            </a:r>
            <a:r>
              <a:rPr sz="2000" dirty="0">
                <a:latin typeface="Times New Roman"/>
                <a:cs typeface="Times New Roman"/>
              </a:rPr>
              <a:t>ẩm</a:t>
            </a:r>
            <a:r>
              <a:rPr sz="2000" spc="375" dirty="0">
                <a:latin typeface="Times New Roman"/>
                <a:cs typeface="Times New Roman"/>
              </a:rPr>
              <a:t> </a:t>
            </a:r>
            <a:r>
              <a:rPr sz="2000" spc="90" dirty="0">
                <a:latin typeface="Times New Roman"/>
                <a:cs typeface="Times New Roman"/>
              </a:rPr>
              <a:t>(dạng</a:t>
            </a:r>
            <a:r>
              <a:rPr sz="2000" spc="400" dirty="0">
                <a:latin typeface="Times New Roman"/>
                <a:cs typeface="Times New Roman"/>
              </a:rPr>
              <a:t> </a:t>
            </a:r>
            <a:r>
              <a:rPr sz="2000" spc="75" dirty="0">
                <a:latin typeface="Times New Roman"/>
                <a:cs typeface="Times New Roman"/>
              </a:rPr>
              <a:t>oil,</a:t>
            </a:r>
            <a:r>
              <a:rPr sz="2000" spc="409" dirty="0">
                <a:latin typeface="Times New Roman"/>
                <a:cs typeface="Times New Roman"/>
              </a:rPr>
              <a:t> </a:t>
            </a:r>
            <a:r>
              <a:rPr sz="2000" spc="75" dirty="0">
                <a:latin typeface="Times New Roman"/>
                <a:cs typeface="Times New Roman"/>
              </a:rPr>
              <a:t>gel,</a:t>
            </a:r>
            <a:r>
              <a:rPr sz="2000" spc="434" dirty="0">
                <a:latin typeface="Times New Roman"/>
                <a:cs typeface="Times New Roman"/>
              </a:rPr>
              <a:t> </a:t>
            </a:r>
            <a:r>
              <a:rPr sz="2000" spc="85" dirty="0">
                <a:latin typeface="Times New Roman"/>
                <a:cs typeface="Times New Roman"/>
              </a:rPr>
              <a:t>kem),</a:t>
            </a:r>
            <a:r>
              <a:rPr sz="2000" spc="400" dirty="0">
                <a:latin typeface="Times New Roman"/>
                <a:cs typeface="Times New Roman"/>
              </a:rPr>
              <a:t> </a:t>
            </a:r>
            <a:r>
              <a:rPr sz="2000" spc="80" dirty="0">
                <a:latin typeface="Times New Roman"/>
                <a:cs typeface="Times New Roman"/>
              </a:rPr>
              <a:t>thực</a:t>
            </a:r>
            <a:r>
              <a:rPr sz="2000" spc="430" dirty="0">
                <a:latin typeface="Times New Roman"/>
                <a:cs typeface="Times New Roman"/>
              </a:rPr>
              <a:t> </a:t>
            </a:r>
            <a:r>
              <a:rPr sz="2000" spc="80" dirty="0">
                <a:latin typeface="Times New Roman"/>
                <a:cs typeface="Times New Roman"/>
              </a:rPr>
              <a:t>phẩm</a:t>
            </a:r>
            <a:r>
              <a:rPr sz="2000" spc="409" dirty="0">
                <a:latin typeface="Times New Roman"/>
                <a:cs typeface="Times New Roman"/>
              </a:rPr>
              <a:t> </a:t>
            </a:r>
            <a:r>
              <a:rPr sz="2000" dirty="0">
                <a:latin typeface="Times New Roman"/>
                <a:cs typeface="Times New Roman"/>
              </a:rPr>
              <a:t>hỗ</a:t>
            </a:r>
            <a:r>
              <a:rPr sz="2000" spc="370" dirty="0">
                <a:latin typeface="Times New Roman"/>
                <a:cs typeface="Times New Roman"/>
              </a:rPr>
              <a:t> </a:t>
            </a:r>
            <a:r>
              <a:rPr sz="2000" spc="60" dirty="0">
                <a:latin typeface="Times New Roman"/>
                <a:cs typeface="Times New Roman"/>
              </a:rPr>
              <a:t>trợ</a:t>
            </a:r>
            <a:r>
              <a:rPr sz="2000" spc="409" dirty="0">
                <a:latin typeface="Times New Roman"/>
                <a:cs typeface="Times New Roman"/>
              </a:rPr>
              <a:t> </a:t>
            </a:r>
            <a:r>
              <a:rPr sz="2000" spc="60" dirty="0">
                <a:latin typeface="Times New Roman"/>
                <a:cs typeface="Times New Roman"/>
              </a:rPr>
              <a:t>sức</a:t>
            </a:r>
            <a:r>
              <a:rPr sz="2000" spc="405" dirty="0">
                <a:latin typeface="Times New Roman"/>
                <a:cs typeface="Times New Roman"/>
              </a:rPr>
              <a:t> </a:t>
            </a:r>
            <a:r>
              <a:rPr sz="2000" spc="75" dirty="0">
                <a:latin typeface="Times New Roman"/>
                <a:cs typeface="Times New Roman"/>
              </a:rPr>
              <a:t>khoẻ,</a:t>
            </a:r>
            <a:endParaRPr sz="2000">
              <a:latin typeface="Times New Roman"/>
              <a:cs typeface="Times New Roman"/>
            </a:endParaRPr>
          </a:p>
          <a:p>
            <a:pPr marL="12700" marR="525145">
              <a:lnSpc>
                <a:spcPct val="121000"/>
              </a:lnSpc>
              <a:spcBef>
                <a:spcPts val="100"/>
              </a:spcBef>
            </a:pPr>
            <a:r>
              <a:rPr sz="2000" spc="80" dirty="0">
                <a:latin typeface="Times New Roman"/>
                <a:cs typeface="Times New Roman"/>
              </a:rPr>
              <a:t>dung</a:t>
            </a:r>
            <a:r>
              <a:rPr sz="2000" spc="395" dirty="0">
                <a:latin typeface="Times New Roman"/>
                <a:cs typeface="Times New Roman"/>
              </a:rPr>
              <a:t> </a:t>
            </a:r>
            <a:r>
              <a:rPr sz="2000" spc="75" dirty="0">
                <a:latin typeface="Times New Roman"/>
                <a:cs typeface="Times New Roman"/>
              </a:rPr>
              <a:t>dịch</a:t>
            </a:r>
            <a:r>
              <a:rPr sz="2000" spc="425" dirty="0">
                <a:latin typeface="Times New Roman"/>
                <a:cs typeface="Times New Roman"/>
              </a:rPr>
              <a:t> </a:t>
            </a:r>
            <a:r>
              <a:rPr sz="2000" dirty="0">
                <a:latin typeface="Times New Roman"/>
                <a:cs typeface="Times New Roman"/>
              </a:rPr>
              <a:t>vệ</a:t>
            </a:r>
            <a:r>
              <a:rPr sz="2000" spc="390" dirty="0">
                <a:latin typeface="Times New Roman"/>
                <a:cs typeface="Times New Roman"/>
              </a:rPr>
              <a:t> </a:t>
            </a:r>
            <a:r>
              <a:rPr sz="2000" spc="75" dirty="0">
                <a:latin typeface="Times New Roman"/>
                <a:cs typeface="Times New Roman"/>
              </a:rPr>
              <a:t>sinh</a:t>
            </a:r>
            <a:r>
              <a:rPr sz="2000" spc="400" dirty="0">
                <a:latin typeface="Times New Roman"/>
                <a:cs typeface="Times New Roman"/>
              </a:rPr>
              <a:t> </a:t>
            </a:r>
            <a:r>
              <a:rPr sz="2000" spc="80" dirty="0">
                <a:latin typeface="Times New Roman"/>
                <a:cs typeface="Times New Roman"/>
              </a:rPr>
              <a:t>vùng</a:t>
            </a:r>
            <a:r>
              <a:rPr sz="2000" spc="409" dirty="0">
                <a:latin typeface="Times New Roman"/>
                <a:cs typeface="Times New Roman"/>
              </a:rPr>
              <a:t> </a:t>
            </a:r>
            <a:r>
              <a:rPr sz="2000" spc="60" dirty="0">
                <a:latin typeface="Times New Roman"/>
                <a:cs typeface="Times New Roman"/>
              </a:rPr>
              <a:t>kín</a:t>
            </a:r>
            <a:r>
              <a:rPr sz="2000" spc="420" dirty="0">
                <a:latin typeface="Times New Roman"/>
                <a:cs typeface="Times New Roman"/>
              </a:rPr>
              <a:t> </a:t>
            </a:r>
            <a:r>
              <a:rPr sz="2000" spc="90" dirty="0">
                <a:latin typeface="Times New Roman"/>
                <a:cs typeface="Times New Roman"/>
              </a:rPr>
              <a:t>(Care</a:t>
            </a:r>
            <a:r>
              <a:rPr sz="2000" spc="400" dirty="0">
                <a:latin typeface="Times New Roman"/>
                <a:cs typeface="Times New Roman"/>
              </a:rPr>
              <a:t> </a:t>
            </a:r>
            <a:r>
              <a:rPr sz="2000" spc="75" dirty="0">
                <a:latin typeface="Times New Roman"/>
                <a:cs typeface="Times New Roman"/>
              </a:rPr>
              <a:t>gel)</a:t>
            </a:r>
            <a:r>
              <a:rPr sz="2000" spc="425" dirty="0">
                <a:latin typeface="Times New Roman"/>
                <a:cs typeface="Times New Roman"/>
              </a:rPr>
              <a:t> </a:t>
            </a:r>
            <a:r>
              <a:rPr sz="2000" spc="80" dirty="0">
                <a:latin typeface="Times New Roman"/>
                <a:cs typeface="Times New Roman"/>
              </a:rPr>
              <a:t>đang</a:t>
            </a:r>
            <a:r>
              <a:rPr sz="2000" spc="430" dirty="0">
                <a:latin typeface="Times New Roman"/>
                <a:cs typeface="Times New Roman"/>
              </a:rPr>
              <a:t> </a:t>
            </a:r>
            <a:r>
              <a:rPr sz="2000" spc="75" dirty="0">
                <a:latin typeface="Times New Roman"/>
                <a:cs typeface="Times New Roman"/>
              </a:rPr>
              <a:t>liên</a:t>
            </a:r>
            <a:r>
              <a:rPr sz="2000" spc="420" dirty="0">
                <a:latin typeface="Times New Roman"/>
                <a:cs typeface="Times New Roman"/>
              </a:rPr>
              <a:t> </a:t>
            </a:r>
            <a:r>
              <a:rPr sz="2000" spc="60" dirty="0">
                <a:latin typeface="Times New Roman"/>
                <a:cs typeface="Times New Roman"/>
              </a:rPr>
              <a:t>tục</a:t>
            </a:r>
            <a:r>
              <a:rPr sz="2000" spc="409" dirty="0">
                <a:latin typeface="Times New Roman"/>
                <a:cs typeface="Times New Roman"/>
              </a:rPr>
              <a:t> </a:t>
            </a:r>
            <a:r>
              <a:rPr sz="2000" spc="80" dirty="0">
                <a:latin typeface="Times New Roman"/>
                <a:cs typeface="Times New Roman"/>
              </a:rPr>
              <a:t>được</a:t>
            </a:r>
            <a:r>
              <a:rPr sz="2000" spc="445" dirty="0">
                <a:latin typeface="Times New Roman"/>
                <a:cs typeface="Times New Roman"/>
              </a:rPr>
              <a:t> </a:t>
            </a:r>
            <a:r>
              <a:rPr sz="2000" dirty="0">
                <a:latin typeface="Times New Roman"/>
                <a:cs typeface="Times New Roman"/>
              </a:rPr>
              <a:t>mở</a:t>
            </a:r>
            <a:r>
              <a:rPr sz="2000" spc="395" dirty="0">
                <a:latin typeface="Times New Roman"/>
                <a:cs typeface="Times New Roman"/>
              </a:rPr>
              <a:t> </a:t>
            </a:r>
            <a:r>
              <a:rPr sz="2000" spc="80" dirty="0">
                <a:latin typeface="Times New Roman"/>
                <a:cs typeface="Times New Roman"/>
              </a:rPr>
              <a:t>rộng</a:t>
            </a:r>
            <a:r>
              <a:rPr sz="2000" spc="420" dirty="0">
                <a:latin typeface="Times New Roman"/>
                <a:cs typeface="Times New Roman"/>
              </a:rPr>
              <a:t> </a:t>
            </a:r>
            <a:r>
              <a:rPr sz="2000" dirty="0">
                <a:latin typeface="Times New Roman"/>
                <a:cs typeface="Times New Roman"/>
              </a:rPr>
              <a:t>về</a:t>
            </a:r>
            <a:r>
              <a:rPr sz="2000" spc="390" dirty="0">
                <a:latin typeface="Times New Roman"/>
                <a:cs typeface="Times New Roman"/>
              </a:rPr>
              <a:t> </a:t>
            </a:r>
            <a:r>
              <a:rPr sz="2000" spc="80" dirty="0">
                <a:latin typeface="Times New Roman"/>
                <a:cs typeface="Times New Roman"/>
              </a:rPr>
              <a:t>dòng</a:t>
            </a:r>
            <a:r>
              <a:rPr sz="2000" spc="425" dirty="0">
                <a:latin typeface="Times New Roman"/>
                <a:cs typeface="Times New Roman"/>
              </a:rPr>
              <a:t> </a:t>
            </a:r>
            <a:r>
              <a:rPr sz="2000" spc="-25" dirty="0">
                <a:latin typeface="Times New Roman"/>
                <a:cs typeface="Times New Roman"/>
              </a:rPr>
              <a:t>sản </a:t>
            </a:r>
            <a:r>
              <a:rPr sz="2000" spc="80" dirty="0">
                <a:latin typeface="Times New Roman"/>
                <a:cs typeface="Times New Roman"/>
              </a:rPr>
              <a:t>phẩm</a:t>
            </a:r>
            <a:r>
              <a:rPr sz="2000" spc="390" dirty="0">
                <a:latin typeface="Times New Roman"/>
                <a:cs typeface="Times New Roman"/>
              </a:rPr>
              <a:t> </a:t>
            </a:r>
            <a:r>
              <a:rPr sz="2000" spc="105" dirty="0">
                <a:latin typeface="Times New Roman"/>
                <a:cs typeface="Times New Roman"/>
              </a:rPr>
              <a:t>(Lineup)</a:t>
            </a:r>
            <a:r>
              <a:rPr sz="2000" spc="434" dirty="0">
                <a:latin typeface="Times New Roman"/>
                <a:cs typeface="Times New Roman"/>
              </a:rPr>
              <a:t> </a:t>
            </a:r>
            <a:r>
              <a:rPr sz="2000" dirty="0">
                <a:latin typeface="Times New Roman"/>
                <a:cs typeface="Times New Roman"/>
              </a:rPr>
              <a:t>ở</a:t>
            </a:r>
            <a:r>
              <a:rPr sz="2000" spc="320" dirty="0">
                <a:latin typeface="Times New Roman"/>
                <a:cs typeface="Times New Roman"/>
              </a:rPr>
              <a:t> </a:t>
            </a:r>
            <a:r>
              <a:rPr sz="2000" dirty="0">
                <a:latin typeface="Times New Roman"/>
                <a:cs typeface="Times New Roman"/>
              </a:rPr>
              <a:t>cả</a:t>
            </a:r>
            <a:r>
              <a:rPr sz="2000" spc="395" dirty="0">
                <a:latin typeface="Times New Roman"/>
                <a:cs typeface="Times New Roman"/>
              </a:rPr>
              <a:t> </a:t>
            </a:r>
            <a:r>
              <a:rPr sz="2000" spc="60" dirty="0">
                <a:latin typeface="Times New Roman"/>
                <a:cs typeface="Times New Roman"/>
              </a:rPr>
              <a:t>thị</a:t>
            </a:r>
            <a:r>
              <a:rPr sz="2000" spc="390" dirty="0">
                <a:latin typeface="Times New Roman"/>
                <a:cs typeface="Times New Roman"/>
              </a:rPr>
              <a:t> </a:t>
            </a:r>
            <a:r>
              <a:rPr sz="2000" spc="95" dirty="0">
                <a:latin typeface="Times New Roman"/>
                <a:cs typeface="Times New Roman"/>
              </a:rPr>
              <a:t>trường</a:t>
            </a:r>
            <a:r>
              <a:rPr sz="2000" spc="440" dirty="0">
                <a:latin typeface="Times New Roman"/>
                <a:cs typeface="Times New Roman"/>
              </a:rPr>
              <a:t> </a:t>
            </a:r>
            <a:r>
              <a:rPr sz="2000" spc="65" dirty="0">
                <a:latin typeface="Times New Roman"/>
                <a:cs typeface="Times New Roman"/>
              </a:rPr>
              <a:t>nội</a:t>
            </a:r>
            <a:r>
              <a:rPr sz="2000" spc="390" dirty="0">
                <a:latin typeface="Times New Roman"/>
                <a:cs typeface="Times New Roman"/>
              </a:rPr>
              <a:t> </a:t>
            </a:r>
            <a:r>
              <a:rPr sz="2000" spc="60" dirty="0">
                <a:latin typeface="Times New Roman"/>
                <a:cs typeface="Times New Roman"/>
              </a:rPr>
              <a:t>địa</a:t>
            </a:r>
            <a:r>
              <a:rPr sz="2000" spc="400" dirty="0">
                <a:latin typeface="Times New Roman"/>
                <a:cs typeface="Times New Roman"/>
              </a:rPr>
              <a:t> </a:t>
            </a:r>
            <a:r>
              <a:rPr sz="2000" spc="95" dirty="0">
                <a:latin typeface="Times New Roman"/>
                <a:cs typeface="Times New Roman"/>
              </a:rPr>
              <a:t>(Nhật</a:t>
            </a:r>
            <a:r>
              <a:rPr sz="2000" spc="395" dirty="0">
                <a:latin typeface="Times New Roman"/>
                <a:cs typeface="Times New Roman"/>
              </a:rPr>
              <a:t> </a:t>
            </a:r>
            <a:r>
              <a:rPr sz="2000" spc="65" dirty="0">
                <a:latin typeface="Times New Roman"/>
                <a:cs typeface="Times New Roman"/>
              </a:rPr>
              <a:t>Bản).</a:t>
            </a:r>
            <a:endParaRPr sz="2000">
              <a:latin typeface="Times New Roman"/>
              <a:cs typeface="Times New Roman"/>
            </a:endParaRPr>
          </a:p>
          <a:p>
            <a:pPr marL="12700">
              <a:lnSpc>
                <a:spcPct val="100000"/>
              </a:lnSpc>
              <a:spcBef>
                <a:spcPts val="1555"/>
              </a:spcBef>
            </a:pPr>
            <a:r>
              <a:rPr sz="2000" spc="60" dirty="0">
                <a:latin typeface="Times New Roman"/>
                <a:cs typeface="Times New Roman"/>
              </a:rPr>
              <a:t>Thị</a:t>
            </a:r>
            <a:r>
              <a:rPr sz="2000" spc="375" dirty="0">
                <a:latin typeface="Times New Roman"/>
                <a:cs typeface="Times New Roman"/>
              </a:rPr>
              <a:t> </a:t>
            </a:r>
            <a:r>
              <a:rPr sz="2000" spc="95" dirty="0">
                <a:latin typeface="Times New Roman"/>
                <a:cs typeface="Times New Roman"/>
              </a:rPr>
              <a:t>trường</a:t>
            </a:r>
            <a:r>
              <a:rPr sz="2000" spc="430" dirty="0">
                <a:latin typeface="Times New Roman"/>
                <a:cs typeface="Times New Roman"/>
              </a:rPr>
              <a:t> </a:t>
            </a:r>
            <a:r>
              <a:rPr sz="2000" spc="60" dirty="0">
                <a:latin typeface="Times New Roman"/>
                <a:cs typeface="Times New Roman"/>
              </a:rPr>
              <a:t>của</a:t>
            </a:r>
            <a:r>
              <a:rPr sz="2000" spc="409" dirty="0">
                <a:latin typeface="Times New Roman"/>
                <a:cs typeface="Times New Roman"/>
              </a:rPr>
              <a:t> </a:t>
            </a:r>
            <a:r>
              <a:rPr sz="2000" spc="95" dirty="0">
                <a:latin typeface="Times New Roman"/>
                <a:cs typeface="Times New Roman"/>
              </a:rPr>
              <a:t>Femtech</a:t>
            </a:r>
            <a:r>
              <a:rPr sz="2000" spc="455" dirty="0">
                <a:latin typeface="Times New Roman"/>
                <a:cs typeface="Times New Roman"/>
              </a:rPr>
              <a:t> </a:t>
            </a:r>
            <a:r>
              <a:rPr sz="2000" spc="80" dirty="0">
                <a:latin typeface="Times New Roman"/>
                <a:cs typeface="Times New Roman"/>
              </a:rPr>
              <a:t>được</a:t>
            </a:r>
            <a:r>
              <a:rPr sz="2000" spc="434" dirty="0">
                <a:latin typeface="Times New Roman"/>
                <a:cs typeface="Times New Roman"/>
              </a:rPr>
              <a:t> </a:t>
            </a:r>
            <a:r>
              <a:rPr sz="2000" dirty="0">
                <a:latin typeface="Times New Roman"/>
                <a:cs typeface="Times New Roman"/>
              </a:rPr>
              <a:t>dự</a:t>
            </a:r>
            <a:r>
              <a:rPr sz="2000" spc="380" dirty="0">
                <a:latin typeface="Times New Roman"/>
                <a:cs typeface="Times New Roman"/>
              </a:rPr>
              <a:t> </a:t>
            </a:r>
            <a:r>
              <a:rPr sz="2000" spc="80" dirty="0">
                <a:latin typeface="Times New Roman"/>
                <a:cs typeface="Times New Roman"/>
              </a:rPr>
              <a:t>đoán</a:t>
            </a:r>
            <a:r>
              <a:rPr sz="2000" spc="390" dirty="0">
                <a:latin typeface="Times New Roman"/>
                <a:cs typeface="Times New Roman"/>
              </a:rPr>
              <a:t> </a:t>
            </a:r>
            <a:r>
              <a:rPr sz="2000" dirty="0">
                <a:latin typeface="Times New Roman"/>
                <a:cs typeface="Times New Roman"/>
              </a:rPr>
              <a:t>sẽ</a:t>
            </a:r>
            <a:r>
              <a:rPr sz="2000" spc="385" dirty="0">
                <a:latin typeface="Times New Roman"/>
                <a:cs typeface="Times New Roman"/>
              </a:rPr>
              <a:t> </a:t>
            </a:r>
            <a:r>
              <a:rPr sz="2000" spc="60" dirty="0">
                <a:latin typeface="Times New Roman"/>
                <a:cs typeface="Times New Roman"/>
              </a:rPr>
              <a:t>còn</a:t>
            </a:r>
            <a:r>
              <a:rPr sz="2000" spc="405" dirty="0">
                <a:latin typeface="Times New Roman"/>
                <a:cs typeface="Times New Roman"/>
              </a:rPr>
              <a:t> </a:t>
            </a:r>
            <a:r>
              <a:rPr sz="2000" spc="75" dirty="0">
                <a:latin typeface="Times New Roman"/>
                <a:cs typeface="Times New Roman"/>
              </a:rPr>
              <a:t>tiếp</a:t>
            </a:r>
            <a:r>
              <a:rPr sz="2000" spc="415" dirty="0">
                <a:latin typeface="Times New Roman"/>
                <a:cs typeface="Times New Roman"/>
              </a:rPr>
              <a:t> </a:t>
            </a:r>
            <a:r>
              <a:rPr sz="2000" spc="60" dirty="0">
                <a:latin typeface="Times New Roman"/>
                <a:cs typeface="Times New Roman"/>
              </a:rPr>
              <a:t>tục</a:t>
            </a:r>
            <a:r>
              <a:rPr sz="2000" spc="409" dirty="0">
                <a:latin typeface="Times New Roman"/>
                <a:cs typeface="Times New Roman"/>
              </a:rPr>
              <a:t> </a:t>
            </a:r>
            <a:r>
              <a:rPr sz="2000" dirty="0">
                <a:latin typeface="Times New Roman"/>
                <a:cs typeface="Times New Roman"/>
              </a:rPr>
              <a:t>mở</a:t>
            </a:r>
            <a:r>
              <a:rPr sz="2000" spc="395" dirty="0">
                <a:latin typeface="Times New Roman"/>
                <a:cs typeface="Times New Roman"/>
              </a:rPr>
              <a:t> </a:t>
            </a:r>
            <a:r>
              <a:rPr sz="2000" spc="80" dirty="0">
                <a:latin typeface="Times New Roman"/>
                <a:cs typeface="Times New Roman"/>
              </a:rPr>
              <a:t>rộng</a:t>
            </a:r>
            <a:r>
              <a:rPr sz="2000" spc="425" dirty="0">
                <a:latin typeface="Times New Roman"/>
                <a:cs typeface="Times New Roman"/>
              </a:rPr>
              <a:t> </a:t>
            </a:r>
            <a:r>
              <a:rPr sz="2000" spc="85" dirty="0">
                <a:latin typeface="Times New Roman"/>
                <a:cs typeface="Times New Roman"/>
              </a:rPr>
              <a:t>trong</a:t>
            </a:r>
            <a:r>
              <a:rPr sz="2000" spc="409" dirty="0">
                <a:latin typeface="Times New Roman"/>
                <a:cs typeface="Times New Roman"/>
              </a:rPr>
              <a:t> </a:t>
            </a:r>
            <a:r>
              <a:rPr sz="2000" spc="75" dirty="0">
                <a:latin typeface="Times New Roman"/>
                <a:cs typeface="Times New Roman"/>
              </a:rPr>
              <a:t>thời</a:t>
            </a:r>
            <a:r>
              <a:rPr sz="2000" spc="425" dirty="0">
                <a:latin typeface="Times New Roman"/>
                <a:cs typeface="Times New Roman"/>
              </a:rPr>
              <a:t> </a:t>
            </a:r>
            <a:r>
              <a:rPr sz="2000" spc="75" dirty="0">
                <a:latin typeface="Times New Roman"/>
                <a:cs typeface="Times New Roman"/>
              </a:rPr>
              <a:t>gian</a:t>
            </a:r>
            <a:r>
              <a:rPr sz="2000" spc="405" dirty="0">
                <a:latin typeface="Times New Roman"/>
                <a:cs typeface="Times New Roman"/>
              </a:rPr>
              <a:t> </a:t>
            </a:r>
            <a:r>
              <a:rPr sz="2000" spc="95" dirty="0">
                <a:latin typeface="Times New Roman"/>
                <a:cs typeface="Times New Roman"/>
              </a:rPr>
              <a:t>tới.</a:t>
            </a:r>
            <a:endParaRPr sz="2000">
              <a:latin typeface="Times New Roman"/>
              <a:cs typeface="Times New Roman"/>
            </a:endParaRPr>
          </a:p>
        </p:txBody>
      </p:sp>
      <p:sp>
        <p:nvSpPr>
          <p:cNvPr id="11" name="object 11"/>
          <p:cNvSpPr txBox="1"/>
          <p:nvPr/>
        </p:nvSpPr>
        <p:spPr>
          <a:xfrm>
            <a:off x="7884414" y="157734"/>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07D54F4-5A18-A824-1D48-ED315826E5C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181191F1-531A-5DCB-17BE-DEF03F602EB1}"/>
              </a:ext>
            </a:extLst>
          </p:cNvPr>
          <p:cNvGrpSpPr/>
          <p:nvPr/>
        </p:nvGrpSpPr>
        <p:grpSpPr>
          <a:xfrm>
            <a:off x="0" y="0"/>
            <a:ext cx="11993245" cy="6858000"/>
            <a:chOff x="0" y="0"/>
            <a:chExt cx="11993245" cy="6858000"/>
          </a:xfrm>
        </p:grpSpPr>
        <p:pic>
          <p:nvPicPr>
            <p:cNvPr id="3" name="object 3">
              <a:extLst>
                <a:ext uri="{FF2B5EF4-FFF2-40B4-BE49-F238E27FC236}">
                  <a16:creationId xmlns:a16="http://schemas.microsoft.com/office/drawing/2014/main" id="{8574751D-EF46-AF8A-C5B1-79AE9612C195}"/>
                </a:ext>
              </a:extLst>
            </p:cNvPr>
            <p:cNvPicPr/>
            <p:nvPr/>
          </p:nvPicPr>
          <p:blipFill>
            <a:blip r:embed="rId2" cstate="print"/>
            <a:stretch>
              <a:fillRect/>
            </a:stretch>
          </p:blipFill>
          <p:spPr>
            <a:xfrm>
              <a:off x="3324225" y="56"/>
              <a:ext cx="8668512" cy="6857871"/>
            </a:xfrm>
            <a:prstGeom prst="rect">
              <a:avLst/>
            </a:prstGeom>
          </p:spPr>
        </p:pic>
        <p:pic>
          <p:nvPicPr>
            <p:cNvPr id="4" name="object 4">
              <a:extLst>
                <a:ext uri="{FF2B5EF4-FFF2-40B4-BE49-F238E27FC236}">
                  <a16:creationId xmlns:a16="http://schemas.microsoft.com/office/drawing/2014/main" id="{59F41C24-B6F0-90C9-C6FB-B97C2EDED3EC}"/>
                </a:ext>
              </a:extLst>
            </p:cNvPr>
            <p:cNvPicPr/>
            <p:nvPr/>
          </p:nvPicPr>
          <p:blipFill>
            <a:blip r:embed="rId3" cstate="print"/>
            <a:stretch>
              <a:fillRect/>
            </a:stretch>
          </p:blipFill>
          <p:spPr>
            <a:xfrm>
              <a:off x="0" y="0"/>
              <a:ext cx="9766299" cy="6857999"/>
            </a:xfrm>
            <a:prstGeom prst="rect">
              <a:avLst/>
            </a:prstGeom>
          </p:spPr>
        </p:pic>
      </p:grpSp>
      <p:sp>
        <p:nvSpPr>
          <p:cNvPr id="5" name="object 5">
            <a:extLst>
              <a:ext uri="{FF2B5EF4-FFF2-40B4-BE49-F238E27FC236}">
                <a16:creationId xmlns:a16="http://schemas.microsoft.com/office/drawing/2014/main" id="{76FE635C-567F-5FE9-DF4E-9A987DD64EA0}"/>
              </a:ext>
            </a:extLst>
          </p:cNvPr>
          <p:cNvSpPr txBox="1"/>
          <p:nvPr/>
        </p:nvSpPr>
        <p:spPr>
          <a:xfrm>
            <a:off x="5410961" y="3697930"/>
            <a:ext cx="5848350" cy="2383155"/>
          </a:xfrm>
          <a:prstGeom prst="rect">
            <a:avLst/>
          </a:prstGeom>
        </p:spPr>
        <p:txBody>
          <a:bodyPr vert="horz" wrap="square" lIns="0" tIns="12700" rIns="0" bIns="0" rtlCol="0">
            <a:spAutoFit/>
          </a:bodyPr>
          <a:lstStyle/>
          <a:p>
            <a:pPr marL="12700" marR="5080">
              <a:lnSpc>
                <a:spcPct val="105800"/>
              </a:lnSpc>
              <a:spcBef>
                <a:spcPts val="100"/>
              </a:spcBef>
            </a:pPr>
            <a:r>
              <a:rPr sz="4800" b="1" dirty="0">
                <a:latin typeface="Times New Roman"/>
                <a:cs typeface="Times New Roman"/>
              </a:rPr>
              <a:t>Trẻ</a:t>
            </a:r>
            <a:r>
              <a:rPr sz="4800" b="1" spc="340" dirty="0">
                <a:latin typeface="Times New Roman"/>
                <a:cs typeface="Times New Roman"/>
              </a:rPr>
              <a:t> </a:t>
            </a:r>
            <a:r>
              <a:rPr sz="4800" b="1" spc="75" dirty="0">
                <a:latin typeface="Times New Roman"/>
                <a:cs typeface="Times New Roman"/>
              </a:rPr>
              <a:t>hoá</a:t>
            </a:r>
            <a:r>
              <a:rPr sz="4800" b="1" spc="509" dirty="0">
                <a:latin typeface="Times New Roman"/>
                <a:cs typeface="Times New Roman"/>
              </a:rPr>
              <a:t> </a:t>
            </a:r>
            <a:r>
              <a:rPr sz="4800" b="1" spc="85" dirty="0">
                <a:latin typeface="Times New Roman"/>
                <a:cs typeface="Times New Roman"/>
              </a:rPr>
              <a:t>vùng</a:t>
            </a:r>
            <a:r>
              <a:rPr sz="4800" b="1" spc="555" dirty="0">
                <a:latin typeface="Times New Roman"/>
                <a:cs typeface="Times New Roman"/>
              </a:rPr>
              <a:t> </a:t>
            </a:r>
            <a:r>
              <a:rPr sz="4800" b="1" spc="70" dirty="0">
                <a:latin typeface="Times New Roman"/>
                <a:cs typeface="Times New Roman"/>
              </a:rPr>
              <a:t>kín</a:t>
            </a:r>
            <a:r>
              <a:rPr sz="4800" b="1" spc="525" dirty="0">
                <a:latin typeface="Times New Roman"/>
                <a:cs typeface="Times New Roman"/>
              </a:rPr>
              <a:t> </a:t>
            </a:r>
            <a:r>
              <a:rPr sz="4800" b="1" spc="30" dirty="0">
                <a:latin typeface="Times New Roman"/>
                <a:cs typeface="Times New Roman"/>
              </a:rPr>
              <a:t>với </a:t>
            </a:r>
            <a:r>
              <a:rPr sz="4800" b="1" spc="90" dirty="0">
                <a:latin typeface="Times New Roman"/>
                <a:cs typeface="Times New Roman"/>
              </a:rPr>
              <a:t>công</a:t>
            </a:r>
            <a:r>
              <a:rPr sz="4800" b="1" spc="500" dirty="0">
                <a:latin typeface="Times New Roman"/>
                <a:cs typeface="Times New Roman"/>
              </a:rPr>
              <a:t> </a:t>
            </a:r>
            <a:r>
              <a:rPr sz="4800" b="1" spc="85" dirty="0">
                <a:latin typeface="Times New Roman"/>
                <a:cs typeface="Times New Roman"/>
              </a:rPr>
              <a:t>nghệ</a:t>
            </a:r>
            <a:r>
              <a:rPr sz="4800" b="1" spc="545" dirty="0">
                <a:latin typeface="Times New Roman"/>
                <a:cs typeface="Times New Roman"/>
              </a:rPr>
              <a:t> </a:t>
            </a:r>
            <a:r>
              <a:rPr sz="4800" b="1" spc="85" dirty="0">
                <a:latin typeface="Times New Roman"/>
                <a:cs typeface="Times New Roman"/>
              </a:rPr>
              <a:t>dịch</a:t>
            </a:r>
            <a:endParaRPr sz="4800">
              <a:latin typeface="Times New Roman"/>
              <a:cs typeface="Times New Roman"/>
            </a:endParaRPr>
          </a:p>
          <a:p>
            <a:pPr marL="12700">
              <a:lnSpc>
                <a:spcPct val="100000"/>
              </a:lnSpc>
              <a:spcBef>
                <a:spcPts val="610"/>
              </a:spcBef>
            </a:pPr>
            <a:r>
              <a:rPr sz="4800" b="1" spc="105" dirty="0">
                <a:latin typeface="Times New Roman"/>
                <a:cs typeface="Times New Roman"/>
              </a:rPr>
              <a:t>dưỡng</a:t>
            </a:r>
            <a:r>
              <a:rPr sz="4800" b="1" spc="580" dirty="0">
                <a:latin typeface="Times New Roman"/>
                <a:cs typeface="Times New Roman"/>
              </a:rPr>
              <a:t> </a:t>
            </a:r>
            <a:r>
              <a:rPr sz="4800" b="1" dirty="0">
                <a:latin typeface="Times New Roman"/>
                <a:cs typeface="Times New Roman"/>
              </a:rPr>
              <a:t>tế</a:t>
            </a:r>
            <a:r>
              <a:rPr sz="4800" b="1" spc="459" dirty="0">
                <a:latin typeface="Times New Roman"/>
                <a:cs typeface="Times New Roman"/>
              </a:rPr>
              <a:t> </a:t>
            </a:r>
            <a:r>
              <a:rPr sz="4800" b="1" spc="70" dirty="0">
                <a:latin typeface="Times New Roman"/>
                <a:cs typeface="Times New Roman"/>
              </a:rPr>
              <a:t>bào</a:t>
            </a:r>
            <a:r>
              <a:rPr sz="4800" b="1" spc="550" dirty="0">
                <a:latin typeface="Times New Roman"/>
                <a:cs typeface="Times New Roman"/>
              </a:rPr>
              <a:t> </a:t>
            </a:r>
            <a:r>
              <a:rPr sz="4800" b="1" spc="70" dirty="0">
                <a:latin typeface="Times New Roman"/>
                <a:cs typeface="Times New Roman"/>
              </a:rPr>
              <a:t>gốc</a:t>
            </a:r>
            <a:endParaRPr sz="4800">
              <a:latin typeface="Times New Roman"/>
              <a:cs typeface="Times New Roman"/>
            </a:endParaRPr>
          </a:p>
        </p:txBody>
      </p:sp>
      <p:grpSp>
        <p:nvGrpSpPr>
          <p:cNvPr id="6" name="object 6">
            <a:extLst>
              <a:ext uri="{FF2B5EF4-FFF2-40B4-BE49-F238E27FC236}">
                <a16:creationId xmlns:a16="http://schemas.microsoft.com/office/drawing/2014/main" id="{596B45E3-9E9E-C4C6-BE90-2E6B58D44D45}"/>
              </a:ext>
            </a:extLst>
          </p:cNvPr>
          <p:cNvGrpSpPr/>
          <p:nvPr/>
        </p:nvGrpSpPr>
        <p:grpSpPr>
          <a:xfrm>
            <a:off x="434759" y="263944"/>
            <a:ext cx="4290060" cy="6205220"/>
            <a:chOff x="434759" y="263944"/>
            <a:chExt cx="4290060" cy="6205220"/>
          </a:xfrm>
        </p:grpSpPr>
        <p:sp>
          <p:nvSpPr>
            <p:cNvPr id="7" name="object 7">
              <a:extLst>
                <a:ext uri="{FF2B5EF4-FFF2-40B4-BE49-F238E27FC236}">
                  <a16:creationId xmlns:a16="http://schemas.microsoft.com/office/drawing/2014/main" id="{13C2AE21-ED02-8BE6-001F-4C5BD795C8D5}"/>
                </a:ext>
              </a:extLst>
            </p:cNvPr>
            <p:cNvSpPr/>
            <p:nvPr/>
          </p:nvSpPr>
          <p:spPr>
            <a:xfrm>
              <a:off x="481025" y="625729"/>
              <a:ext cx="704215" cy="146685"/>
            </a:xfrm>
            <a:custGeom>
              <a:avLst/>
              <a:gdLst/>
              <a:ahLst/>
              <a:cxnLst/>
              <a:rect l="l" t="t" r="r" b="b"/>
              <a:pathLst>
                <a:path w="704215" h="146684">
                  <a:moveTo>
                    <a:pt x="704088" y="0"/>
                  </a:moveTo>
                  <a:lnTo>
                    <a:pt x="0" y="0"/>
                  </a:lnTo>
                  <a:lnTo>
                    <a:pt x="0" y="146303"/>
                  </a:lnTo>
                  <a:lnTo>
                    <a:pt x="704088" y="146303"/>
                  </a:lnTo>
                  <a:lnTo>
                    <a:pt x="704088" y="0"/>
                  </a:lnTo>
                  <a:close/>
                </a:path>
              </a:pathLst>
            </a:custGeom>
            <a:solidFill>
              <a:srgbClr val="C79A6B"/>
            </a:solidFill>
          </p:spPr>
          <p:txBody>
            <a:bodyPr wrap="square" lIns="0" tIns="0" rIns="0" bIns="0" rtlCol="0"/>
            <a:lstStyle/>
            <a:p>
              <a:endParaRPr/>
            </a:p>
          </p:txBody>
        </p:sp>
        <p:sp>
          <p:nvSpPr>
            <p:cNvPr id="8" name="object 8">
              <a:extLst>
                <a:ext uri="{FF2B5EF4-FFF2-40B4-BE49-F238E27FC236}">
                  <a16:creationId xmlns:a16="http://schemas.microsoft.com/office/drawing/2014/main" id="{B59FC656-DFF8-E84F-9A0A-DC2D5FA6958E}"/>
                </a:ext>
              </a:extLst>
            </p:cNvPr>
            <p:cNvSpPr/>
            <p:nvPr/>
          </p:nvSpPr>
          <p:spPr>
            <a:xfrm>
              <a:off x="481025" y="4546981"/>
              <a:ext cx="3977640" cy="18415"/>
            </a:xfrm>
            <a:custGeom>
              <a:avLst/>
              <a:gdLst/>
              <a:ahLst/>
              <a:cxnLst/>
              <a:rect l="l" t="t" r="r" b="b"/>
              <a:pathLst>
                <a:path w="3977640" h="18414">
                  <a:moveTo>
                    <a:pt x="3977640" y="0"/>
                  </a:moveTo>
                  <a:lnTo>
                    <a:pt x="0" y="0"/>
                  </a:lnTo>
                  <a:lnTo>
                    <a:pt x="0" y="18288"/>
                  </a:lnTo>
                  <a:lnTo>
                    <a:pt x="3977640" y="18288"/>
                  </a:lnTo>
                  <a:lnTo>
                    <a:pt x="3977640" y="0"/>
                  </a:lnTo>
                  <a:close/>
                </a:path>
              </a:pathLst>
            </a:custGeom>
            <a:solidFill>
              <a:srgbClr val="DBBCC8"/>
            </a:solidFill>
          </p:spPr>
          <p:txBody>
            <a:bodyPr wrap="square" lIns="0" tIns="0" rIns="0" bIns="0" rtlCol="0"/>
            <a:lstStyle/>
            <a:p>
              <a:endParaRPr/>
            </a:p>
          </p:txBody>
        </p:sp>
        <p:sp>
          <p:nvSpPr>
            <p:cNvPr id="9" name="object 9">
              <a:extLst>
                <a:ext uri="{FF2B5EF4-FFF2-40B4-BE49-F238E27FC236}">
                  <a16:creationId xmlns:a16="http://schemas.microsoft.com/office/drawing/2014/main" id="{4920240C-48B9-7022-675D-7BECCE146569}"/>
                </a:ext>
              </a:extLst>
            </p:cNvPr>
            <p:cNvSpPr/>
            <p:nvPr/>
          </p:nvSpPr>
          <p:spPr>
            <a:xfrm>
              <a:off x="481025" y="4546979"/>
              <a:ext cx="3977640" cy="18415"/>
            </a:xfrm>
            <a:custGeom>
              <a:avLst/>
              <a:gdLst/>
              <a:ahLst/>
              <a:cxnLst/>
              <a:rect l="l" t="t" r="r" b="b"/>
              <a:pathLst>
                <a:path w="3977640" h="18414">
                  <a:moveTo>
                    <a:pt x="0" y="18289"/>
                  </a:moveTo>
                  <a:lnTo>
                    <a:pt x="3977640" y="18289"/>
                  </a:lnTo>
                  <a:lnTo>
                    <a:pt x="3977640" y="0"/>
                  </a:lnTo>
                  <a:lnTo>
                    <a:pt x="0" y="0"/>
                  </a:lnTo>
                  <a:lnTo>
                    <a:pt x="0" y="18289"/>
                  </a:lnTo>
                  <a:close/>
                </a:path>
              </a:pathLst>
            </a:custGeom>
            <a:ln w="12700">
              <a:solidFill>
                <a:srgbClr val="DBBCC8"/>
              </a:solidFill>
            </a:ln>
          </p:spPr>
          <p:txBody>
            <a:bodyPr wrap="square" lIns="0" tIns="0" rIns="0" bIns="0" rtlCol="0"/>
            <a:lstStyle/>
            <a:p>
              <a:endParaRPr/>
            </a:p>
          </p:txBody>
        </p:sp>
        <p:pic>
          <p:nvPicPr>
            <p:cNvPr id="10" name="object 10">
              <a:extLst>
                <a:ext uri="{FF2B5EF4-FFF2-40B4-BE49-F238E27FC236}">
                  <a16:creationId xmlns:a16="http://schemas.microsoft.com/office/drawing/2014/main" id="{8095E555-C70A-46B5-9908-57DA431BCE64}"/>
                </a:ext>
              </a:extLst>
            </p:cNvPr>
            <p:cNvPicPr/>
            <p:nvPr/>
          </p:nvPicPr>
          <p:blipFill>
            <a:blip r:embed="rId4" cstate="print"/>
            <a:stretch>
              <a:fillRect/>
            </a:stretch>
          </p:blipFill>
          <p:spPr>
            <a:xfrm>
              <a:off x="1752600" y="1206500"/>
              <a:ext cx="2971800" cy="2692400"/>
            </a:xfrm>
            <a:prstGeom prst="rect">
              <a:avLst/>
            </a:prstGeom>
          </p:spPr>
        </p:pic>
        <p:pic>
          <p:nvPicPr>
            <p:cNvPr id="11" name="object 11">
              <a:extLst>
                <a:ext uri="{FF2B5EF4-FFF2-40B4-BE49-F238E27FC236}">
                  <a16:creationId xmlns:a16="http://schemas.microsoft.com/office/drawing/2014/main" id="{8291CD8F-8A0C-3969-29F4-A183B3D9C620}"/>
                </a:ext>
              </a:extLst>
            </p:cNvPr>
            <p:cNvPicPr/>
            <p:nvPr/>
          </p:nvPicPr>
          <p:blipFill>
            <a:blip r:embed="rId5" cstate="print"/>
            <a:stretch>
              <a:fillRect/>
            </a:stretch>
          </p:blipFill>
          <p:spPr>
            <a:xfrm>
              <a:off x="3555364" y="2900210"/>
              <a:ext cx="457136" cy="3555746"/>
            </a:xfrm>
            <a:prstGeom prst="rect">
              <a:avLst/>
            </a:prstGeom>
          </p:spPr>
        </p:pic>
        <p:pic>
          <p:nvPicPr>
            <p:cNvPr id="12" name="object 12">
              <a:extLst>
                <a:ext uri="{FF2B5EF4-FFF2-40B4-BE49-F238E27FC236}">
                  <a16:creationId xmlns:a16="http://schemas.microsoft.com/office/drawing/2014/main" id="{79BABEAE-5074-3BF4-5FB7-2DEEA34C2248}"/>
                </a:ext>
              </a:extLst>
            </p:cNvPr>
            <p:cNvPicPr/>
            <p:nvPr/>
          </p:nvPicPr>
          <p:blipFill>
            <a:blip r:embed="rId6" cstate="print"/>
            <a:stretch>
              <a:fillRect/>
            </a:stretch>
          </p:blipFill>
          <p:spPr>
            <a:xfrm>
              <a:off x="4166361" y="2905290"/>
              <a:ext cx="434111" cy="3436620"/>
            </a:xfrm>
            <a:prstGeom prst="rect">
              <a:avLst/>
            </a:prstGeom>
          </p:spPr>
        </p:pic>
        <p:pic>
          <p:nvPicPr>
            <p:cNvPr id="13" name="object 13">
              <a:extLst>
                <a:ext uri="{FF2B5EF4-FFF2-40B4-BE49-F238E27FC236}">
                  <a16:creationId xmlns:a16="http://schemas.microsoft.com/office/drawing/2014/main" id="{7773527E-A70F-427E-6A96-9081738010BB}"/>
                </a:ext>
              </a:extLst>
            </p:cNvPr>
            <p:cNvPicPr/>
            <p:nvPr/>
          </p:nvPicPr>
          <p:blipFill>
            <a:blip r:embed="rId7" cstate="print"/>
            <a:stretch>
              <a:fillRect/>
            </a:stretch>
          </p:blipFill>
          <p:spPr>
            <a:xfrm>
              <a:off x="1703197" y="1443012"/>
              <a:ext cx="1623314" cy="5012944"/>
            </a:xfrm>
            <a:prstGeom prst="rect">
              <a:avLst/>
            </a:prstGeom>
          </p:spPr>
        </p:pic>
        <p:sp>
          <p:nvSpPr>
            <p:cNvPr id="14" name="object 14">
              <a:extLst>
                <a:ext uri="{FF2B5EF4-FFF2-40B4-BE49-F238E27FC236}">
                  <a16:creationId xmlns:a16="http://schemas.microsoft.com/office/drawing/2014/main" id="{62032DD9-ECEC-FAFC-2ECB-9A511A0BECE9}"/>
                </a:ext>
              </a:extLst>
            </p:cNvPr>
            <p:cNvSpPr/>
            <p:nvPr/>
          </p:nvSpPr>
          <p:spPr>
            <a:xfrm>
              <a:off x="1696847" y="1436662"/>
              <a:ext cx="1636395" cy="5026025"/>
            </a:xfrm>
            <a:custGeom>
              <a:avLst/>
              <a:gdLst/>
              <a:ahLst/>
              <a:cxnLst/>
              <a:rect l="l" t="t" r="r" b="b"/>
              <a:pathLst>
                <a:path w="1636395" h="5026025">
                  <a:moveTo>
                    <a:pt x="0" y="5025644"/>
                  </a:moveTo>
                  <a:lnTo>
                    <a:pt x="1636014" y="5025644"/>
                  </a:lnTo>
                  <a:lnTo>
                    <a:pt x="1636014" y="0"/>
                  </a:lnTo>
                  <a:lnTo>
                    <a:pt x="0" y="0"/>
                  </a:lnTo>
                  <a:lnTo>
                    <a:pt x="0" y="5025644"/>
                  </a:lnTo>
                  <a:close/>
                </a:path>
              </a:pathLst>
            </a:custGeom>
            <a:ln w="12700">
              <a:solidFill>
                <a:srgbClr val="BEBEBE"/>
              </a:solidFill>
            </a:ln>
          </p:spPr>
          <p:txBody>
            <a:bodyPr wrap="square" lIns="0" tIns="0" rIns="0" bIns="0" rtlCol="0"/>
            <a:lstStyle/>
            <a:p>
              <a:endParaRPr/>
            </a:p>
          </p:txBody>
        </p:sp>
        <p:sp>
          <p:nvSpPr>
            <p:cNvPr id="15" name="object 15">
              <a:extLst>
                <a:ext uri="{FF2B5EF4-FFF2-40B4-BE49-F238E27FC236}">
                  <a16:creationId xmlns:a16="http://schemas.microsoft.com/office/drawing/2014/main" id="{F8C40248-D540-518F-2CFF-E7F6C488ADA7}"/>
                </a:ext>
              </a:extLst>
            </p:cNvPr>
            <p:cNvSpPr/>
            <p:nvPr/>
          </p:nvSpPr>
          <p:spPr>
            <a:xfrm>
              <a:off x="1905000" y="5984354"/>
              <a:ext cx="584200" cy="337820"/>
            </a:xfrm>
            <a:custGeom>
              <a:avLst/>
              <a:gdLst/>
              <a:ahLst/>
              <a:cxnLst/>
              <a:rect l="l" t="t" r="r" b="b"/>
              <a:pathLst>
                <a:path w="584200" h="337820">
                  <a:moveTo>
                    <a:pt x="583933" y="0"/>
                  </a:moveTo>
                  <a:lnTo>
                    <a:pt x="0" y="0"/>
                  </a:lnTo>
                  <a:lnTo>
                    <a:pt x="0" y="337705"/>
                  </a:lnTo>
                  <a:lnTo>
                    <a:pt x="583933" y="337705"/>
                  </a:lnTo>
                  <a:lnTo>
                    <a:pt x="583933" y="0"/>
                  </a:lnTo>
                  <a:close/>
                </a:path>
              </a:pathLst>
            </a:custGeom>
            <a:solidFill>
              <a:srgbClr val="E0E4E8"/>
            </a:solidFill>
          </p:spPr>
          <p:txBody>
            <a:bodyPr wrap="square" lIns="0" tIns="0" rIns="0" bIns="0" rtlCol="0"/>
            <a:lstStyle/>
            <a:p>
              <a:endParaRPr/>
            </a:p>
          </p:txBody>
        </p:sp>
        <p:sp>
          <p:nvSpPr>
            <p:cNvPr id="16" name="object 16">
              <a:extLst>
                <a:ext uri="{FF2B5EF4-FFF2-40B4-BE49-F238E27FC236}">
                  <a16:creationId xmlns:a16="http://schemas.microsoft.com/office/drawing/2014/main" id="{54DBD932-BCA8-D5C7-EEDA-F8F4F62F6F78}"/>
                </a:ext>
              </a:extLst>
            </p:cNvPr>
            <p:cNvSpPr/>
            <p:nvPr/>
          </p:nvSpPr>
          <p:spPr>
            <a:xfrm>
              <a:off x="1905000" y="5984354"/>
              <a:ext cx="584200" cy="337820"/>
            </a:xfrm>
            <a:custGeom>
              <a:avLst/>
              <a:gdLst/>
              <a:ahLst/>
              <a:cxnLst/>
              <a:rect l="l" t="t" r="r" b="b"/>
              <a:pathLst>
                <a:path w="584200" h="337820">
                  <a:moveTo>
                    <a:pt x="0" y="337705"/>
                  </a:moveTo>
                  <a:lnTo>
                    <a:pt x="583933" y="337705"/>
                  </a:lnTo>
                  <a:lnTo>
                    <a:pt x="583933" y="0"/>
                  </a:lnTo>
                  <a:lnTo>
                    <a:pt x="0" y="0"/>
                  </a:lnTo>
                  <a:lnTo>
                    <a:pt x="0" y="337705"/>
                  </a:lnTo>
                  <a:close/>
                </a:path>
              </a:pathLst>
            </a:custGeom>
            <a:ln w="12700">
              <a:solidFill>
                <a:srgbClr val="DEE1E4"/>
              </a:solidFill>
            </a:ln>
          </p:spPr>
          <p:txBody>
            <a:bodyPr wrap="square" lIns="0" tIns="0" rIns="0" bIns="0" rtlCol="0"/>
            <a:lstStyle/>
            <a:p>
              <a:endParaRPr/>
            </a:p>
          </p:txBody>
        </p:sp>
        <p:sp>
          <p:nvSpPr>
            <p:cNvPr id="17" name="object 17">
              <a:extLst>
                <a:ext uri="{FF2B5EF4-FFF2-40B4-BE49-F238E27FC236}">
                  <a16:creationId xmlns:a16="http://schemas.microsoft.com/office/drawing/2014/main" id="{58F8E82E-8DD9-55F7-8443-FB497BEE9B14}"/>
                </a:ext>
              </a:extLst>
            </p:cNvPr>
            <p:cNvSpPr/>
            <p:nvPr/>
          </p:nvSpPr>
          <p:spPr>
            <a:xfrm>
              <a:off x="3324225" y="5724525"/>
              <a:ext cx="341630" cy="464184"/>
            </a:xfrm>
            <a:custGeom>
              <a:avLst/>
              <a:gdLst/>
              <a:ahLst/>
              <a:cxnLst/>
              <a:rect l="l" t="t" r="r" b="b"/>
              <a:pathLst>
                <a:path w="341629" h="464185">
                  <a:moveTo>
                    <a:pt x="341287" y="0"/>
                  </a:moveTo>
                  <a:lnTo>
                    <a:pt x="0" y="0"/>
                  </a:lnTo>
                  <a:lnTo>
                    <a:pt x="0" y="463842"/>
                  </a:lnTo>
                  <a:lnTo>
                    <a:pt x="341287" y="463842"/>
                  </a:lnTo>
                  <a:lnTo>
                    <a:pt x="341287" y="0"/>
                  </a:lnTo>
                  <a:close/>
                </a:path>
              </a:pathLst>
            </a:custGeom>
            <a:solidFill>
              <a:srgbClr val="8DA9C5"/>
            </a:solidFill>
          </p:spPr>
          <p:txBody>
            <a:bodyPr wrap="square" lIns="0" tIns="0" rIns="0" bIns="0" rtlCol="0"/>
            <a:lstStyle/>
            <a:p>
              <a:endParaRPr/>
            </a:p>
          </p:txBody>
        </p:sp>
        <p:sp>
          <p:nvSpPr>
            <p:cNvPr id="18" name="object 18">
              <a:extLst>
                <a:ext uri="{FF2B5EF4-FFF2-40B4-BE49-F238E27FC236}">
                  <a16:creationId xmlns:a16="http://schemas.microsoft.com/office/drawing/2014/main" id="{C2272003-8D8E-060B-B223-82D1AC40B4C3}"/>
                </a:ext>
              </a:extLst>
            </p:cNvPr>
            <p:cNvSpPr/>
            <p:nvPr/>
          </p:nvSpPr>
          <p:spPr>
            <a:xfrm>
              <a:off x="3324225" y="5724525"/>
              <a:ext cx="341630" cy="464184"/>
            </a:xfrm>
            <a:custGeom>
              <a:avLst/>
              <a:gdLst/>
              <a:ahLst/>
              <a:cxnLst/>
              <a:rect l="l" t="t" r="r" b="b"/>
              <a:pathLst>
                <a:path w="341629" h="464185">
                  <a:moveTo>
                    <a:pt x="0" y="463842"/>
                  </a:moveTo>
                  <a:lnTo>
                    <a:pt x="341287" y="463842"/>
                  </a:lnTo>
                  <a:lnTo>
                    <a:pt x="341287" y="0"/>
                  </a:lnTo>
                  <a:lnTo>
                    <a:pt x="0" y="0"/>
                  </a:lnTo>
                  <a:lnTo>
                    <a:pt x="0" y="463842"/>
                  </a:lnTo>
                  <a:close/>
                </a:path>
              </a:pathLst>
            </a:custGeom>
            <a:ln w="12700">
              <a:solidFill>
                <a:srgbClr val="8DA9C5"/>
              </a:solidFill>
            </a:ln>
          </p:spPr>
          <p:txBody>
            <a:bodyPr wrap="square" lIns="0" tIns="0" rIns="0" bIns="0" rtlCol="0"/>
            <a:lstStyle/>
            <a:p>
              <a:endParaRPr/>
            </a:p>
          </p:txBody>
        </p:sp>
        <p:pic>
          <p:nvPicPr>
            <p:cNvPr id="19" name="object 19">
              <a:extLst>
                <a:ext uri="{FF2B5EF4-FFF2-40B4-BE49-F238E27FC236}">
                  <a16:creationId xmlns:a16="http://schemas.microsoft.com/office/drawing/2014/main" id="{54AC9896-2E4D-46FA-1D2E-DCAB62D3757A}"/>
                </a:ext>
              </a:extLst>
            </p:cNvPr>
            <p:cNvPicPr/>
            <p:nvPr/>
          </p:nvPicPr>
          <p:blipFill>
            <a:blip r:embed="rId8" cstate="print"/>
            <a:stretch>
              <a:fillRect/>
            </a:stretch>
          </p:blipFill>
          <p:spPr>
            <a:xfrm>
              <a:off x="434759" y="263944"/>
              <a:ext cx="2435225" cy="1051013"/>
            </a:xfrm>
            <a:prstGeom prst="rect">
              <a:avLst/>
            </a:prstGeom>
          </p:spPr>
        </p:pic>
      </p:grpSp>
      <p:sp>
        <p:nvSpPr>
          <p:cNvPr id="20" name="object 20">
            <a:extLst>
              <a:ext uri="{FF2B5EF4-FFF2-40B4-BE49-F238E27FC236}">
                <a16:creationId xmlns:a16="http://schemas.microsoft.com/office/drawing/2014/main" id="{6C920A7D-BA96-3873-595D-6A113A12B02B}"/>
              </a:ext>
            </a:extLst>
          </p:cNvPr>
          <p:cNvSpPr txBox="1"/>
          <p:nvPr/>
        </p:nvSpPr>
        <p:spPr>
          <a:xfrm>
            <a:off x="7973059" y="322275"/>
            <a:ext cx="3421379"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25" dirty="0">
                <a:latin typeface="Times New Roman"/>
                <a:cs typeface="Times New Roman"/>
              </a:rPr>
              <a:t> </a:t>
            </a:r>
            <a:r>
              <a:rPr sz="1800" dirty="0">
                <a:latin typeface="Times New Roman"/>
                <a:cs typeface="Times New Roman"/>
              </a:rPr>
              <a:t>liệu chỉ</a:t>
            </a:r>
            <a:r>
              <a:rPr sz="1800" spc="-2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a:t>
            </a:r>
            <a:r>
              <a:rPr sz="1800" spc="-10" dirty="0">
                <a:latin typeface="Times New Roman"/>
                <a:cs typeface="Times New Roman"/>
              </a:rPr>
              <a:t> </a:t>
            </a:r>
            <a:r>
              <a:rPr sz="1800" dirty="0">
                <a:latin typeface="Times New Roman"/>
                <a:cs typeface="Times New Roman"/>
              </a:rPr>
              <a:t>nội </a:t>
            </a:r>
            <a:r>
              <a:rPr sz="1800" spc="-25" dirty="0">
                <a:latin typeface="Times New Roman"/>
                <a:cs typeface="Times New Roman"/>
              </a:rPr>
              <a:t>bộ</a:t>
            </a:r>
            <a:endParaRPr sz="1800">
              <a:latin typeface="Times New Roman"/>
              <a:cs typeface="Times New Roman"/>
            </a:endParaRPr>
          </a:p>
        </p:txBody>
      </p:sp>
      <p:sp>
        <p:nvSpPr>
          <p:cNvPr id="21" name="object 21">
            <a:extLst>
              <a:ext uri="{FF2B5EF4-FFF2-40B4-BE49-F238E27FC236}">
                <a16:creationId xmlns:a16="http://schemas.microsoft.com/office/drawing/2014/main" id="{4FA2D236-A6F2-1B64-E355-3CEC2C7FF87B}"/>
              </a:ext>
            </a:extLst>
          </p:cNvPr>
          <p:cNvSpPr txBox="1">
            <a:spLocks noGrp="1"/>
          </p:cNvSpPr>
          <p:nvPr>
            <p:ph type="title"/>
          </p:nvPr>
        </p:nvSpPr>
        <p:spPr>
          <a:xfrm>
            <a:off x="5392673" y="1054049"/>
            <a:ext cx="4234180" cy="2216150"/>
          </a:xfrm>
          <a:prstGeom prst="rect">
            <a:avLst/>
          </a:prstGeom>
        </p:spPr>
        <p:txBody>
          <a:bodyPr vert="horz" wrap="square" lIns="0" tIns="29209" rIns="0" bIns="0" rtlCol="0">
            <a:spAutoFit/>
          </a:bodyPr>
          <a:lstStyle/>
          <a:p>
            <a:pPr marL="12700" marR="5080">
              <a:lnSpc>
                <a:spcPts val="8610"/>
              </a:lnSpc>
              <a:spcBef>
                <a:spcPts val="229"/>
              </a:spcBef>
            </a:pPr>
            <a:r>
              <a:rPr sz="7200" spc="-20" dirty="0">
                <a:solidFill>
                  <a:srgbClr val="5281AC"/>
                </a:solidFill>
                <a:latin typeface="Arial"/>
                <a:cs typeface="Arial"/>
              </a:rPr>
              <a:t>AmabiRes </a:t>
            </a:r>
            <a:r>
              <a:rPr sz="7200" spc="-10" dirty="0">
                <a:solidFill>
                  <a:srgbClr val="5281AC"/>
                </a:solidFill>
                <a:latin typeface="Arial"/>
                <a:cs typeface="Arial"/>
              </a:rPr>
              <a:t>Platinum</a:t>
            </a:r>
            <a:endParaRPr sz="7200">
              <a:latin typeface="Arial"/>
              <a:cs typeface="Arial"/>
            </a:endParaRPr>
          </a:p>
        </p:txBody>
      </p:sp>
    </p:spTree>
    <p:extLst>
      <p:ext uri="{BB962C8B-B14F-4D97-AF65-F5344CB8AC3E}">
        <p14:creationId xmlns:p14="http://schemas.microsoft.com/office/powerpoint/2010/main" val="2280989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98830" y="0"/>
            <a:ext cx="11297920" cy="2101850"/>
            <a:chOff x="498830" y="0"/>
            <a:chExt cx="11297920" cy="2101850"/>
          </a:xfrm>
        </p:grpSpPr>
        <p:pic>
          <p:nvPicPr>
            <p:cNvPr id="3" name="object 3"/>
            <p:cNvPicPr/>
            <p:nvPr/>
          </p:nvPicPr>
          <p:blipFill>
            <a:blip r:embed="rId2" cstate="print"/>
            <a:stretch>
              <a:fillRect/>
            </a:stretch>
          </p:blipFill>
          <p:spPr>
            <a:xfrm>
              <a:off x="539747" y="6350"/>
              <a:ext cx="11256967" cy="2089150"/>
            </a:xfrm>
            <a:prstGeom prst="rect">
              <a:avLst/>
            </a:prstGeom>
          </p:spPr>
        </p:pic>
        <p:sp>
          <p:nvSpPr>
            <p:cNvPr id="4" name="object 4"/>
            <p:cNvSpPr/>
            <p:nvPr/>
          </p:nvSpPr>
          <p:spPr>
            <a:xfrm>
              <a:off x="558203" y="0"/>
              <a:ext cx="11167745" cy="2019300"/>
            </a:xfrm>
            <a:custGeom>
              <a:avLst/>
              <a:gdLst/>
              <a:ahLst/>
              <a:cxnLst/>
              <a:rect l="l" t="t" r="r" b="b"/>
              <a:pathLst>
                <a:path w="11167745" h="2019300">
                  <a:moveTo>
                    <a:pt x="11167491" y="0"/>
                  </a:moveTo>
                  <a:lnTo>
                    <a:pt x="0" y="0"/>
                  </a:lnTo>
                  <a:lnTo>
                    <a:pt x="0" y="2018791"/>
                  </a:lnTo>
                  <a:lnTo>
                    <a:pt x="11167491" y="2018791"/>
                  </a:lnTo>
                  <a:lnTo>
                    <a:pt x="11167491" y="0"/>
                  </a:lnTo>
                  <a:close/>
                </a:path>
              </a:pathLst>
            </a:custGeom>
            <a:solidFill>
              <a:srgbClr val="FFFFFF"/>
            </a:solidFill>
          </p:spPr>
          <p:txBody>
            <a:bodyPr wrap="square" lIns="0" tIns="0" rIns="0" bIns="0" rtlCol="0"/>
            <a:lstStyle/>
            <a:p>
              <a:endParaRPr/>
            </a:p>
          </p:txBody>
        </p:sp>
        <p:sp>
          <p:nvSpPr>
            <p:cNvPr id="5" name="object 5"/>
            <p:cNvSpPr/>
            <p:nvPr/>
          </p:nvSpPr>
          <p:spPr>
            <a:xfrm>
              <a:off x="558203" y="0"/>
              <a:ext cx="11167745" cy="2019300"/>
            </a:xfrm>
            <a:custGeom>
              <a:avLst/>
              <a:gdLst/>
              <a:ahLst/>
              <a:cxnLst/>
              <a:rect l="l" t="t" r="r" b="b"/>
              <a:pathLst>
                <a:path w="11167745" h="2019300">
                  <a:moveTo>
                    <a:pt x="0" y="2018791"/>
                  </a:moveTo>
                  <a:lnTo>
                    <a:pt x="11167491" y="2018791"/>
                  </a:lnTo>
                  <a:lnTo>
                    <a:pt x="11167491" y="0"/>
                  </a:lnTo>
                  <a:lnTo>
                    <a:pt x="0" y="0"/>
                  </a:lnTo>
                  <a:lnTo>
                    <a:pt x="0" y="2018791"/>
                  </a:lnTo>
                  <a:close/>
                </a:path>
              </a:pathLst>
            </a:custGeom>
            <a:ln w="12700">
              <a:solidFill>
                <a:srgbClr val="EFE4EA"/>
              </a:solidFill>
            </a:ln>
          </p:spPr>
          <p:txBody>
            <a:bodyPr wrap="square" lIns="0" tIns="0" rIns="0" bIns="0" rtlCol="0"/>
            <a:lstStyle/>
            <a:p>
              <a:endParaRPr/>
            </a:p>
          </p:txBody>
        </p:sp>
        <p:sp>
          <p:nvSpPr>
            <p:cNvPr id="6" name="object 6"/>
            <p:cNvSpPr/>
            <p:nvPr/>
          </p:nvSpPr>
          <p:spPr>
            <a:xfrm>
              <a:off x="498830" y="787400"/>
              <a:ext cx="128270" cy="704215"/>
            </a:xfrm>
            <a:custGeom>
              <a:avLst/>
              <a:gdLst/>
              <a:ahLst/>
              <a:cxnLst/>
              <a:rect l="l" t="t" r="r" b="b"/>
              <a:pathLst>
                <a:path w="128270" h="704215">
                  <a:moveTo>
                    <a:pt x="128015" y="0"/>
                  </a:moveTo>
                  <a:lnTo>
                    <a:pt x="0" y="0"/>
                  </a:lnTo>
                  <a:lnTo>
                    <a:pt x="0" y="704088"/>
                  </a:lnTo>
                  <a:lnTo>
                    <a:pt x="128015" y="704088"/>
                  </a:lnTo>
                  <a:lnTo>
                    <a:pt x="128015" y="0"/>
                  </a:lnTo>
                  <a:close/>
                </a:path>
              </a:pathLst>
            </a:custGeom>
            <a:solidFill>
              <a:srgbClr val="C79A6B"/>
            </a:solidFill>
          </p:spPr>
          <p:txBody>
            <a:bodyPr wrap="square" lIns="0" tIns="0" rIns="0" bIns="0" rtlCol="0"/>
            <a:lstStyle/>
            <a:p>
              <a:endParaRPr/>
            </a:p>
          </p:txBody>
        </p:sp>
      </p:grpSp>
      <p:sp>
        <p:nvSpPr>
          <p:cNvPr id="7" name="object 7"/>
          <p:cNvSpPr txBox="1">
            <a:spLocks noGrp="1"/>
          </p:cNvSpPr>
          <p:nvPr>
            <p:ph type="title"/>
          </p:nvPr>
        </p:nvSpPr>
        <p:spPr>
          <a:xfrm>
            <a:off x="2145029" y="507238"/>
            <a:ext cx="8056880" cy="1145540"/>
          </a:xfrm>
          <a:prstGeom prst="rect">
            <a:avLst/>
          </a:prstGeom>
        </p:spPr>
        <p:txBody>
          <a:bodyPr vert="horz" wrap="square" lIns="0" tIns="2540" rIns="0" bIns="0" rtlCol="0">
            <a:spAutoFit/>
          </a:bodyPr>
          <a:lstStyle/>
          <a:p>
            <a:pPr marL="3136900" marR="5080" indent="-3124835">
              <a:lnSpc>
                <a:spcPts val="4500"/>
              </a:lnSpc>
              <a:spcBef>
                <a:spcPts val="20"/>
              </a:spcBef>
              <a:tabLst>
                <a:tab pos="1056005" algn="l"/>
                <a:tab pos="2586355" algn="l"/>
                <a:tab pos="4223385" algn="l"/>
                <a:tab pos="6143625" algn="l"/>
                <a:tab pos="7334250" algn="l"/>
              </a:tabLst>
            </a:pPr>
            <a:r>
              <a:rPr sz="3600" b="1" spc="40" dirty="0">
                <a:latin typeface="Times New Roman"/>
                <a:cs typeface="Times New Roman"/>
              </a:rPr>
              <a:t>Quy</a:t>
            </a:r>
            <a:r>
              <a:rPr sz="3600" b="1" dirty="0">
                <a:latin typeface="Times New Roman"/>
                <a:cs typeface="Times New Roman"/>
              </a:rPr>
              <a:t>	</a:t>
            </a:r>
            <a:r>
              <a:rPr sz="3600" b="1" spc="45" dirty="0">
                <a:latin typeface="Times New Roman"/>
                <a:cs typeface="Times New Roman"/>
              </a:rPr>
              <a:t>mô</a:t>
            </a:r>
            <a:r>
              <a:rPr sz="3600" b="1" spc="450" dirty="0">
                <a:latin typeface="Times New Roman"/>
                <a:cs typeface="Times New Roman"/>
              </a:rPr>
              <a:t> </a:t>
            </a:r>
            <a:r>
              <a:rPr sz="3600" b="1" spc="40" dirty="0">
                <a:latin typeface="Times New Roman"/>
                <a:cs typeface="Times New Roman"/>
              </a:rPr>
              <a:t>thị</a:t>
            </a:r>
            <a:r>
              <a:rPr sz="3600" b="1" dirty="0">
                <a:latin typeface="Times New Roman"/>
                <a:cs typeface="Times New Roman"/>
              </a:rPr>
              <a:t>	</a:t>
            </a:r>
            <a:r>
              <a:rPr sz="3600" b="1" spc="105" dirty="0">
                <a:latin typeface="Times New Roman"/>
                <a:cs typeface="Times New Roman"/>
              </a:rPr>
              <a:t>trường</a:t>
            </a:r>
            <a:r>
              <a:rPr sz="3600" b="1" dirty="0">
                <a:latin typeface="Times New Roman"/>
                <a:cs typeface="Times New Roman"/>
              </a:rPr>
              <a:t>	</a:t>
            </a:r>
            <a:r>
              <a:rPr sz="3600" b="1" spc="114" dirty="0">
                <a:latin typeface="Times New Roman"/>
                <a:cs typeface="Times New Roman"/>
              </a:rPr>
              <a:t>(Market</a:t>
            </a:r>
            <a:r>
              <a:rPr sz="3600" b="1" dirty="0">
                <a:latin typeface="Times New Roman"/>
                <a:cs typeface="Times New Roman"/>
              </a:rPr>
              <a:t>	</a:t>
            </a:r>
            <a:r>
              <a:rPr sz="3600" b="1" spc="85" dirty="0">
                <a:latin typeface="Times New Roman"/>
                <a:cs typeface="Times New Roman"/>
              </a:rPr>
              <a:t>Size)</a:t>
            </a:r>
            <a:r>
              <a:rPr sz="3600" b="1" dirty="0">
                <a:latin typeface="Times New Roman"/>
                <a:cs typeface="Times New Roman"/>
              </a:rPr>
              <a:t>	</a:t>
            </a:r>
            <a:r>
              <a:rPr sz="3600" b="1" spc="35" dirty="0">
                <a:latin typeface="Times New Roman"/>
                <a:cs typeface="Times New Roman"/>
              </a:rPr>
              <a:t>của </a:t>
            </a:r>
            <a:r>
              <a:rPr sz="3600" b="1" spc="125" dirty="0">
                <a:latin typeface="Times New Roman"/>
                <a:cs typeface="Times New Roman"/>
              </a:rPr>
              <a:t>Femtech</a:t>
            </a:r>
            <a:endParaRPr sz="3600">
              <a:latin typeface="Times New Roman"/>
              <a:cs typeface="Times New Roman"/>
            </a:endParaRPr>
          </a:p>
        </p:txBody>
      </p:sp>
      <p:grpSp>
        <p:nvGrpSpPr>
          <p:cNvPr id="8" name="object 8"/>
          <p:cNvGrpSpPr/>
          <p:nvPr/>
        </p:nvGrpSpPr>
        <p:grpSpPr>
          <a:xfrm>
            <a:off x="142049" y="2191385"/>
            <a:ext cx="1357630" cy="654685"/>
            <a:chOff x="142049" y="2191385"/>
            <a:chExt cx="1357630" cy="654685"/>
          </a:xfrm>
        </p:grpSpPr>
        <p:sp>
          <p:nvSpPr>
            <p:cNvPr id="9" name="object 9"/>
            <p:cNvSpPr/>
            <p:nvPr/>
          </p:nvSpPr>
          <p:spPr>
            <a:xfrm>
              <a:off x="148399" y="2197735"/>
              <a:ext cx="1344930" cy="641985"/>
            </a:xfrm>
            <a:custGeom>
              <a:avLst/>
              <a:gdLst/>
              <a:ahLst/>
              <a:cxnLst/>
              <a:rect l="l" t="t" r="r" b="b"/>
              <a:pathLst>
                <a:path w="1344930" h="641985">
                  <a:moveTo>
                    <a:pt x="1237424" y="0"/>
                  </a:moveTo>
                  <a:lnTo>
                    <a:pt x="106946" y="0"/>
                  </a:lnTo>
                  <a:lnTo>
                    <a:pt x="65316" y="8381"/>
                  </a:lnTo>
                  <a:lnTo>
                    <a:pt x="31318" y="31368"/>
                  </a:lnTo>
                  <a:lnTo>
                    <a:pt x="8394" y="65404"/>
                  </a:lnTo>
                  <a:lnTo>
                    <a:pt x="0" y="106934"/>
                  </a:lnTo>
                  <a:lnTo>
                    <a:pt x="0" y="534797"/>
                  </a:lnTo>
                  <a:lnTo>
                    <a:pt x="8394" y="576452"/>
                  </a:lnTo>
                  <a:lnTo>
                    <a:pt x="31318" y="610362"/>
                  </a:lnTo>
                  <a:lnTo>
                    <a:pt x="65316" y="633349"/>
                  </a:lnTo>
                  <a:lnTo>
                    <a:pt x="106946" y="641730"/>
                  </a:lnTo>
                  <a:lnTo>
                    <a:pt x="1237424" y="641730"/>
                  </a:lnTo>
                  <a:lnTo>
                    <a:pt x="1279080" y="633349"/>
                  </a:lnTo>
                  <a:lnTo>
                    <a:pt x="1313116" y="610362"/>
                  </a:lnTo>
                  <a:lnTo>
                    <a:pt x="1335976" y="576452"/>
                  </a:lnTo>
                  <a:lnTo>
                    <a:pt x="1344358" y="534797"/>
                  </a:lnTo>
                  <a:lnTo>
                    <a:pt x="1344358" y="106934"/>
                  </a:lnTo>
                  <a:lnTo>
                    <a:pt x="1335976" y="65404"/>
                  </a:lnTo>
                  <a:lnTo>
                    <a:pt x="1313116" y="31368"/>
                  </a:lnTo>
                  <a:lnTo>
                    <a:pt x="1279080" y="8381"/>
                  </a:lnTo>
                  <a:lnTo>
                    <a:pt x="1237424" y="0"/>
                  </a:lnTo>
                  <a:close/>
                </a:path>
              </a:pathLst>
            </a:custGeom>
            <a:solidFill>
              <a:srgbClr val="FF66CC"/>
            </a:solidFill>
          </p:spPr>
          <p:txBody>
            <a:bodyPr wrap="square" lIns="0" tIns="0" rIns="0" bIns="0" rtlCol="0"/>
            <a:lstStyle/>
            <a:p>
              <a:endParaRPr/>
            </a:p>
          </p:txBody>
        </p:sp>
        <p:sp>
          <p:nvSpPr>
            <p:cNvPr id="10" name="object 10"/>
            <p:cNvSpPr/>
            <p:nvPr/>
          </p:nvSpPr>
          <p:spPr>
            <a:xfrm>
              <a:off x="148399" y="2197735"/>
              <a:ext cx="1344930" cy="641985"/>
            </a:xfrm>
            <a:custGeom>
              <a:avLst/>
              <a:gdLst/>
              <a:ahLst/>
              <a:cxnLst/>
              <a:rect l="l" t="t" r="r" b="b"/>
              <a:pathLst>
                <a:path w="1344930" h="641985">
                  <a:moveTo>
                    <a:pt x="0" y="106934"/>
                  </a:moveTo>
                  <a:lnTo>
                    <a:pt x="8394" y="65404"/>
                  </a:lnTo>
                  <a:lnTo>
                    <a:pt x="31318" y="31368"/>
                  </a:lnTo>
                  <a:lnTo>
                    <a:pt x="65316" y="8381"/>
                  </a:lnTo>
                  <a:lnTo>
                    <a:pt x="106946" y="0"/>
                  </a:lnTo>
                  <a:lnTo>
                    <a:pt x="1237424" y="0"/>
                  </a:lnTo>
                  <a:lnTo>
                    <a:pt x="1279080" y="8381"/>
                  </a:lnTo>
                  <a:lnTo>
                    <a:pt x="1313116" y="31368"/>
                  </a:lnTo>
                  <a:lnTo>
                    <a:pt x="1335976" y="65404"/>
                  </a:lnTo>
                  <a:lnTo>
                    <a:pt x="1344358" y="106934"/>
                  </a:lnTo>
                  <a:lnTo>
                    <a:pt x="1344358" y="534797"/>
                  </a:lnTo>
                  <a:lnTo>
                    <a:pt x="1335976" y="576452"/>
                  </a:lnTo>
                  <a:lnTo>
                    <a:pt x="1313116" y="610362"/>
                  </a:lnTo>
                  <a:lnTo>
                    <a:pt x="1279080" y="633349"/>
                  </a:lnTo>
                  <a:lnTo>
                    <a:pt x="1237424" y="641730"/>
                  </a:lnTo>
                  <a:lnTo>
                    <a:pt x="106946" y="641730"/>
                  </a:lnTo>
                  <a:lnTo>
                    <a:pt x="65316" y="633349"/>
                  </a:lnTo>
                  <a:lnTo>
                    <a:pt x="31318" y="610362"/>
                  </a:lnTo>
                  <a:lnTo>
                    <a:pt x="8394" y="576452"/>
                  </a:lnTo>
                  <a:lnTo>
                    <a:pt x="0" y="534797"/>
                  </a:lnTo>
                  <a:lnTo>
                    <a:pt x="0" y="106934"/>
                  </a:lnTo>
                  <a:close/>
                </a:path>
              </a:pathLst>
            </a:custGeom>
            <a:ln w="12699">
              <a:solidFill>
                <a:srgbClr val="FF66CC"/>
              </a:solidFill>
            </a:ln>
          </p:spPr>
          <p:txBody>
            <a:bodyPr wrap="square" lIns="0" tIns="0" rIns="0" bIns="0" rtlCol="0"/>
            <a:lstStyle/>
            <a:p>
              <a:endParaRPr/>
            </a:p>
          </p:txBody>
        </p:sp>
      </p:grpSp>
      <p:sp>
        <p:nvSpPr>
          <p:cNvPr id="11" name="object 11"/>
          <p:cNvSpPr txBox="1"/>
          <p:nvPr/>
        </p:nvSpPr>
        <p:spPr>
          <a:xfrm>
            <a:off x="288442" y="2328163"/>
            <a:ext cx="105918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FFFFFF"/>
                </a:solidFill>
                <a:latin typeface="Times New Roman"/>
                <a:cs typeface="Times New Roman"/>
              </a:rPr>
              <a:t>Nhật</a:t>
            </a:r>
            <a:r>
              <a:rPr sz="2000" b="1" spc="-15" dirty="0">
                <a:solidFill>
                  <a:srgbClr val="FFFFFF"/>
                </a:solidFill>
                <a:latin typeface="Times New Roman"/>
                <a:cs typeface="Times New Roman"/>
              </a:rPr>
              <a:t> </a:t>
            </a:r>
            <a:r>
              <a:rPr sz="2000" b="1" spc="-25" dirty="0">
                <a:solidFill>
                  <a:srgbClr val="FFFFFF"/>
                </a:solidFill>
                <a:latin typeface="Times New Roman"/>
                <a:cs typeface="Times New Roman"/>
              </a:rPr>
              <a:t>Bản</a:t>
            </a:r>
            <a:endParaRPr sz="2000">
              <a:latin typeface="Times New Roman"/>
              <a:cs typeface="Times New Roman"/>
            </a:endParaRPr>
          </a:p>
        </p:txBody>
      </p:sp>
      <p:grpSp>
        <p:nvGrpSpPr>
          <p:cNvPr id="12" name="object 12"/>
          <p:cNvGrpSpPr/>
          <p:nvPr/>
        </p:nvGrpSpPr>
        <p:grpSpPr>
          <a:xfrm>
            <a:off x="6010275" y="2191385"/>
            <a:ext cx="1357630" cy="654685"/>
            <a:chOff x="6010275" y="2191385"/>
            <a:chExt cx="1357630" cy="654685"/>
          </a:xfrm>
        </p:grpSpPr>
        <p:sp>
          <p:nvSpPr>
            <p:cNvPr id="13" name="object 13"/>
            <p:cNvSpPr/>
            <p:nvPr/>
          </p:nvSpPr>
          <p:spPr>
            <a:xfrm>
              <a:off x="6016625" y="2197735"/>
              <a:ext cx="1344930" cy="641985"/>
            </a:xfrm>
            <a:custGeom>
              <a:avLst/>
              <a:gdLst/>
              <a:ahLst/>
              <a:cxnLst/>
              <a:rect l="l" t="t" r="r" b="b"/>
              <a:pathLst>
                <a:path w="1344929" h="641985">
                  <a:moveTo>
                    <a:pt x="1237488" y="0"/>
                  </a:moveTo>
                  <a:lnTo>
                    <a:pt x="106934" y="0"/>
                  </a:lnTo>
                  <a:lnTo>
                    <a:pt x="65404" y="8381"/>
                  </a:lnTo>
                  <a:lnTo>
                    <a:pt x="31369" y="31368"/>
                  </a:lnTo>
                  <a:lnTo>
                    <a:pt x="8382" y="65404"/>
                  </a:lnTo>
                  <a:lnTo>
                    <a:pt x="0" y="106934"/>
                  </a:lnTo>
                  <a:lnTo>
                    <a:pt x="0" y="534797"/>
                  </a:lnTo>
                  <a:lnTo>
                    <a:pt x="8382" y="576452"/>
                  </a:lnTo>
                  <a:lnTo>
                    <a:pt x="31369" y="610362"/>
                  </a:lnTo>
                  <a:lnTo>
                    <a:pt x="65404" y="633349"/>
                  </a:lnTo>
                  <a:lnTo>
                    <a:pt x="106934" y="641730"/>
                  </a:lnTo>
                  <a:lnTo>
                    <a:pt x="1237488" y="641730"/>
                  </a:lnTo>
                  <a:lnTo>
                    <a:pt x="1279144" y="633349"/>
                  </a:lnTo>
                  <a:lnTo>
                    <a:pt x="1313052" y="610362"/>
                  </a:lnTo>
                  <a:lnTo>
                    <a:pt x="1336040" y="576452"/>
                  </a:lnTo>
                  <a:lnTo>
                    <a:pt x="1344422" y="534797"/>
                  </a:lnTo>
                  <a:lnTo>
                    <a:pt x="1344422" y="106934"/>
                  </a:lnTo>
                  <a:lnTo>
                    <a:pt x="1336040" y="65404"/>
                  </a:lnTo>
                  <a:lnTo>
                    <a:pt x="1313052" y="31368"/>
                  </a:lnTo>
                  <a:lnTo>
                    <a:pt x="1279144" y="8381"/>
                  </a:lnTo>
                  <a:lnTo>
                    <a:pt x="1237488" y="0"/>
                  </a:lnTo>
                  <a:close/>
                </a:path>
              </a:pathLst>
            </a:custGeom>
            <a:solidFill>
              <a:srgbClr val="FF66CC"/>
            </a:solidFill>
          </p:spPr>
          <p:txBody>
            <a:bodyPr wrap="square" lIns="0" tIns="0" rIns="0" bIns="0" rtlCol="0"/>
            <a:lstStyle/>
            <a:p>
              <a:endParaRPr/>
            </a:p>
          </p:txBody>
        </p:sp>
        <p:sp>
          <p:nvSpPr>
            <p:cNvPr id="14" name="object 14"/>
            <p:cNvSpPr/>
            <p:nvPr/>
          </p:nvSpPr>
          <p:spPr>
            <a:xfrm>
              <a:off x="6016625" y="2197735"/>
              <a:ext cx="1344930" cy="641985"/>
            </a:xfrm>
            <a:custGeom>
              <a:avLst/>
              <a:gdLst/>
              <a:ahLst/>
              <a:cxnLst/>
              <a:rect l="l" t="t" r="r" b="b"/>
              <a:pathLst>
                <a:path w="1344929" h="641985">
                  <a:moveTo>
                    <a:pt x="0" y="106934"/>
                  </a:moveTo>
                  <a:lnTo>
                    <a:pt x="8382" y="65404"/>
                  </a:lnTo>
                  <a:lnTo>
                    <a:pt x="31369" y="31368"/>
                  </a:lnTo>
                  <a:lnTo>
                    <a:pt x="65404" y="8381"/>
                  </a:lnTo>
                  <a:lnTo>
                    <a:pt x="106934" y="0"/>
                  </a:lnTo>
                  <a:lnTo>
                    <a:pt x="1237488" y="0"/>
                  </a:lnTo>
                  <a:lnTo>
                    <a:pt x="1279144" y="8381"/>
                  </a:lnTo>
                  <a:lnTo>
                    <a:pt x="1313052" y="31368"/>
                  </a:lnTo>
                  <a:lnTo>
                    <a:pt x="1336040" y="65404"/>
                  </a:lnTo>
                  <a:lnTo>
                    <a:pt x="1344422" y="106934"/>
                  </a:lnTo>
                  <a:lnTo>
                    <a:pt x="1344422" y="534797"/>
                  </a:lnTo>
                  <a:lnTo>
                    <a:pt x="1336040" y="576452"/>
                  </a:lnTo>
                  <a:lnTo>
                    <a:pt x="1313052" y="610362"/>
                  </a:lnTo>
                  <a:lnTo>
                    <a:pt x="1279144" y="633349"/>
                  </a:lnTo>
                  <a:lnTo>
                    <a:pt x="1237488" y="641730"/>
                  </a:lnTo>
                  <a:lnTo>
                    <a:pt x="106934" y="641730"/>
                  </a:lnTo>
                  <a:lnTo>
                    <a:pt x="65404" y="633349"/>
                  </a:lnTo>
                  <a:lnTo>
                    <a:pt x="31369" y="610362"/>
                  </a:lnTo>
                  <a:lnTo>
                    <a:pt x="8382" y="576452"/>
                  </a:lnTo>
                  <a:lnTo>
                    <a:pt x="0" y="534797"/>
                  </a:lnTo>
                  <a:lnTo>
                    <a:pt x="0" y="106934"/>
                  </a:lnTo>
                  <a:close/>
                </a:path>
              </a:pathLst>
            </a:custGeom>
            <a:ln w="12700">
              <a:solidFill>
                <a:srgbClr val="FF66CC"/>
              </a:solidFill>
            </a:ln>
          </p:spPr>
          <p:txBody>
            <a:bodyPr wrap="square" lIns="0" tIns="0" rIns="0" bIns="0" rtlCol="0"/>
            <a:lstStyle/>
            <a:p>
              <a:endParaRPr/>
            </a:p>
          </p:txBody>
        </p:sp>
      </p:grpSp>
      <p:sp>
        <p:nvSpPr>
          <p:cNvPr id="15" name="object 15"/>
          <p:cNvSpPr txBox="1"/>
          <p:nvPr/>
        </p:nvSpPr>
        <p:spPr>
          <a:xfrm>
            <a:off x="6421628" y="2328163"/>
            <a:ext cx="529590" cy="330835"/>
          </a:xfrm>
          <a:prstGeom prst="rect">
            <a:avLst/>
          </a:prstGeom>
        </p:spPr>
        <p:txBody>
          <a:bodyPr vert="horz" wrap="square" lIns="0" tIns="13335" rIns="0" bIns="0" rtlCol="0">
            <a:spAutoFit/>
          </a:bodyPr>
          <a:lstStyle/>
          <a:p>
            <a:pPr marL="12700">
              <a:lnSpc>
                <a:spcPct val="100000"/>
              </a:lnSpc>
              <a:spcBef>
                <a:spcPts val="105"/>
              </a:spcBef>
            </a:pPr>
            <a:r>
              <a:rPr sz="2000" b="1" spc="-25" dirty="0">
                <a:solidFill>
                  <a:srgbClr val="FFFFFF"/>
                </a:solidFill>
                <a:latin typeface="Times New Roman"/>
                <a:cs typeface="Times New Roman"/>
              </a:rPr>
              <a:t>USA</a:t>
            </a:r>
            <a:endParaRPr sz="2000">
              <a:latin typeface="Times New Roman"/>
              <a:cs typeface="Times New Roman"/>
            </a:endParaRPr>
          </a:p>
        </p:txBody>
      </p:sp>
      <p:pic>
        <p:nvPicPr>
          <p:cNvPr id="16" name="object 16"/>
          <p:cNvPicPr/>
          <p:nvPr/>
        </p:nvPicPr>
        <p:blipFill>
          <a:blip r:embed="rId3" cstate="print"/>
          <a:stretch>
            <a:fillRect/>
          </a:stretch>
        </p:blipFill>
        <p:spPr>
          <a:xfrm>
            <a:off x="1624075" y="2361310"/>
            <a:ext cx="4223893" cy="2713228"/>
          </a:xfrm>
          <a:prstGeom prst="rect">
            <a:avLst/>
          </a:prstGeom>
        </p:spPr>
      </p:pic>
      <p:pic>
        <p:nvPicPr>
          <p:cNvPr id="17" name="object 17"/>
          <p:cNvPicPr/>
          <p:nvPr/>
        </p:nvPicPr>
        <p:blipFill>
          <a:blip r:embed="rId4" cstate="print"/>
          <a:stretch>
            <a:fillRect/>
          </a:stretch>
        </p:blipFill>
        <p:spPr>
          <a:xfrm>
            <a:off x="7581900" y="2222500"/>
            <a:ext cx="4330700" cy="2641600"/>
          </a:xfrm>
          <a:prstGeom prst="rect">
            <a:avLst/>
          </a:prstGeom>
        </p:spPr>
      </p:pic>
      <p:sp>
        <p:nvSpPr>
          <p:cNvPr id="18" name="object 18"/>
          <p:cNvSpPr txBox="1"/>
          <p:nvPr/>
        </p:nvSpPr>
        <p:spPr>
          <a:xfrm>
            <a:off x="1469897" y="1824609"/>
            <a:ext cx="445071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Quy</a:t>
            </a:r>
            <a:r>
              <a:rPr sz="1200" spc="-25" dirty="0">
                <a:latin typeface="Times New Roman"/>
                <a:cs typeface="Times New Roman"/>
              </a:rPr>
              <a:t> </a:t>
            </a:r>
            <a:r>
              <a:rPr sz="1200" dirty="0">
                <a:latin typeface="Times New Roman"/>
                <a:cs typeface="Times New Roman"/>
              </a:rPr>
              <a:t>mô thị</a:t>
            </a:r>
            <a:r>
              <a:rPr sz="1200" spc="-15" dirty="0">
                <a:latin typeface="Times New Roman"/>
                <a:cs typeface="Times New Roman"/>
              </a:rPr>
              <a:t> </a:t>
            </a:r>
            <a:r>
              <a:rPr sz="1200" dirty="0">
                <a:latin typeface="Times New Roman"/>
                <a:cs typeface="Times New Roman"/>
              </a:rPr>
              <a:t>trường</a:t>
            </a:r>
            <a:r>
              <a:rPr sz="1200" spc="-5" dirty="0">
                <a:latin typeface="Times New Roman"/>
                <a:cs typeface="Times New Roman"/>
              </a:rPr>
              <a:t> </a:t>
            </a:r>
            <a:r>
              <a:rPr sz="1200" dirty="0">
                <a:latin typeface="Times New Roman"/>
                <a:cs typeface="Times New Roman"/>
              </a:rPr>
              <a:t>của</a:t>
            </a:r>
            <a:r>
              <a:rPr sz="1200" spc="10" dirty="0">
                <a:latin typeface="Times New Roman"/>
                <a:cs typeface="Times New Roman"/>
              </a:rPr>
              <a:t> </a:t>
            </a:r>
            <a:r>
              <a:rPr sz="1200" dirty="0">
                <a:latin typeface="Times New Roman"/>
                <a:cs typeface="Times New Roman"/>
              </a:rPr>
              <a:t>Femcare</a:t>
            </a:r>
            <a:r>
              <a:rPr sz="1200" spc="15" dirty="0">
                <a:latin typeface="Times New Roman"/>
                <a:cs typeface="Times New Roman"/>
              </a:rPr>
              <a:t> </a:t>
            </a:r>
            <a:r>
              <a:rPr sz="1200" dirty="0">
                <a:latin typeface="Times New Roman"/>
                <a:cs typeface="Times New Roman"/>
              </a:rPr>
              <a:t>&amp;</a:t>
            </a:r>
            <a:r>
              <a:rPr sz="1200" spc="-5" dirty="0">
                <a:latin typeface="Times New Roman"/>
                <a:cs typeface="Times New Roman"/>
              </a:rPr>
              <a:t> </a:t>
            </a:r>
            <a:r>
              <a:rPr sz="1200" dirty="0">
                <a:latin typeface="Times New Roman"/>
                <a:cs typeface="Times New Roman"/>
              </a:rPr>
              <a:t>Femtech</a:t>
            </a:r>
            <a:r>
              <a:rPr sz="1200" spc="30" dirty="0">
                <a:latin typeface="Times New Roman"/>
                <a:cs typeface="Times New Roman"/>
              </a:rPr>
              <a:t> </a:t>
            </a:r>
            <a:r>
              <a:rPr sz="1200" dirty="0">
                <a:latin typeface="Times New Roman"/>
                <a:cs typeface="Times New Roman"/>
              </a:rPr>
              <a:t>(Hàng tiêu</a:t>
            </a:r>
            <a:r>
              <a:rPr sz="1200" spc="5" dirty="0">
                <a:latin typeface="Times New Roman"/>
                <a:cs typeface="Times New Roman"/>
              </a:rPr>
              <a:t> </a:t>
            </a:r>
            <a:r>
              <a:rPr sz="1200" dirty="0">
                <a:latin typeface="Times New Roman"/>
                <a:cs typeface="Times New Roman"/>
              </a:rPr>
              <a:t>dùng</a:t>
            </a:r>
            <a:r>
              <a:rPr sz="1200" spc="-20" dirty="0">
                <a:latin typeface="Times New Roman"/>
                <a:cs typeface="Times New Roman"/>
              </a:rPr>
              <a:t> </a:t>
            </a:r>
            <a:r>
              <a:rPr sz="1200" dirty="0">
                <a:latin typeface="Times New Roman"/>
                <a:cs typeface="Times New Roman"/>
              </a:rPr>
              <a:t>và dịch </a:t>
            </a:r>
            <a:r>
              <a:rPr sz="1200" spc="-25" dirty="0">
                <a:latin typeface="Times New Roman"/>
                <a:cs typeface="Times New Roman"/>
              </a:rPr>
              <a:t>vụ)</a:t>
            </a:r>
            <a:endParaRPr sz="1200">
              <a:latin typeface="Times New Roman"/>
              <a:cs typeface="Times New Roman"/>
            </a:endParaRPr>
          </a:p>
        </p:txBody>
      </p:sp>
      <p:sp>
        <p:nvSpPr>
          <p:cNvPr id="19" name="object 19"/>
          <p:cNvSpPr txBox="1"/>
          <p:nvPr/>
        </p:nvSpPr>
        <p:spPr>
          <a:xfrm>
            <a:off x="1469897" y="2001977"/>
            <a:ext cx="4326890"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vào</a:t>
            </a:r>
            <a:r>
              <a:rPr sz="1200" spc="-15" dirty="0">
                <a:latin typeface="Times New Roman"/>
                <a:cs typeface="Times New Roman"/>
              </a:rPr>
              <a:t> </a:t>
            </a:r>
            <a:r>
              <a:rPr sz="1200" dirty="0">
                <a:latin typeface="Times New Roman"/>
                <a:cs typeface="Times New Roman"/>
              </a:rPr>
              <a:t>năm 2021</a:t>
            </a:r>
            <a:r>
              <a:rPr sz="1200" spc="-15" dirty="0">
                <a:latin typeface="Times New Roman"/>
                <a:cs typeface="Times New Roman"/>
              </a:rPr>
              <a:t> </a:t>
            </a:r>
            <a:r>
              <a:rPr sz="1200" dirty="0">
                <a:latin typeface="Times New Roman"/>
                <a:cs typeface="Times New Roman"/>
              </a:rPr>
              <a:t>đạt 64,297</a:t>
            </a:r>
            <a:r>
              <a:rPr sz="1200" spc="-5" dirty="0">
                <a:latin typeface="Times New Roman"/>
                <a:cs typeface="Times New Roman"/>
              </a:rPr>
              <a:t> </a:t>
            </a:r>
            <a:r>
              <a:rPr sz="1200" dirty="0">
                <a:latin typeface="Times New Roman"/>
                <a:cs typeface="Times New Roman"/>
              </a:rPr>
              <a:t>triệu</a:t>
            </a:r>
            <a:r>
              <a:rPr sz="1200" spc="10" dirty="0">
                <a:latin typeface="Times New Roman"/>
                <a:cs typeface="Times New Roman"/>
              </a:rPr>
              <a:t> </a:t>
            </a:r>
            <a:r>
              <a:rPr sz="1200" dirty="0">
                <a:latin typeface="Times New Roman"/>
                <a:cs typeface="Times New Roman"/>
              </a:rPr>
              <a:t>yên,</a:t>
            </a:r>
            <a:r>
              <a:rPr sz="1200" spc="25" dirty="0">
                <a:latin typeface="Times New Roman"/>
                <a:cs typeface="Times New Roman"/>
              </a:rPr>
              <a:t> </a:t>
            </a:r>
            <a:r>
              <a:rPr sz="1200" dirty="0">
                <a:latin typeface="Times New Roman"/>
                <a:cs typeface="Times New Roman"/>
              </a:rPr>
              <a:t>bằng 107,7%</a:t>
            </a:r>
            <a:r>
              <a:rPr sz="1200" spc="-15" dirty="0">
                <a:latin typeface="Times New Roman"/>
                <a:cs typeface="Times New Roman"/>
              </a:rPr>
              <a:t> </a:t>
            </a:r>
            <a:r>
              <a:rPr sz="1200" dirty="0">
                <a:latin typeface="Times New Roman"/>
                <a:cs typeface="Times New Roman"/>
              </a:rPr>
              <a:t>so</a:t>
            </a:r>
            <a:r>
              <a:rPr sz="1200" spc="-5" dirty="0">
                <a:latin typeface="Times New Roman"/>
                <a:cs typeface="Times New Roman"/>
              </a:rPr>
              <a:t> </a:t>
            </a:r>
            <a:r>
              <a:rPr sz="1200" dirty="0">
                <a:latin typeface="Times New Roman"/>
                <a:cs typeface="Times New Roman"/>
              </a:rPr>
              <a:t>với</a:t>
            </a:r>
            <a:r>
              <a:rPr sz="1200" spc="-10" dirty="0">
                <a:latin typeface="Times New Roman"/>
                <a:cs typeface="Times New Roman"/>
              </a:rPr>
              <a:t> </a:t>
            </a:r>
            <a:r>
              <a:rPr sz="1200" dirty="0">
                <a:latin typeface="Times New Roman"/>
                <a:cs typeface="Times New Roman"/>
              </a:rPr>
              <a:t>năm trước</a:t>
            </a:r>
            <a:r>
              <a:rPr sz="1200" spc="-25" dirty="0">
                <a:latin typeface="Times New Roman"/>
                <a:cs typeface="Times New Roman"/>
              </a:rPr>
              <a:t> đó.</a:t>
            </a:r>
            <a:endParaRPr sz="1200">
              <a:latin typeface="Times New Roman"/>
              <a:cs typeface="Times New Roman"/>
            </a:endParaRPr>
          </a:p>
        </p:txBody>
      </p:sp>
      <p:sp>
        <p:nvSpPr>
          <p:cNvPr id="20" name="object 20"/>
          <p:cNvSpPr txBox="1"/>
          <p:nvPr/>
        </p:nvSpPr>
        <p:spPr>
          <a:xfrm>
            <a:off x="7661529" y="1773682"/>
            <a:ext cx="45345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Quy</a:t>
            </a:r>
            <a:r>
              <a:rPr sz="1200" spc="-20" dirty="0">
                <a:latin typeface="Times New Roman"/>
                <a:cs typeface="Times New Roman"/>
              </a:rPr>
              <a:t> </a:t>
            </a:r>
            <a:r>
              <a:rPr sz="1200" dirty="0">
                <a:latin typeface="Times New Roman"/>
                <a:cs typeface="Times New Roman"/>
              </a:rPr>
              <a:t>mô thị</a:t>
            </a:r>
            <a:r>
              <a:rPr sz="1200" spc="-5" dirty="0">
                <a:latin typeface="Times New Roman"/>
                <a:cs typeface="Times New Roman"/>
              </a:rPr>
              <a:t> </a:t>
            </a:r>
            <a:r>
              <a:rPr sz="1200" dirty="0">
                <a:latin typeface="Times New Roman"/>
                <a:cs typeface="Times New Roman"/>
              </a:rPr>
              <a:t>trường</a:t>
            </a:r>
            <a:r>
              <a:rPr sz="1200" spc="-10" dirty="0">
                <a:latin typeface="Times New Roman"/>
                <a:cs typeface="Times New Roman"/>
              </a:rPr>
              <a:t> </a:t>
            </a:r>
            <a:r>
              <a:rPr sz="1200" dirty="0">
                <a:latin typeface="Times New Roman"/>
                <a:cs typeface="Times New Roman"/>
              </a:rPr>
              <a:t>Femtech</a:t>
            </a:r>
            <a:r>
              <a:rPr sz="1200" spc="30" dirty="0">
                <a:latin typeface="Times New Roman"/>
                <a:cs typeface="Times New Roman"/>
              </a:rPr>
              <a:t> </a:t>
            </a:r>
            <a:r>
              <a:rPr sz="1200" dirty="0">
                <a:latin typeface="Times New Roman"/>
                <a:cs typeface="Times New Roman"/>
              </a:rPr>
              <a:t>trên</a:t>
            </a:r>
            <a:r>
              <a:rPr sz="1200" spc="5" dirty="0">
                <a:latin typeface="Times New Roman"/>
                <a:cs typeface="Times New Roman"/>
              </a:rPr>
              <a:t> </a:t>
            </a:r>
            <a:r>
              <a:rPr sz="1200" dirty="0">
                <a:latin typeface="Times New Roman"/>
                <a:cs typeface="Times New Roman"/>
              </a:rPr>
              <a:t>toàn</a:t>
            </a:r>
            <a:r>
              <a:rPr sz="1200" spc="5" dirty="0">
                <a:latin typeface="Times New Roman"/>
                <a:cs typeface="Times New Roman"/>
              </a:rPr>
              <a:t> </a:t>
            </a:r>
            <a:r>
              <a:rPr sz="1200" dirty="0">
                <a:latin typeface="Times New Roman"/>
                <a:cs typeface="Times New Roman"/>
              </a:rPr>
              <a:t>cầu được</a:t>
            </a:r>
            <a:r>
              <a:rPr sz="1200" spc="-5" dirty="0">
                <a:latin typeface="Times New Roman"/>
                <a:cs typeface="Times New Roman"/>
              </a:rPr>
              <a:t> </a:t>
            </a:r>
            <a:r>
              <a:rPr sz="1200" dirty="0">
                <a:latin typeface="Times New Roman"/>
                <a:cs typeface="Times New Roman"/>
              </a:rPr>
              <a:t>ước</a:t>
            </a:r>
            <a:r>
              <a:rPr sz="1200" spc="10" dirty="0">
                <a:latin typeface="Times New Roman"/>
                <a:cs typeface="Times New Roman"/>
              </a:rPr>
              <a:t> </a:t>
            </a:r>
            <a:r>
              <a:rPr sz="1200" dirty="0">
                <a:latin typeface="Times New Roman"/>
                <a:cs typeface="Times New Roman"/>
              </a:rPr>
              <a:t>tính</a:t>
            </a:r>
            <a:r>
              <a:rPr sz="1200" spc="-5" dirty="0">
                <a:latin typeface="Times New Roman"/>
                <a:cs typeface="Times New Roman"/>
              </a:rPr>
              <a:t> </a:t>
            </a:r>
            <a:r>
              <a:rPr sz="1200" dirty="0">
                <a:latin typeface="Times New Roman"/>
                <a:cs typeface="Times New Roman"/>
              </a:rPr>
              <a:t>lên</a:t>
            </a:r>
            <a:r>
              <a:rPr sz="1200" spc="-5" dirty="0">
                <a:latin typeface="Times New Roman"/>
                <a:cs typeface="Times New Roman"/>
              </a:rPr>
              <a:t> </a:t>
            </a:r>
            <a:r>
              <a:rPr sz="1200" dirty="0">
                <a:latin typeface="Times New Roman"/>
                <a:cs typeface="Times New Roman"/>
              </a:rPr>
              <a:t>tới</a:t>
            </a:r>
            <a:r>
              <a:rPr sz="1200" spc="10" dirty="0">
                <a:latin typeface="Times New Roman"/>
                <a:cs typeface="Times New Roman"/>
              </a:rPr>
              <a:t> </a:t>
            </a:r>
            <a:r>
              <a:rPr sz="1200" dirty="0">
                <a:latin typeface="Times New Roman"/>
                <a:cs typeface="Times New Roman"/>
              </a:rPr>
              <a:t>5</a:t>
            </a:r>
            <a:r>
              <a:rPr sz="1200" spc="-10" dirty="0">
                <a:latin typeface="Times New Roman"/>
                <a:cs typeface="Times New Roman"/>
              </a:rPr>
              <a:t> </a:t>
            </a:r>
            <a:r>
              <a:rPr sz="1200" dirty="0">
                <a:latin typeface="Times New Roman"/>
                <a:cs typeface="Times New Roman"/>
              </a:rPr>
              <a:t>nghìn</a:t>
            </a:r>
            <a:r>
              <a:rPr sz="1200" spc="10" dirty="0">
                <a:latin typeface="Times New Roman"/>
                <a:cs typeface="Times New Roman"/>
              </a:rPr>
              <a:t> </a:t>
            </a:r>
            <a:r>
              <a:rPr sz="1200" spc="-25" dirty="0">
                <a:latin typeface="Times New Roman"/>
                <a:cs typeface="Times New Roman"/>
              </a:rPr>
              <a:t>tỷ</a:t>
            </a:r>
            <a:endParaRPr sz="1200">
              <a:latin typeface="Times New Roman"/>
              <a:cs typeface="Times New Roman"/>
            </a:endParaRPr>
          </a:p>
        </p:txBody>
      </p:sp>
      <p:sp>
        <p:nvSpPr>
          <p:cNvPr id="21" name="object 21"/>
          <p:cNvSpPr txBox="1"/>
          <p:nvPr/>
        </p:nvSpPr>
        <p:spPr>
          <a:xfrm>
            <a:off x="9338818" y="1951735"/>
            <a:ext cx="117983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yên</a:t>
            </a:r>
            <a:r>
              <a:rPr sz="1200" spc="25" dirty="0">
                <a:latin typeface="Times New Roman"/>
                <a:cs typeface="Times New Roman"/>
              </a:rPr>
              <a:t> </a:t>
            </a:r>
            <a:r>
              <a:rPr sz="1200" dirty="0">
                <a:latin typeface="Times New Roman"/>
                <a:cs typeface="Times New Roman"/>
              </a:rPr>
              <a:t>vào</a:t>
            </a:r>
            <a:r>
              <a:rPr sz="1200" spc="-10" dirty="0">
                <a:latin typeface="Times New Roman"/>
                <a:cs typeface="Times New Roman"/>
              </a:rPr>
              <a:t> </a:t>
            </a:r>
            <a:r>
              <a:rPr sz="1200" dirty="0">
                <a:latin typeface="Times New Roman"/>
                <a:cs typeface="Times New Roman"/>
              </a:rPr>
              <a:t>năm</a:t>
            </a:r>
            <a:r>
              <a:rPr sz="1200" spc="-10" dirty="0">
                <a:latin typeface="Times New Roman"/>
                <a:cs typeface="Times New Roman"/>
              </a:rPr>
              <a:t> 2025.</a:t>
            </a:r>
            <a:endParaRPr sz="1200">
              <a:latin typeface="Times New Roman"/>
              <a:cs typeface="Times New Roman"/>
            </a:endParaRPr>
          </a:p>
        </p:txBody>
      </p:sp>
      <p:sp>
        <p:nvSpPr>
          <p:cNvPr id="22" name="object 22"/>
          <p:cNvSpPr txBox="1"/>
          <p:nvPr/>
        </p:nvSpPr>
        <p:spPr>
          <a:xfrm>
            <a:off x="486562" y="5095747"/>
            <a:ext cx="5690870" cy="1678305"/>
          </a:xfrm>
          <a:prstGeom prst="rect">
            <a:avLst/>
          </a:prstGeom>
        </p:spPr>
        <p:txBody>
          <a:bodyPr vert="horz" wrap="square" lIns="0" tIns="22860" rIns="0" bIns="0" rtlCol="0">
            <a:spAutoFit/>
          </a:bodyPr>
          <a:lstStyle/>
          <a:p>
            <a:pPr marL="12700" marR="200660" indent="114300">
              <a:lnSpc>
                <a:spcPts val="1400"/>
              </a:lnSpc>
              <a:spcBef>
                <a:spcPts val="180"/>
              </a:spcBef>
            </a:pPr>
            <a:r>
              <a:rPr sz="1200" dirty="0">
                <a:latin typeface="Times New Roman"/>
                <a:cs typeface="Times New Roman"/>
              </a:rPr>
              <a:t>Quy</a:t>
            </a:r>
            <a:r>
              <a:rPr sz="1200" spc="-20" dirty="0">
                <a:latin typeface="Times New Roman"/>
                <a:cs typeface="Times New Roman"/>
              </a:rPr>
              <a:t> </a:t>
            </a:r>
            <a:r>
              <a:rPr sz="1200" dirty="0">
                <a:latin typeface="Times New Roman"/>
                <a:cs typeface="Times New Roman"/>
              </a:rPr>
              <a:t>mô</a:t>
            </a:r>
            <a:r>
              <a:rPr sz="1200" spc="5" dirty="0">
                <a:latin typeface="Times New Roman"/>
                <a:cs typeface="Times New Roman"/>
              </a:rPr>
              <a:t> </a:t>
            </a:r>
            <a:r>
              <a:rPr sz="1200" dirty="0">
                <a:latin typeface="Times New Roman"/>
                <a:cs typeface="Times New Roman"/>
              </a:rPr>
              <a:t>thị trường</a:t>
            </a:r>
            <a:r>
              <a:rPr sz="1200" spc="-10" dirty="0">
                <a:latin typeface="Times New Roman"/>
                <a:cs typeface="Times New Roman"/>
              </a:rPr>
              <a:t> </a:t>
            </a:r>
            <a:r>
              <a:rPr sz="1200" dirty="0">
                <a:latin typeface="Times New Roman"/>
                <a:cs typeface="Times New Roman"/>
              </a:rPr>
              <a:t>vào</a:t>
            </a:r>
            <a:r>
              <a:rPr sz="1200" spc="15" dirty="0">
                <a:latin typeface="Times New Roman"/>
                <a:cs typeface="Times New Roman"/>
              </a:rPr>
              <a:t> </a:t>
            </a:r>
            <a:r>
              <a:rPr sz="1200" dirty="0">
                <a:latin typeface="Times New Roman"/>
                <a:cs typeface="Times New Roman"/>
              </a:rPr>
              <a:t>năm</a:t>
            </a:r>
            <a:r>
              <a:rPr sz="1200" spc="5" dirty="0">
                <a:latin typeface="Times New Roman"/>
                <a:cs typeface="Times New Roman"/>
              </a:rPr>
              <a:t> </a:t>
            </a:r>
            <a:r>
              <a:rPr sz="1200" dirty="0">
                <a:latin typeface="Times New Roman"/>
                <a:cs typeface="Times New Roman"/>
              </a:rPr>
              <a:t>2020 tăng</a:t>
            </a:r>
            <a:r>
              <a:rPr sz="1200" spc="-10" dirty="0">
                <a:latin typeface="Times New Roman"/>
                <a:cs typeface="Times New Roman"/>
              </a:rPr>
              <a:t> </a:t>
            </a:r>
            <a:r>
              <a:rPr sz="1200" dirty="0">
                <a:latin typeface="Times New Roman"/>
                <a:cs typeface="Times New Roman"/>
              </a:rPr>
              <a:t>lên mức</a:t>
            </a:r>
            <a:r>
              <a:rPr sz="1200" spc="5" dirty="0">
                <a:latin typeface="Times New Roman"/>
                <a:cs typeface="Times New Roman"/>
              </a:rPr>
              <a:t> </a:t>
            </a:r>
            <a:r>
              <a:rPr sz="1200" dirty="0">
                <a:latin typeface="Times New Roman"/>
                <a:cs typeface="Times New Roman"/>
              </a:rPr>
              <a:t>103,9%</a:t>
            </a:r>
            <a:r>
              <a:rPr sz="1200" spc="-10" dirty="0">
                <a:latin typeface="Times New Roman"/>
                <a:cs typeface="Times New Roman"/>
              </a:rPr>
              <a:t> </a:t>
            </a:r>
            <a:r>
              <a:rPr sz="1200" dirty="0">
                <a:latin typeface="Times New Roman"/>
                <a:cs typeface="Times New Roman"/>
              </a:rPr>
              <a:t>so với cùng</a:t>
            </a:r>
            <a:r>
              <a:rPr sz="1200" spc="10" dirty="0">
                <a:latin typeface="Times New Roman"/>
                <a:cs typeface="Times New Roman"/>
              </a:rPr>
              <a:t> </a:t>
            </a:r>
            <a:r>
              <a:rPr sz="1200" dirty="0">
                <a:latin typeface="Times New Roman"/>
                <a:cs typeface="Times New Roman"/>
              </a:rPr>
              <a:t>kỳ</a:t>
            </a:r>
            <a:r>
              <a:rPr sz="1200" spc="-20" dirty="0">
                <a:latin typeface="Times New Roman"/>
                <a:cs typeface="Times New Roman"/>
              </a:rPr>
              <a:t> </a:t>
            </a:r>
            <a:r>
              <a:rPr sz="1200" dirty="0">
                <a:latin typeface="Times New Roman"/>
                <a:cs typeface="Times New Roman"/>
              </a:rPr>
              <a:t>năm</a:t>
            </a:r>
            <a:r>
              <a:rPr sz="1200" spc="5" dirty="0">
                <a:latin typeface="Times New Roman"/>
                <a:cs typeface="Times New Roman"/>
              </a:rPr>
              <a:t> </a:t>
            </a:r>
            <a:r>
              <a:rPr sz="1200" dirty="0">
                <a:latin typeface="Times New Roman"/>
                <a:cs typeface="Times New Roman"/>
              </a:rPr>
              <a:t>trước</a:t>
            </a:r>
            <a:r>
              <a:rPr sz="1200" spc="15" dirty="0">
                <a:latin typeface="Times New Roman"/>
                <a:cs typeface="Times New Roman"/>
              </a:rPr>
              <a:t> </a:t>
            </a:r>
            <a:r>
              <a:rPr sz="1200" dirty="0">
                <a:latin typeface="Times New Roman"/>
                <a:cs typeface="Times New Roman"/>
              </a:rPr>
              <a:t>đó</a:t>
            </a:r>
            <a:r>
              <a:rPr sz="1200" spc="-5" dirty="0">
                <a:latin typeface="Times New Roman"/>
                <a:cs typeface="Times New Roman"/>
              </a:rPr>
              <a:t> </a:t>
            </a:r>
            <a:r>
              <a:rPr sz="1200" spc="-25" dirty="0">
                <a:latin typeface="Times New Roman"/>
                <a:cs typeface="Times New Roman"/>
              </a:rPr>
              <a:t>và </a:t>
            </a:r>
            <a:r>
              <a:rPr sz="1200" dirty="0">
                <a:latin typeface="Times New Roman"/>
                <a:cs typeface="Times New Roman"/>
              </a:rPr>
              <a:t>đà</a:t>
            </a:r>
            <a:r>
              <a:rPr sz="1200" spc="-10" dirty="0">
                <a:latin typeface="Times New Roman"/>
                <a:cs typeface="Times New Roman"/>
              </a:rPr>
              <a:t> </a:t>
            </a:r>
            <a:r>
              <a:rPr sz="1200" dirty="0">
                <a:latin typeface="Times New Roman"/>
                <a:cs typeface="Times New Roman"/>
              </a:rPr>
              <a:t>tăng</a:t>
            </a:r>
            <a:r>
              <a:rPr sz="1200" spc="5" dirty="0">
                <a:latin typeface="Times New Roman"/>
                <a:cs typeface="Times New Roman"/>
              </a:rPr>
              <a:t> </a:t>
            </a:r>
            <a:r>
              <a:rPr sz="1200" dirty="0">
                <a:latin typeface="Times New Roman"/>
                <a:cs typeface="Times New Roman"/>
              </a:rPr>
              <a:t>này</a:t>
            </a:r>
            <a:r>
              <a:rPr sz="1200" spc="5" dirty="0">
                <a:latin typeface="Times New Roman"/>
                <a:cs typeface="Times New Roman"/>
              </a:rPr>
              <a:t> </a:t>
            </a:r>
            <a:r>
              <a:rPr sz="1200" dirty="0">
                <a:latin typeface="Times New Roman"/>
                <a:cs typeface="Times New Roman"/>
              </a:rPr>
              <a:t>tiếp</a:t>
            </a:r>
            <a:r>
              <a:rPr sz="1200" spc="10" dirty="0">
                <a:latin typeface="Times New Roman"/>
                <a:cs typeface="Times New Roman"/>
              </a:rPr>
              <a:t> </a:t>
            </a:r>
            <a:r>
              <a:rPr sz="1200" dirty="0">
                <a:latin typeface="Times New Roman"/>
                <a:cs typeface="Times New Roman"/>
              </a:rPr>
              <a:t>tục</a:t>
            </a:r>
            <a:r>
              <a:rPr sz="1200" spc="5" dirty="0">
                <a:latin typeface="Times New Roman"/>
                <a:cs typeface="Times New Roman"/>
              </a:rPr>
              <a:t> </a:t>
            </a:r>
            <a:r>
              <a:rPr sz="1200" dirty="0">
                <a:latin typeface="Times New Roman"/>
                <a:cs typeface="Times New Roman"/>
              </a:rPr>
              <a:t>duy</a:t>
            </a:r>
            <a:r>
              <a:rPr sz="1200" spc="-5" dirty="0">
                <a:latin typeface="Times New Roman"/>
                <a:cs typeface="Times New Roman"/>
              </a:rPr>
              <a:t> </a:t>
            </a:r>
            <a:r>
              <a:rPr sz="1200" dirty="0">
                <a:latin typeface="Times New Roman"/>
                <a:cs typeface="Times New Roman"/>
              </a:rPr>
              <a:t>trì</a:t>
            </a:r>
            <a:r>
              <a:rPr sz="1200" spc="15" dirty="0">
                <a:latin typeface="Times New Roman"/>
                <a:cs typeface="Times New Roman"/>
              </a:rPr>
              <a:t> </a:t>
            </a:r>
            <a:r>
              <a:rPr sz="1200" dirty="0">
                <a:latin typeface="Times New Roman"/>
                <a:cs typeface="Times New Roman"/>
              </a:rPr>
              <a:t>được vào</a:t>
            </a:r>
            <a:r>
              <a:rPr sz="1200" spc="10" dirty="0">
                <a:latin typeface="Times New Roman"/>
                <a:cs typeface="Times New Roman"/>
              </a:rPr>
              <a:t> </a:t>
            </a:r>
            <a:r>
              <a:rPr sz="1200" dirty="0">
                <a:latin typeface="Times New Roman"/>
                <a:cs typeface="Times New Roman"/>
              </a:rPr>
              <a:t>năm </a:t>
            </a:r>
            <a:r>
              <a:rPr sz="1200" spc="-10" dirty="0">
                <a:latin typeface="Times New Roman"/>
                <a:cs typeface="Times New Roman"/>
              </a:rPr>
              <a:t>2021.</a:t>
            </a:r>
            <a:endParaRPr sz="1200">
              <a:latin typeface="Times New Roman"/>
              <a:cs typeface="Times New Roman"/>
            </a:endParaRPr>
          </a:p>
          <a:p>
            <a:pPr marL="123825">
              <a:lnSpc>
                <a:spcPts val="1370"/>
              </a:lnSpc>
            </a:pPr>
            <a:r>
              <a:rPr sz="1200" dirty="0">
                <a:latin typeface="Times New Roman"/>
                <a:cs typeface="Times New Roman"/>
              </a:rPr>
              <a:t>Từ</a:t>
            </a:r>
            <a:r>
              <a:rPr sz="1200" spc="-10" dirty="0">
                <a:latin typeface="Times New Roman"/>
                <a:cs typeface="Times New Roman"/>
              </a:rPr>
              <a:t> </a:t>
            </a:r>
            <a:r>
              <a:rPr sz="1200" dirty="0">
                <a:latin typeface="Times New Roman"/>
                <a:cs typeface="Times New Roman"/>
              </a:rPr>
              <a:t>khoảng</a:t>
            </a:r>
            <a:r>
              <a:rPr sz="1200" spc="5" dirty="0">
                <a:latin typeface="Times New Roman"/>
                <a:cs typeface="Times New Roman"/>
              </a:rPr>
              <a:t> </a:t>
            </a:r>
            <a:r>
              <a:rPr sz="1200" dirty="0">
                <a:latin typeface="Times New Roman"/>
                <a:cs typeface="Times New Roman"/>
              </a:rPr>
              <a:t>năm</a:t>
            </a:r>
            <a:r>
              <a:rPr sz="1200" spc="5" dirty="0">
                <a:latin typeface="Times New Roman"/>
                <a:cs typeface="Times New Roman"/>
              </a:rPr>
              <a:t> </a:t>
            </a:r>
            <a:r>
              <a:rPr sz="1200" dirty="0">
                <a:latin typeface="Times New Roman"/>
                <a:cs typeface="Times New Roman"/>
              </a:rPr>
              <a:t>2019 trở</a:t>
            </a:r>
            <a:r>
              <a:rPr sz="1200" spc="-5" dirty="0">
                <a:latin typeface="Times New Roman"/>
                <a:cs typeface="Times New Roman"/>
              </a:rPr>
              <a:t> </a:t>
            </a:r>
            <a:r>
              <a:rPr sz="1200" dirty="0">
                <a:latin typeface="Times New Roman"/>
                <a:cs typeface="Times New Roman"/>
              </a:rPr>
              <a:t>đi,</a:t>
            </a:r>
            <a:r>
              <a:rPr sz="1200" spc="5" dirty="0">
                <a:latin typeface="Times New Roman"/>
                <a:cs typeface="Times New Roman"/>
              </a:rPr>
              <a:t> </a:t>
            </a:r>
            <a:r>
              <a:rPr sz="1200" dirty="0">
                <a:latin typeface="Times New Roman"/>
                <a:cs typeface="Times New Roman"/>
              </a:rPr>
              <a:t>không</a:t>
            </a:r>
            <a:r>
              <a:rPr sz="1200" spc="-5" dirty="0">
                <a:latin typeface="Times New Roman"/>
                <a:cs typeface="Times New Roman"/>
              </a:rPr>
              <a:t> </a:t>
            </a:r>
            <a:r>
              <a:rPr sz="1200" dirty="0">
                <a:latin typeface="Times New Roman"/>
                <a:cs typeface="Times New Roman"/>
              </a:rPr>
              <a:t>chỉ</a:t>
            </a:r>
            <a:r>
              <a:rPr sz="1200" spc="10" dirty="0">
                <a:latin typeface="Times New Roman"/>
                <a:cs typeface="Times New Roman"/>
              </a:rPr>
              <a:t> </a:t>
            </a:r>
            <a:r>
              <a:rPr sz="1200" dirty="0">
                <a:latin typeface="Times New Roman"/>
                <a:cs typeface="Times New Roman"/>
              </a:rPr>
              <a:t>các</a:t>
            </a:r>
            <a:r>
              <a:rPr sz="1200" spc="10" dirty="0">
                <a:latin typeface="Times New Roman"/>
                <a:cs typeface="Times New Roman"/>
              </a:rPr>
              <a:t> </a:t>
            </a:r>
            <a:r>
              <a:rPr sz="1200" dirty="0">
                <a:latin typeface="Times New Roman"/>
                <a:cs typeface="Times New Roman"/>
              </a:rPr>
              <a:t>mặt</a:t>
            </a:r>
            <a:r>
              <a:rPr sz="1200" spc="5" dirty="0">
                <a:latin typeface="Times New Roman"/>
                <a:cs typeface="Times New Roman"/>
              </a:rPr>
              <a:t> </a:t>
            </a:r>
            <a:r>
              <a:rPr sz="1200" dirty="0">
                <a:latin typeface="Times New Roman"/>
                <a:cs typeface="Times New Roman"/>
              </a:rPr>
              <a:t>hang</a:t>
            </a:r>
            <a:r>
              <a:rPr sz="1200" spc="5" dirty="0">
                <a:latin typeface="Times New Roman"/>
                <a:cs typeface="Times New Roman"/>
              </a:rPr>
              <a:t> </a:t>
            </a:r>
            <a:r>
              <a:rPr sz="1200" dirty="0">
                <a:latin typeface="Times New Roman"/>
                <a:cs typeface="Times New Roman"/>
              </a:rPr>
              <a:t>và</a:t>
            </a:r>
            <a:r>
              <a:rPr sz="1200" spc="5" dirty="0">
                <a:latin typeface="Times New Roman"/>
                <a:cs typeface="Times New Roman"/>
              </a:rPr>
              <a:t> </a:t>
            </a:r>
            <a:r>
              <a:rPr sz="1200" dirty="0">
                <a:latin typeface="Times New Roman"/>
                <a:cs typeface="Times New Roman"/>
              </a:rPr>
              <a:t>dịch</a:t>
            </a:r>
            <a:r>
              <a:rPr sz="1200" spc="-10" dirty="0">
                <a:latin typeface="Times New Roman"/>
                <a:cs typeface="Times New Roman"/>
              </a:rPr>
              <a:t> </a:t>
            </a:r>
            <a:r>
              <a:rPr sz="1200" dirty="0">
                <a:latin typeface="Times New Roman"/>
                <a:cs typeface="Times New Roman"/>
              </a:rPr>
              <a:t>vụ</a:t>
            </a:r>
            <a:r>
              <a:rPr sz="1200" spc="-10" dirty="0">
                <a:latin typeface="Times New Roman"/>
                <a:cs typeface="Times New Roman"/>
              </a:rPr>
              <a:t> </a:t>
            </a:r>
            <a:r>
              <a:rPr sz="1200" dirty="0">
                <a:latin typeface="Times New Roman"/>
                <a:cs typeface="Times New Roman"/>
              </a:rPr>
              <a:t>mới,</a:t>
            </a:r>
            <a:r>
              <a:rPr sz="1200" spc="15" dirty="0">
                <a:latin typeface="Times New Roman"/>
                <a:cs typeface="Times New Roman"/>
              </a:rPr>
              <a:t> </a:t>
            </a:r>
            <a:r>
              <a:rPr sz="1200" dirty="0">
                <a:latin typeface="Times New Roman"/>
                <a:cs typeface="Times New Roman"/>
              </a:rPr>
              <a:t>mà ngay</a:t>
            </a:r>
            <a:r>
              <a:rPr sz="1200" spc="15" dirty="0">
                <a:latin typeface="Times New Roman"/>
                <a:cs typeface="Times New Roman"/>
              </a:rPr>
              <a:t> </a:t>
            </a:r>
            <a:r>
              <a:rPr sz="1200" dirty="0">
                <a:latin typeface="Times New Roman"/>
                <a:cs typeface="Times New Roman"/>
              </a:rPr>
              <a:t>cả các</a:t>
            </a:r>
            <a:r>
              <a:rPr sz="1200" spc="30" dirty="0">
                <a:latin typeface="Times New Roman"/>
                <a:cs typeface="Times New Roman"/>
              </a:rPr>
              <a:t> </a:t>
            </a:r>
            <a:r>
              <a:rPr sz="1200" spc="-25" dirty="0">
                <a:latin typeface="Times New Roman"/>
                <a:cs typeface="Times New Roman"/>
              </a:rPr>
              <a:t>mặt</a:t>
            </a:r>
            <a:endParaRPr sz="1200">
              <a:latin typeface="Times New Roman"/>
              <a:cs typeface="Times New Roman"/>
            </a:endParaRPr>
          </a:p>
          <a:p>
            <a:pPr marL="12700">
              <a:lnSpc>
                <a:spcPts val="1415"/>
              </a:lnSpc>
              <a:spcBef>
                <a:spcPts val="60"/>
              </a:spcBef>
            </a:pPr>
            <a:r>
              <a:rPr sz="1200" dirty="0">
                <a:latin typeface="Times New Roman"/>
                <a:cs typeface="Times New Roman"/>
              </a:rPr>
              <a:t>hang, dịch</a:t>
            </a:r>
            <a:r>
              <a:rPr sz="1200" spc="5" dirty="0">
                <a:latin typeface="Times New Roman"/>
                <a:cs typeface="Times New Roman"/>
              </a:rPr>
              <a:t> </a:t>
            </a:r>
            <a:r>
              <a:rPr sz="1200" dirty="0">
                <a:latin typeface="Times New Roman"/>
                <a:cs typeface="Times New Roman"/>
              </a:rPr>
              <a:t>vụ</a:t>
            </a:r>
            <a:r>
              <a:rPr sz="1200" spc="-15" dirty="0">
                <a:latin typeface="Times New Roman"/>
                <a:cs typeface="Times New Roman"/>
              </a:rPr>
              <a:t> </a:t>
            </a:r>
            <a:r>
              <a:rPr sz="1200" dirty="0">
                <a:latin typeface="Times New Roman"/>
                <a:cs typeface="Times New Roman"/>
              </a:rPr>
              <a:t>hiện</a:t>
            </a:r>
            <a:r>
              <a:rPr sz="1200" spc="5" dirty="0">
                <a:latin typeface="Times New Roman"/>
                <a:cs typeface="Times New Roman"/>
              </a:rPr>
              <a:t> </a:t>
            </a:r>
            <a:r>
              <a:rPr sz="1200" dirty="0">
                <a:latin typeface="Times New Roman"/>
                <a:cs typeface="Times New Roman"/>
              </a:rPr>
              <a:t>có</a:t>
            </a:r>
            <a:r>
              <a:rPr sz="1200" spc="5" dirty="0">
                <a:latin typeface="Times New Roman"/>
                <a:cs typeface="Times New Roman"/>
              </a:rPr>
              <a:t> </a:t>
            </a:r>
            <a:r>
              <a:rPr sz="1200" dirty="0">
                <a:latin typeface="Times New Roman"/>
                <a:cs typeface="Times New Roman"/>
              </a:rPr>
              <a:t>cũng được</a:t>
            </a:r>
            <a:r>
              <a:rPr sz="1200" spc="-15" dirty="0">
                <a:latin typeface="Times New Roman"/>
                <a:cs typeface="Times New Roman"/>
              </a:rPr>
              <a:t> </a:t>
            </a:r>
            <a:r>
              <a:rPr sz="1200" dirty="0">
                <a:latin typeface="Times New Roman"/>
                <a:cs typeface="Times New Roman"/>
              </a:rPr>
              <a:t>đưa vào danh mục mới,</a:t>
            </a:r>
            <a:r>
              <a:rPr sz="1200" spc="-10" dirty="0">
                <a:latin typeface="Times New Roman"/>
                <a:cs typeface="Times New Roman"/>
              </a:rPr>
              <a:t> </a:t>
            </a:r>
            <a:r>
              <a:rPr sz="1200" dirty="0">
                <a:latin typeface="Times New Roman"/>
                <a:cs typeface="Times New Roman"/>
              </a:rPr>
              <a:t>thu</a:t>
            </a:r>
            <a:r>
              <a:rPr sz="1200" spc="-10" dirty="0">
                <a:latin typeface="Times New Roman"/>
                <a:cs typeface="Times New Roman"/>
              </a:rPr>
              <a:t> </a:t>
            </a:r>
            <a:r>
              <a:rPr sz="1200" dirty="0">
                <a:latin typeface="Times New Roman"/>
                <a:cs typeface="Times New Roman"/>
              </a:rPr>
              <a:t>hút</a:t>
            </a:r>
            <a:r>
              <a:rPr sz="1200" spc="-5" dirty="0">
                <a:latin typeface="Times New Roman"/>
                <a:cs typeface="Times New Roman"/>
              </a:rPr>
              <a:t> </a:t>
            </a:r>
            <a:r>
              <a:rPr sz="1200" dirty="0">
                <a:latin typeface="Times New Roman"/>
                <a:cs typeface="Times New Roman"/>
              </a:rPr>
              <a:t>được</a:t>
            </a:r>
            <a:r>
              <a:rPr sz="1200" spc="-5" dirty="0">
                <a:latin typeface="Times New Roman"/>
                <a:cs typeface="Times New Roman"/>
              </a:rPr>
              <a:t> </a:t>
            </a:r>
            <a:r>
              <a:rPr sz="1200" dirty="0">
                <a:latin typeface="Times New Roman"/>
                <a:cs typeface="Times New Roman"/>
              </a:rPr>
              <a:t>sự</a:t>
            </a:r>
            <a:r>
              <a:rPr sz="1200" spc="-25" dirty="0">
                <a:latin typeface="Times New Roman"/>
                <a:cs typeface="Times New Roman"/>
              </a:rPr>
              <a:t> </a:t>
            </a:r>
            <a:r>
              <a:rPr sz="1200" dirty="0">
                <a:latin typeface="Times New Roman"/>
                <a:cs typeface="Times New Roman"/>
              </a:rPr>
              <a:t>quan</a:t>
            </a:r>
            <a:r>
              <a:rPr sz="1200" spc="5" dirty="0">
                <a:latin typeface="Times New Roman"/>
                <a:cs typeface="Times New Roman"/>
              </a:rPr>
              <a:t> </a:t>
            </a:r>
            <a:r>
              <a:rPr sz="1200" dirty="0">
                <a:latin typeface="Times New Roman"/>
                <a:cs typeface="Times New Roman"/>
              </a:rPr>
              <a:t>tâm</a:t>
            </a:r>
            <a:r>
              <a:rPr sz="1200" spc="5" dirty="0">
                <a:latin typeface="Times New Roman"/>
                <a:cs typeface="Times New Roman"/>
              </a:rPr>
              <a:t> </a:t>
            </a:r>
            <a:r>
              <a:rPr sz="1200" spc="-20" dirty="0">
                <a:latin typeface="Times New Roman"/>
                <a:cs typeface="Times New Roman"/>
              </a:rPr>
              <a:t>lớn.</a:t>
            </a:r>
            <a:endParaRPr sz="1200">
              <a:latin typeface="Times New Roman"/>
              <a:cs typeface="Times New Roman"/>
            </a:endParaRPr>
          </a:p>
          <a:p>
            <a:pPr marL="127000">
              <a:lnSpc>
                <a:spcPts val="1415"/>
              </a:lnSpc>
            </a:pPr>
            <a:r>
              <a:rPr sz="1200" dirty="0">
                <a:latin typeface="Times New Roman"/>
                <a:cs typeface="Times New Roman"/>
              </a:rPr>
              <a:t>Sự</a:t>
            </a:r>
            <a:r>
              <a:rPr sz="1200" spc="-30" dirty="0">
                <a:latin typeface="Times New Roman"/>
                <a:cs typeface="Times New Roman"/>
              </a:rPr>
              <a:t> </a:t>
            </a:r>
            <a:r>
              <a:rPr sz="1200" dirty="0">
                <a:latin typeface="Times New Roman"/>
                <a:cs typeface="Times New Roman"/>
              </a:rPr>
              <a:t>gia</a:t>
            </a:r>
            <a:r>
              <a:rPr sz="1200" spc="20" dirty="0">
                <a:latin typeface="Times New Roman"/>
                <a:cs typeface="Times New Roman"/>
              </a:rPr>
              <a:t> </a:t>
            </a:r>
            <a:r>
              <a:rPr sz="1200" dirty="0">
                <a:latin typeface="Times New Roman"/>
                <a:cs typeface="Times New Roman"/>
              </a:rPr>
              <a:t>đời</a:t>
            </a:r>
            <a:r>
              <a:rPr sz="1200" spc="10" dirty="0">
                <a:latin typeface="Times New Roman"/>
                <a:cs typeface="Times New Roman"/>
              </a:rPr>
              <a:t> </a:t>
            </a:r>
            <a:r>
              <a:rPr sz="1200" dirty="0">
                <a:latin typeface="Times New Roman"/>
                <a:cs typeface="Times New Roman"/>
              </a:rPr>
              <a:t>liên tục</a:t>
            </a:r>
            <a:r>
              <a:rPr sz="1200" spc="5" dirty="0">
                <a:latin typeface="Times New Roman"/>
                <a:cs typeface="Times New Roman"/>
              </a:rPr>
              <a:t> </a:t>
            </a:r>
            <a:r>
              <a:rPr sz="1200" dirty="0">
                <a:latin typeface="Times New Roman"/>
                <a:cs typeface="Times New Roman"/>
              </a:rPr>
              <a:t>của</a:t>
            </a:r>
            <a:r>
              <a:rPr sz="1200" spc="15" dirty="0">
                <a:latin typeface="Times New Roman"/>
                <a:cs typeface="Times New Roman"/>
              </a:rPr>
              <a:t> </a:t>
            </a:r>
            <a:r>
              <a:rPr sz="1200" dirty="0">
                <a:latin typeface="Times New Roman"/>
                <a:cs typeface="Times New Roman"/>
              </a:rPr>
              <a:t>các</a:t>
            </a:r>
            <a:r>
              <a:rPr sz="1200" spc="15" dirty="0">
                <a:latin typeface="Times New Roman"/>
                <a:cs typeface="Times New Roman"/>
              </a:rPr>
              <a:t> </a:t>
            </a:r>
            <a:r>
              <a:rPr sz="1200" dirty="0">
                <a:latin typeface="Times New Roman"/>
                <a:cs typeface="Times New Roman"/>
              </a:rPr>
              <a:t>công</a:t>
            </a:r>
            <a:r>
              <a:rPr sz="1200" spc="5" dirty="0">
                <a:latin typeface="Times New Roman"/>
                <a:cs typeface="Times New Roman"/>
              </a:rPr>
              <a:t> </a:t>
            </a:r>
            <a:r>
              <a:rPr sz="1200" dirty="0">
                <a:latin typeface="Times New Roman"/>
                <a:cs typeface="Times New Roman"/>
              </a:rPr>
              <a:t>ty khởi nghiệp</a:t>
            </a:r>
            <a:r>
              <a:rPr sz="1200" spc="15" dirty="0">
                <a:latin typeface="Times New Roman"/>
                <a:cs typeface="Times New Roman"/>
              </a:rPr>
              <a:t> </a:t>
            </a:r>
            <a:r>
              <a:rPr sz="1200" spc="-10" dirty="0">
                <a:latin typeface="Times New Roman"/>
                <a:cs typeface="Times New Roman"/>
              </a:rPr>
              <a:t>(Start-</a:t>
            </a:r>
            <a:r>
              <a:rPr sz="1200" dirty="0">
                <a:latin typeface="Times New Roman"/>
                <a:cs typeface="Times New Roman"/>
              </a:rPr>
              <a:t>up)</a:t>
            </a:r>
            <a:r>
              <a:rPr sz="1200" spc="5" dirty="0">
                <a:latin typeface="Times New Roman"/>
                <a:cs typeface="Times New Roman"/>
              </a:rPr>
              <a:t> </a:t>
            </a:r>
            <a:r>
              <a:rPr sz="1200" dirty="0">
                <a:latin typeface="Times New Roman"/>
                <a:cs typeface="Times New Roman"/>
              </a:rPr>
              <a:t>về các</a:t>
            </a:r>
            <a:r>
              <a:rPr sz="1200" spc="20" dirty="0">
                <a:latin typeface="Times New Roman"/>
                <a:cs typeface="Times New Roman"/>
              </a:rPr>
              <a:t> </a:t>
            </a:r>
            <a:r>
              <a:rPr sz="1200" dirty="0">
                <a:latin typeface="Times New Roman"/>
                <a:cs typeface="Times New Roman"/>
              </a:rPr>
              <a:t>mặt</a:t>
            </a:r>
            <a:r>
              <a:rPr sz="1200" spc="20" dirty="0">
                <a:latin typeface="Times New Roman"/>
                <a:cs typeface="Times New Roman"/>
              </a:rPr>
              <a:t> </a:t>
            </a:r>
            <a:r>
              <a:rPr sz="1200" dirty="0">
                <a:latin typeface="Times New Roman"/>
                <a:cs typeface="Times New Roman"/>
              </a:rPr>
              <a:t>hang</a:t>
            </a:r>
            <a:r>
              <a:rPr sz="1200" spc="-5" dirty="0">
                <a:latin typeface="Times New Roman"/>
                <a:cs typeface="Times New Roman"/>
              </a:rPr>
              <a:t> </a:t>
            </a:r>
            <a:r>
              <a:rPr sz="1200" dirty="0">
                <a:latin typeface="Times New Roman"/>
                <a:cs typeface="Times New Roman"/>
              </a:rPr>
              <a:t>như</a:t>
            </a:r>
            <a:r>
              <a:rPr sz="1200" spc="-5" dirty="0">
                <a:latin typeface="Times New Roman"/>
                <a:cs typeface="Times New Roman"/>
              </a:rPr>
              <a:t> </a:t>
            </a:r>
            <a:r>
              <a:rPr sz="1200" dirty="0">
                <a:latin typeface="Times New Roman"/>
                <a:cs typeface="Times New Roman"/>
              </a:rPr>
              <a:t>“Quần</a:t>
            </a:r>
            <a:r>
              <a:rPr sz="1200" spc="20" dirty="0">
                <a:latin typeface="Times New Roman"/>
                <a:cs typeface="Times New Roman"/>
              </a:rPr>
              <a:t> </a:t>
            </a:r>
            <a:r>
              <a:rPr sz="1200" spc="-25" dirty="0">
                <a:latin typeface="Times New Roman"/>
                <a:cs typeface="Times New Roman"/>
              </a:rPr>
              <a:t>lót</a:t>
            </a:r>
            <a:endParaRPr sz="1200">
              <a:latin typeface="Times New Roman"/>
              <a:cs typeface="Times New Roman"/>
            </a:endParaRPr>
          </a:p>
          <a:p>
            <a:pPr marL="12700" marR="5080" algn="just">
              <a:lnSpc>
                <a:spcPct val="100000"/>
              </a:lnSpc>
              <a:spcBef>
                <a:spcPts val="105"/>
              </a:spcBef>
            </a:pPr>
            <a:r>
              <a:rPr sz="1200" dirty="0">
                <a:latin typeface="Times New Roman"/>
                <a:cs typeface="Times New Roman"/>
              </a:rPr>
              <a:t>siêu</a:t>
            </a:r>
            <a:r>
              <a:rPr sz="1200" spc="25" dirty="0">
                <a:latin typeface="Times New Roman"/>
                <a:cs typeface="Times New Roman"/>
              </a:rPr>
              <a:t> </a:t>
            </a:r>
            <a:r>
              <a:rPr sz="1200" dirty="0">
                <a:latin typeface="Times New Roman"/>
                <a:cs typeface="Times New Roman"/>
              </a:rPr>
              <a:t>thấm</a:t>
            </a:r>
            <a:r>
              <a:rPr sz="1200" spc="30" dirty="0">
                <a:latin typeface="Times New Roman"/>
                <a:cs typeface="Times New Roman"/>
              </a:rPr>
              <a:t> </a:t>
            </a:r>
            <a:r>
              <a:rPr sz="1200" dirty="0">
                <a:latin typeface="Times New Roman"/>
                <a:cs typeface="Times New Roman"/>
              </a:rPr>
              <a:t>(Absorbent</a:t>
            </a:r>
            <a:r>
              <a:rPr sz="1200" spc="20" dirty="0">
                <a:latin typeface="Times New Roman"/>
                <a:cs typeface="Times New Roman"/>
              </a:rPr>
              <a:t> </a:t>
            </a:r>
            <a:r>
              <a:rPr sz="1200" dirty="0">
                <a:latin typeface="Times New Roman"/>
                <a:cs typeface="Times New Roman"/>
              </a:rPr>
              <a:t>sanitary</a:t>
            </a:r>
            <a:r>
              <a:rPr sz="1200" spc="10" dirty="0">
                <a:latin typeface="Times New Roman"/>
                <a:cs typeface="Times New Roman"/>
              </a:rPr>
              <a:t> </a:t>
            </a:r>
            <a:r>
              <a:rPr sz="1200" dirty="0">
                <a:latin typeface="Times New Roman"/>
                <a:cs typeface="Times New Roman"/>
              </a:rPr>
              <a:t>shorts)</a:t>
            </a:r>
            <a:r>
              <a:rPr sz="1200" spc="35" dirty="0">
                <a:latin typeface="Times New Roman"/>
                <a:cs typeface="Times New Roman"/>
              </a:rPr>
              <a:t> </a:t>
            </a:r>
            <a:r>
              <a:rPr sz="1200" dirty="0">
                <a:latin typeface="Times New Roman"/>
                <a:cs typeface="Times New Roman"/>
              </a:rPr>
              <a:t>cũng</a:t>
            </a:r>
            <a:r>
              <a:rPr sz="1200" spc="30" dirty="0">
                <a:latin typeface="Times New Roman"/>
                <a:cs typeface="Times New Roman"/>
              </a:rPr>
              <a:t> </a:t>
            </a:r>
            <a:r>
              <a:rPr sz="1200" dirty="0">
                <a:latin typeface="Times New Roman"/>
                <a:cs typeface="Times New Roman"/>
              </a:rPr>
              <a:t>góp</a:t>
            </a:r>
            <a:r>
              <a:rPr sz="1200" spc="25" dirty="0">
                <a:latin typeface="Times New Roman"/>
                <a:cs typeface="Times New Roman"/>
              </a:rPr>
              <a:t> </a:t>
            </a:r>
            <a:r>
              <a:rPr sz="1200" dirty="0">
                <a:latin typeface="Times New Roman"/>
                <a:cs typeface="Times New Roman"/>
              </a:rPr>
              <a:t>phần</a:t>
            </a:r>
            <a:r>
              <a:rPr sz="1200" spc="30" dirty="0">
                <a:latin typeface="Times New Roman"/>
                <a:cs typeface="Times New Roman"/>
              </a:rPr>
              <a:t> </a:t>
            </a:r>
            <a:r>
              <a:rPr sz="1200" dirty="0">
                <a:latin typeface="Times New Roman"/>
                <a:cs typeface="Times New Roman"/>
              </a:rPr>
              <a:t>mở</a:t>
            </a:r>
            <a:r>
              <a:rPr sz="1200" spc="35" dirty="0">
                <a:latin typeface="Times New Roman"/>
                <a:cs typeface="Times New Roman"/>
              </a:rPr>
              <a:t> </a:t>
            </a:r>
            <a:r>
              <a:rPr sz="1200" dirty="0">
                <a:latin typeface="Times New Roman"/>
                <a:cs typeface="Times New Roman"/>
              </a:rPr>
              <a:t>rộng</a:t>
            </a:r>
            <a:r>
              <a:rPr sz="1200" spc="20" dirty="0">
                <a:latin typeface="Times New Roman"/>
                <a:cs typeface="Times New Roman"/>
              </a:rPr>
              <a:t> </a:t>
            </a:r>
            <a:r>
              <a:rPr sz="1200" dirty="0">
                <a:latin typeface="Times New Roman"/>
                <a:cs typeface="Times New Roman"/>
              </a:rPr>
              <a:t>thị</a:t>
            </a:r>
            <a:r>
              <a:rPr sz="1200" spc="25" dirty="0">
                <a:latin typeface="Times New Roman"/>
                <a:cs typeface="Times New Roman"/>
              </a:rPr>
              <a:t> </a:t>
            </a:r>
            <a:r>
              <a:rPr sz="1200" dirty="0">
                <a:latin typeface="Times New Roman"/>
                <a:cs typeface="Times New Roman"/>
              </a:rPr>
              <a:t>trường.</a:t>
            </a:r>
            <a:r>
              <a:rPr sz="1200" spc="40" dirty="0">
                <a:latin typeface="Times New Roman"/>
                <a:cs typeface="Times New Roman"/>
              </a:rPr>
              <a:t> </a:t>
            </a:r>
            <a:r>
              <a:rPr sz="1200" dirty="0">
                <a:latin typeface="Times New Roman"/>
                <a:cs typeface="Times New Roman"/>
              </a:rPr>
              <a:t>Ngoài</a:t>
            </a:r>
            <a:r>
              <a:rPr sz="1200" spc="35" dirty="0">
                <a:latin typeface="Times New Roman"/>
                <a:cs typeface="Times New Roman"/>
              </a:rPr>
              <a:t> </a:t>
            </a:r>
            <a:r>
              <a:rPr sz="1200" dirty="0">
                <a:latin typeface="Times New Roman"/>
                <a:cs typeface="Times New Roman"/>
              </a:rPr>
              <a:t>ra,</a:t>
            </a:r>
            <a:r>
              <a:rPr sz="1200" spc="25" dirty="0">
                <a:latin typeface="Times New Roman"/>
                <a:cs typeface="Times New Roman"/>
              </a:rPr>
              <a:t> </a:t>
            </a:r>
            <a:r>
              <a:rPr sz="1200" dirty="0">
                <a:latin typeface="Times New Roman"/>
                <a:cs typeface="Times New Roman"/>
              </a:rPr>
              <a:t>tại</a:t>
            </a:r>
            <a:r>
              <a:rPr sz="1200" spc="30" dirty="0">
                <a:latin typeface="Times New Roman"/>
                <a:cs typeface="Times New Roman"/>
              </a:rPr>
              <a:t> </a:t>
            </a:r>
            <a:r>
              <a:rPr sz="1200" spc="-20" dirty="0">
                <a:latin typeface="Times New Roman"/>
                <a:cs typeface="Times New Roman"/>
              </a:rPr>
              <a:t>Nhật </a:t>
            </a:r>
            <a:r>
              <a:rPr sz="1200" dirty="0">
                <a:latin typeface="Times New Roman"/>
                <a:cs typeface="Times New Roman"/>
              </a:rPr>
              <a:t>Bản,</a:t>
            </a:r>
            <a:r>
              <a:rPr sz="1200" spc="25" dirty="0">
                <a:latin typeface="Times New Roman"/>
                <a:cs typeface="Times New Roman"/>
              </a:rPr>
              <a:t> </a:t>
            </a:r>
            <a:r>
              <a:rPr sz="1200" dirty="0">
                <a:latin typeface="Times New Roman"/>
                <a:cs typeface="Times New Roman"/>
              </a:rPr>
              <a:t>do</a:t>
            </a:r>
            <a:r>
              <a:rPr sz="1200" spc="25" dirty="0">
                <a:latin typeface="Times New Roman"/>
                <a:cs typeface="Times New Roman"/>
              </a:rPr>
              <a:t> </a:t>
            </a:r>
            <a:r>
              <a:rPr sz="1200" dirty="0">
                <a:latin typeface="Times New Roman"/>
                <a:cs typeface="Times New Roman"/>
              </a:rPr>
              <a:t>vấn</a:t>
            </a:r>
            <a:r>
              <a:rPr sz="1200" spc="30" dirty="0">
                <a:latin typeface="Times New Roman"/>
                <a:cs typeface="Times New Roman"/>
              </a:rPr>
              <a:t> </a:t>
            </a:r>
            <a:r>
              <a:rPr sz="1200" dirty="0">
                <a:latin typeface="Times New Roman"/>
                <a:cs typeface="Times New Roman"/>
              </a:rPr>
              <a:t>đề</a:t>
            </a:r>
            <a:r>
              <a:rPr sz="1200" spc="20" dirty="0">
                <a:latin typeface="Times New Roman"/>
                <a:cs typeface="Times New Roman"/>
              </a:rPr>
              <a:t> </a:t>
            </a:r>
            <a:r>
              <a:rPr sz="1200" dirty="0">
                <a:latin typeface="Times New Roman"/>
                <a:cs typeface="Times New Roman"/>
              </a:rPr>
              <a:t>thiếu</a:t>
            </a:r>
            <a:r>
              <a:rPr sz="1200" spc="30" dirty="0">
                <a:latin typeface="Times New Roman"/>
                <a:cs typeface="Times New Roman"/>
              </a:rPr>
              <a:t> </a:t>
            </a:r>
            <a:r>
              <a:rPr sz="1200" dirty="0">
                <a:latin typeface="Times New Roman"/>
                <a:cs typeface="Times New Roman"/>
              </a:rPr>
              <a:t>nguồn</a:t>
            </a:r>
            <a:r>
              <a:rPr sz="1200" spc="30" dirty="0">
                <a:latin typeface="Times New Roman"/>
                <a:cs typeface="Times New Roman"/>
              </a:rPr>
              <a:t> </a:t>
            </a:r>
            <a:r>
              <a:rPr sz="1200" dirty="0">
                <a:latin typeface="Times New Roman"/>
                <a:cs typeface="Times New Roman"/>
              </a:rPr>
              <a:t>lao</a:t>
            </a:r>
            <a:r>
              <a:rPr sz="1200" spc="25" dirty="0">
                <a:latin typeface="Times New Roman"/>
                <a:cs typeface="Times New Roman"/>
              </a:rPr>
              <a:t> </a:t>
            </a:r>
            <a:r>
              <a:rPr sz="1200" dirty="0">
                <a:latin typeface="Times New Roman"/>
                <a:cs typeface="Times New Roman"/>
              </a:rPr>
              <a:t>động</a:t>
            </a:r>
            <a:r>
              <a:rPr sz="1200" spc="15" dirty="0">
                <a:latin typeface="Times New Roman"/>
                <a:cs typeface="Times New Roman"/>
              </a:rPr>
              <a:t> </a:t>
            </a:r>
            <a:r>
              <a:rPr sz="1200" dirty="0">
                <a:latin typeface="Times New Roman"/>
                <a:cs typeface="Times New Roman"/>
              </a:rPr>
              <a:t>ngày</a:t>
            </a:r>
            <a:r>
              <a:rPr sz="1200" spc="15" dirty="0">
                <a:latin typeface="Times New Roman"/>
                <a:cs typeface="Times New Roman"/>
              </a:rPr>
              <a:t> </a:t>
            </a:r>
            <a:r>
              <a:rPr sz="1200" dirty="0">
                <a:latin typeface="Times New Roman"/>
                <a:cs typeface="Times New Roman"/>
              </a:rPr>
              <a:t>càng</a:t>
            </a:r>
            <a:r>
              <a:rPr sz="1200" spc="30" dirty="0">
                <a:latin typeface="Times New Roman"/>
                <a:cs typeface="Times New Roman"/>
              </a:rPr>
              <a:t> </a:t>
            </a:r>
            <a:r>
              <a:rPr sz="1200" dirty="0">
                <a:latin typeface="Times New Roman"/>
                <a:cs typeface="Times New Roman"/>
              </a:rPr>
              <a:t>trầm</a:t>
            </a:r>
            <a:r>
              <a:rPr sz="1200" spc="30" dirty="0">
                <a:latin typeface="Times New Roman"/>
                <a:cs typeface="Times New Roman"/>
              </a:rPr>
              <a:t> </a:t>
            </a:r>
            <a:r>
              <a:rPr sz="1200" dirty="0">
                <a:latin typeface="Times New Roman"/>
                <a:cs typeface="Times New Roman"/>
              </a:rPr>
              <a:t>trọng</a:t>
            </a:r>
            <a:r>
              <a:rPr sz="1200" spc="15" dirty="0">
                <a:latin typeface="Times New Roman"/>
                <a:cs typeface="Times New Roman"/>
              </a:rPr>
              <a:t> </a:t>
            </a:r>
            <a:r>
              <a:rPr sz="1200" dirty="0">
                <a:latin typeface="Times New Roman"/>
                <a:cs typeface="Times New Roman"/>
              </a:rPr>
              <a:t>nên</a:t>
            </a:r>
            <a:r>
              <a:rPr sz="1200" spc="30" dirty="0">
                <a:latin typeface="Times New Roman"/>
                <a:cs typeface="Times New Roman"/>
              </a:rPr>
              <a:t> </a:t>
            </a:r>
            <a:r>
              <a:rPr sz="1200" dirty="0">
                <a:latin typeface="Times New Roman"/>
                <a:cs typeface="Times New Roman"/>
              </a:rPr>
              <a:t>ngày</a:t>
            </a:r>
            <a:r>
              <a:rPr sz="1200" spc="15" dirty="0">
                <a:latin typeface="Times New Roman"/>
                <a:cs typeface="Times New Roman"/>
              </a:rPr>
              <a:t> </a:t>
            </a:r>
            <a:r>
              <a:rPr sz="1200" dirty="0">
                <a:latin typeface="Times New Roman"/>
                <a:cs typeface="Times New Roman"/>
              </a:rPr>
              <a:t>càng</a:t>
            </a:r>
            <a:r>
              <a:rPr sz="1200" spc="30" dirty="0">
                <a:latin typeface="Times New Roman"/>
                <a:cs typeface="Times New Roman"/>
              </a:rPr>
              <a:t> </a:t>
            </a:r>
            <a:r>
              <a:rPr sz="1200" dirty="0">
                <a:latin typeface="Times New Roman"/>
                <a:cs typeface="Times New Roman"/>
              </a:rPr>
              <a:t>có</a:t>
            </a:r>
            <a:r>
              <a:rPr sz="1200" spc="25" dirty="0">
                <a:latin typeface="Times New Roman"/>
                <a:cs typeface="Times New Roman"/>
              </a:rPr>
              <a:t> </a:t>
            </a:r>
            <a:r>
              <a:rPr sz="1200" dirty="0">
                <a:latin typeface="Times New Roman"/>
                <a:cs typeface="Times New Roman"/>
              </a:rPr>
              <a:t>nhiều</a:t>
            </a:r>
            <a:r>
              <a:rPr sz="1200" spc="40" dirty="0">
                <a:latin typeface="Times New Roman"/>
                <a:cs typeface="Times New Roman"/>
              </a:rPr>
              <a:t> </a:t>
            </a:r>
            <a:r>
              <a:rPr sz="1200" dirty="0">
                <a:latin typeface="Times New Roman"/>
                <a:cs typeface="Times New Roman"/>
              </a:rPr>
              <a:t>các</a:t>
            </a:r>
            <a:r>
              <a:rPr sz="1200" spc="40" dirty="0">
                <a:latin typeface="Times New Roman"/>
                <a:cs typeface="Times New Roman"/>
              </a:rPr>
              <a:t> </a:t>
            </a:r>
            <a:r>
              <a:rPr sz="1200" spc="-20" dirty="0">
                <a:latin typeface="Times New Roman"/>
                <a:cs typeface="Times New Roman"/>
              </a:rPr>
              <a:t>hoạt </a:t>
            </a:r>
            <a:r>
              <a:rPr sz="1200" dirty="0">
                <a:latin typeface="Times New Roman"/>
                <a:cs typeface="Times New Roman"/>
              </a:rPr>
              <a:t>động thúc</a:t>
            </a:r>
            <a:r>
              <a:rPr sz="1200" spc="5" dirty="0">
                <a:latin typeface="Times New Roman"/>
                <a:cs typeface="Times New Roman"/>
              </a:rPr>
              <a:t> </a:t>
            </a:r>
            <a:r>
              <a:rPr sz="1200" dirty="0">
                <a:latin typeface="Times New Roman"/>
                <a:cs typeface="Times New Roman"/>
              </a:rPr>
              <a:t>đẩy</a:t>
            </a:r>
            <a:r>
              <a:rPr sz="1200" spc="-25" dirty="0">
                <a:latin typeface="Times New Roman"/>
                <a:cs typeface="Times New Roman"/>
              </a:rPr>
              <a:t> </a:t>
            </a:r>
            <a:r>
              <a:rPr sz="1200" dirty="0">
                <a:latin typeface="Times New Roman"/>
                <a:cs typeface="Times New Roman"/>
              </a:rPr>
              <a:t>và</a:t>
            </a:r>
            <a:r>
              <a:rPr sz="1200" spc="10" dirty="0">
                <a:latin typeface="Times New Roman"/>
                <a:cs typeface="Times New Roman"/>
              </a:rPr>
              <a:t> </a:t>
            </a:r>
            <a:r>
              <a:rPr sz="1200" dirty="0">
                <a:latin typeface="Times New Roman"/>
                <a:cs typeface="Times New Roman"/>
              </a:rPr>
              <a:t>hỗ</a:t>
            </a:r>
            <a:r>
              <a:rPr sz="1200" spc="10" dirty="0">
                <a:latin typeface="Times New Roman"/>
                <a:cs typeface="Times New Roman"/>
              </a:rPr>
              <a:t> </a:t>
            </a:r>
            <a:r>
              <a:rPr sz="1200" dirty="0">
                <a:latin typeface="Times New Roman"/>
                <a:cs typeface="Times New Roman"/>
              </a:rPr>
              <a:t>trợ</a:t>
            </a:r>
            <a:r>
              <a:rPr sz="1200" spc="10" dirty="0">
                <a:latin typeface="Times New Roman"/>
                <a:cs typeface="Times New Roman"/>
              </a:rPr>
              <a:t> </a:t>
            </a:r>
            <a:r>
              <a:rPr sz="1200" dirty="0">
                <a:latin typeface="Times New Roman"/>
                <a:cs typeface="Times New Roman"/>
              </a:rPr>
              <a:t>sự</a:t>
            </a:r>
            <a:r>
              <a:rPr sz="1200" spc="10" dirty="0">
                <a:latin typeface="Times New Roman"/>
                <a:cs typeface="Times New Roman"/>
              </a:rPr>
              <a:t> </a:t>
            </a:r>
            <a:r>
              <a:rPr sz="1200" dirty="0">
                <a:latin typeface="Times New Roman"/>
                <a:cs typeface="Times New Roman"/>
              </a:rPr>
              <a:t>tham</a:t>
            </a:r>
            <a:r>
              <a:rPr sz="1200" spc="15" dirty="0">
                <a:latin typeface="Times New Roman"/>
                <a:cs typeface="Times New Roman"/>
              </a:rPr>
              <a:t> </a:t>
            </a:r>
            <a:r>
              <a:rPr sz="1200" dirty="0">
                <a:latin typeface="Times New Roman"/>
                <a:cs typeface="Times New Roman"/>
              </a:rPr>
              <a:t>gia</a:t>
            </a:r>
            <a:r>
              <a:rPr sz="1200" spc="20" dirty="0">
                <a:latin typeface="Times New Roman"/>
                <a:cs typeface="Times New Roman"/>
              </a:rPr>
              <a:t> </a:t>
            </a:r>
            <a:r>
              <a:rPr sz="1200" dirty="0">
                <a:latin typeface="Times New Roman"/>
                <a:cs typeface="Times New Roman"/>
              </a:rPr>
              <a:t>của</a:t>
            </a:r>
            <a:r>
              <a:rPr sz="1200" spc="5" dirty="0">
                <a:latin typeface="Times New Roman"/>
                <a:cs typeface="Times New Roman"/>
              </a:rPr>
              <a:t> </a:t>
            </a:r>
            <a:r>
              <a:rPr sz="1200" dirty="0">
                <a:latin typeface="Times New Roman"/>
                <a:cs typeface="Times New Roman"/>
              </a:rPr>
              <a:t>nữ</a:t>
            </a:r>
            <a:r>
              <a:rPr sz="1200" spc="25" dirty="0">
                <a:latin typeface="Times New Roman"/>
                <a:cs typeface="Times New Roman"/>
              </a:rPr>
              <a:t> </a:t>
            </a:r>
            <a:r>
              <a:rPr sz="1200" dirty="0">
                <a:latin typeface="Times New Roman"/>
                <a:cs typeface="Times New Roman"/>
              </a:rPr>
              <a:t>giới</a:t>
            </a:r>
            <a:r>
              <a:rPr sz="1200" spc="15" dirty="0">
                <a:latin typeface="Times New Roman"/>
                <a:cs typeface="Times New Roman"/>
              </a:rPr>
              <a:t> </a:t>
            </a:r>
            <a:r>
              <a:rPr sz="1200" dirty="0">
                <a:latin typeface="Times New Roman"/>
                <a:cs typeface="Times New Roman"/>
              </a:rPr>
              <a:t>tại</a:t>
            </a:r>
            <a:r>
              <a:rPr sz="1200" spc="15" dirty="0">
                <a:latin typeface="Times New Roman"/>
                <a:cs typeface="Times New Roman"/>
              </a:rPr>
              <a:t> </a:t>
            </a:r>
            <a:r>
              <a:rPr sz="1200" dirty="0">
                <a:latin typeface="Times New Roman"/>
                <a:cs typeface="Times New Roman"/>
              </a:rPr>
              <a:t>nơi</a:t>
            </a:r>
            <a:r>
              <a:rPr sz="1200" spc="20" dirty="0">
                <a:latin typeface="Times New Roman"/>
                <a:cs typeface="Times New Roman"/>
              </a:rPr>
              <a:t> </a:t>
            </a:r>
            <a:r>
              <a:rPr sz="1200" dirty="0">
                <a:latin typeface="Times New Roman"/>
                <a:cs typeface="Times New Roman"/>
              </a:rPr>
              <a:t>làm</a:t>
            </a:r>
            <a:r>
              <a:rPr sz="1200" spc="10" dirty="0">
                <a:latin typeface="Times New Roman"/>
                <a:cs typeface="Times New Roman"/>
              </a:rPr>
              <a:t> </a:t>
            </a:r>
            <a:r>
              <a:rPr sz="1200" dirty="0">
                <a:latin typeface="Times New Roman"/>
                <a:cs typeface="Times New Roman"/>
              </a:rPr>
              <a:t>việc,</a:t>
            </a:r>
            <a:r>
              <a:rPr sz="1200" spc="15" dirty="0">
                <a:latin typeface="Times New Roman"/>
                <a:cs typeface="Times New Roman"/>
              </a:rPr>
              <a:t> </a:t>
            </a:r>
            <a:r>
              <a:rPr sz="1200" dirty="0">
                <a:latin typeface="Times New Roman"/>
                <a:cs typeface="Times New Roman"/>
              </a:rPr>
              <a:t>đồng thời</a:t>
            </a:r>
            <a:r>
              <a:rPr sz="1200" spc="30" dirty="0">
                <a:latin typeface="Times New Roman"/>
                <a:cs typeface="Times New Roman"/>
              </a:rPr>
              <a:t> </a:t>
            </a:r>
            <a:r>
              <a:rPr sz="1200" dirty="0">
                <a:latin typeface="Times New Roman"/>
                <a:cs typeface="Times New Roman"/>
              </a:rPr>
              <a:t>các</a:t>
            </a:r>
            <a:r>
              <a:rPr sz="1200" spc="20" dirty="0">
                <a:latin typeface="Times New Roman"/>
                <a:cs typeface="Times New Roman"/>
              </a:rPr>
              <a:t> </a:t>
            </a:r>
            <a:r>
              <a:rPr sz="1200" dirty="0">
                <a:latin typeface="Times New Roman"/>
                <a:cs typeface="Times New Roman"/>
              </a:rPr>
              <a:t>công ty</a:t>
            </a:r>
            <a:r>
              <a:rPr sz="1200" spc="5" dirty="0">
                <a:latin typeface="Times New Roman"/>
                <a:cs typeface="Times New Roman"/>
              </a:rPr>
              <a:t> </a:t>
            </a:r>
            <a:r>
              <a:rPr sz="1200" spc="-20" dirty="0">
                <a:latin typeface="Times New Roman"/>
                <a:cs typeface="Times New Roman"/>
              </a:rPr>
              <a:t>cũng </a:t>
            </a:r>
            <a:r>
              <a:rPr sz="1200" dirty="0">
                <a:latin typeface="Times New Roman"/>
                <a:cs typeface="Times New Roman"/>
              </a:rPr>
              <a:t>rất quan tâm đến</a:t>
            </a:r>
            <a:r>
              <a:rPr sz="1200" spc="-5" dirty="0">
                <a:latin typeface="Times New Roman"/>
                <a:cs typeface="Times New Roman"/>
              </a:rPr>
              <a:t> </a:t>
            </a:r>
            <a:r>
              <a:rPr sz="1200" dirty="0">
                <a:latin typeface="Times New Roman"/>
                <a:cs typeface="Times New Roman"/>
              </a:rPr>
              <a:t>Femcare</a:t>
            </a:r>
            <a:r>
              <a:rPr sz="1200" spc="30" dirty="0">
                <a:latin typeface="Times New Roman"/>
                <a:cs typeface="Times New Roman"/>
              </a:rPr>
              <a:t> </a:t>
            </a:r>
            <a:r>
              <a:rPr sz="1200" dirty="0">
                <a:latin typeface="Times New Roman"/>
                <a:cs typeface="Times New Roman"/>
              </a:rPr>
              <a:t>và</a:t>
            </a:r>
            <a:r>
              <a:rPr sz="1200" spc="-5" dirty="0">
                <a:latin typeface="Times New Roman"/>
                <a:cs typeface="Times New Roman"/>
              </a:rPr>
              <a:t> </a:t>
            </a:r>
            <a:r>
              <a:rPr sz="1200" spc="-10" dirty="0">
                <a:latin typeface="Times New Roman"/>
                <a:cs typeface="Times New Roman"/>
              </a:rPr>
              <a:t>Femtech.</a:t>
            </a:r>
            <a:endParaRPr sz="1200">
              <a:latin typeface="Times New Roman"/>
              <a:cs typeface="Times New Roman"/>
            </a:endParaRPr>
          </a:p>
        </p:txBody>
      </p:sp>
      <p:sp>
        <p:nvSpPr>
          <p:cNvPr id="23" name="object 23"/>
          <p:cNvSpPr txBox="1"/>
          <p:nvPr/>
        </p:nvSpPr>
        <p:spPr>
          <a:xfrm>
            <a:off x="6459728" y="5105476"/>
            <a:ext cx="5515610" cy="1675130"/>
          </a:xfrm>
          <a:prstGeom prst="rect">
            <a:avLst/>
          </a:prstGeom>
        </p:spPr>
        <p:txBody>
          <a:bodyPr vert="horz" wrap="square" lIns="0" tIns="12700" rIns="0" bIns="0" rtlCol="0">
            <a:spAutoFit/>
          </a:bodyPr>
          <a:lstStyle/>
          <a:p>
            <a:pPr marL="123825">
              <a:lnSpc>
                <a:spcPts val="1425"/>
              </a:lnSpc>
              <a:spcBef>
                <a:spcPts val="100"/>
              </a:spcBef>
            </a:pPr>
            <a:r>
              <a:rPr sz="1200" dirty="0">
                <a:latin typeface="Times New Roman"/>
                <a:cs typeface="Times New Roman"/>
              </a:rPr>
              <a:t>Theo</a:t>
            </a:r>
            <a:r>
              <a:rPr sz="1200" spc="-15" dirty="0">
                <a:latin typeface="Times New Roman"/>
                <a:cs typeface="Times New Roman"/>
              </a:rPr>
              <a:t> </a:t>
            </a:r>
            <a:r>
              <a:rPr sz="1200" dirty="0">
                <a:latin typeface="Times New Roman"/>
                <a:cs typeface="Times New Roman"/>
              </a:rPr>
              <a:t>khảo</a:t>
            </a:r>
            <a:r>
              <a:rPr sz="1200" spc="-5" dirty="0">
                <a:latin typeface="Times New Roman"/>
                <a:cs typeface="Times New Roman"/>
              </a:rPr>
              <a:t> </a:t>
            </a:r>
            <a:r>
              <a:rPr sz="1200" dirty="0">
                <a:latin typeface="Times New Roman"/>
                <a:cs typeface="Times New Roman"/>
              </a:rPr>
              <a:t>sát</a:t>
            </a:r>
            <a:r>
              <a:rPr sz="1200" spc="-10" dirty="0">
                <a:latin typeface="Times New Roman"/>
                <a:cs typeface="Times New Roman"/>
              </a:rPr>
              <a:t> </a:t>
            </a:r>
            <a:r>
              <a:rPr sz="1200" dirty="0">
                <a:latin typeface="Times New Roman"/>
                <a:cs typeface="Times New Roman"/>
              </a:rPr>
              <a:t>của</a:t>
            </a:r>
            <a:r>
              <a:rPr sz="1200" spc="-5" dirty="0">
                <a:latin typeface="Times New Roman"/>
                <a:cs typeface="Times New Roman"/>
              </a:rPr>
              <a:t> </a:t>
            </a:r>
            <a:r>
              <a:rPr sz="1200" dirty="0">
                <a:latin typeface="Times New Roman"/>
                <a:cs typeface="Times New Roman"/>
              </a:rPr>
              <a:t>Công</a:t>
            </a:r>
            <a:r>
              <a:rPr sz="1200" spc="-10" dirty="0">
                <a:latin typeface="Times New Roman"/>
                <a:cs typeface="Times New Roman"/>
              </a:rPr>
              <a:t> </a:t>
            </a:r>
            <a:r>
              <a:rPr sz="1200" dirty="0">
                <a:latin typeface="Times New Roman"/>
                <a:cs typeface="Times New Roman"/>
              </a:rPr>
              <a:t>ty</a:t>
            </a:r>
            <a:r>
              <a:rPr sz="1200" spc="-10" dirty="0">
                <a:latin typeface="Times New Roman"/>
                <a:cs typeface="Times New Roman"/>
              </a:rPr>
              <a:t> </a:t>
            </a:r>
            <a:r>
              <a:rPr sz="1200" dirty="0">
                <a:latin typeface="Times New Roman"/>
                <a:cs typeface="Times New Roman"/>
              </a:rPr>
              <a:t>tư</a:t>
            </a:r>
            <a:r>
              <a:rPr sz="1200" spc="-20" dirty="0">
                <a:latin typeface="Times New Roman"/>
                <a:cs typeface="Times New Roman"/>
              </a:rPr>
              <a:t> </a:t>
            </a:r>
            <a:r>
              <a:rPr sz="1200" dirty="0">
                <a:latin typeface="Times New Roman"/>
                <a:cs typeface="Times New Roman"/>
              </a:rPr>
              <a:t>vấn</a:t>
            </a:r>
            <a:r>
              <a:rPr sz="1200" spc="-15" dirty="0">
                <a:latin typeface="Times New Roman"/>
                <a:cs typeface="Times New Roman"/>
              </a:rPr>
              <a:t> </a:t>
            </a:r>
            <a:r>
              <a:rPr sz="1200" dirty="0">
                <a:latin typeface="Times New Roman"/>
                <a:cs typeface="Times New Roman"/>
              </a:rPr>
              <a:t>Frost &amp;</a:t>
            </a:r>
            <a:r>
              <a:rPr sz="1200" spc="-15" dirty="0">
                <a:latin typeface="Times New Roman"/>
                <a:cs typeface="Times New Roman"/>
              </a:rPr>
              <a:t> </a:t>
            </a:r>
            <a:r>
              <a:rPr sz="1200" dirty="0">
                <a:latin typeface="Times New Roman"/>
                <a:cs typeface="Times New Roman"/>
              </a:rPr>
              <a:t>Sullivan</a:t>
            </a:r>
            <a:r>
              <a:rPr sz="1200" spc="-5" dirty="0">
                <a:latin typeface="Times New Roman"/>
                <a:cs typeface="Times New Roman"/>
              </a:rPr>
              <a:t> </a:t>
            </a:r>
            <a:r>
              <a:rPr sz="1200" dirty="0">
                <a:latin typeface="Times New Roman"/>
                <a:cs typeface="Times New Roman"/>
              </a:rPr>
              <a:t>của</a:t>
            </a:r>
            <a:r>
              <a:rPr sz="1200" spc="-10" dirty="0">
                <a:latin typeface="Times New Roman"/>
                <a:cs typeface="Times New Roman"/>
              </a:rPr>
              <a:t> </a:t>
            </a:r>
            <a:r>
              <a:rPr sz="1200" dirty="0">
                <a:latin typeface="Times New Roman"/>
                <a:cs typeface="Times New Roman"/>
              </a:rPr>
              <a:t>Mỹ,</a:t>
            </a:r>
            <a:r>
              <a:rPr sz="1200" spc="20" dirty="0">
                <a:latin typeface="Times New Roman"/>
                <a:cs typeface="Times New Roman"/>
              </a:rPr>
              <a:t> </a:t>
            </a:r>
            <a:r>
              <a:rPr sz="1200" dirty="0">
                <a:latin typeface="Times New Roman"/>
                <a:cs typeface="Times New Roman"/>
              </a:rPr>
              <a:t>thị</a:t>
            </a:r>
            <a:r>
              <a:rPr sz="1200" spc="-10" dirty="0">
                <a:latin typeface="Times New Roman"/>
                <a:cs typeface="Times New Roman"/>
              </a:rPr>
              <a:t> </a:t>
            </a:r>
            <a:r>
              <a:rPr sz="1200" dirty="0">
                <a:latin typeface="Times New Roman"/>
                <a:cs typeface="Times New Roman"/>
              </a:rPr>
              <a:t>trường</a:t>
            </a:r>
            <a:r>
              <a:rPr sz="1200" spc="-10" dirty="0">
                <a:latin typeface="Times New Roman"/>
                <a:cs typeface="Times New Roman"/>
              </a:rPr>
              <a:t> </a:t>
            </a:r>
            <a:r>
              <a:rPr sz="1200" dirty="0">
                <a:latin typeface="Times New Roman"/>
                <a:cs typeface="Times New Roman"/>
              </a:rPr>
              <a:t>trên</a:t>
            </a:r>
            <a:r>
              <a:rPr sz="1200" spc="10" dirty="0">
                <a:latin typeface="Times New Roman"/>
                <a:cs typeface="Times New Roman"/>
              </a:rPr>
              <a:t> </a:t>
            </a:r>
            <a:r>
              <a:rPr sz="1200" dirty="0">
                <a:latin typeface="Times New Roman"/>
                <a:cs typeface="Times New Roman"/>
              </a:rPr>
              <a:t>toàn</a:t>
            </a:r>
            <a:r>
              <a:rPr sz="1200" spc="-5" dirty="0">
                <a:latin typeface="Times New Roman"/>
                <a:cs typeface="Times New Roman"/>
              </a:rPr>
              <a:t> </a:t>
            </a:r>
            <a:r>
              <a:rPr sz="1200" dirty="0">
                <a:latin typeface="Times New Roman"/>
                <a:cs typeface="Times New Roman"/>
              </a:rPr>
              <a:t>cầu</a:t>
            </a:r>
            <a:r>
              <a:rPr sz="1200" spc="5" dirty="0">
                <a:latin typeface="Times New Roman"/>
                <a:cs typeface="Times New Roman"/>
              </a:rPr>
              <a:t> </a:t>
            </a:r>
            <a:r>
              <a:rPr sz="1200" spc="-25" dirty="0">
                <a:latin typeface="Times New Roman"/>
                <a:cs typeface="Times New Roman"/>
              </a:rPr>
              <a:t>của</a:t>
            </a:r>
            <a:endParaRPr sz="1200">
              <a:latin typeface="Times New Roman"/>
              <a:cs typeface="Times New Roman"/>
            </a:endParaRPr>
          </a:p>
          <a:p>
            <a:pPr marL="12700">
              <a:lnSpc>
                <a:spcPts val="1405"/>
              </a:lnSpc>
            </a:pPr>
            <a:r>
              <a:rPr sz="1200" dirty="0">
                <a:latin typeface="Times New Roman"/>
                <a:cs typeface="Times New Roman"/>
              </a:rPr>
              <a:t>Femtech</a:t>
            </a:r>
            <a:r>
              <a:rPr sz="1200" spc="15" dirty="0">
                <a:latin typeface="Times New Roman"/>
                <a:cs typeface="Times New Roman"/>
              </a:rPr>
              <a:t> </a:t>
            </a:r>
            <a:r>
              <a:rPr sz="1200" dirty="0">
                <a:latin typeface="Times New Roman"/>
                <a:cs typeface="Times New Roman"/>
              </a:rPr>
              <a:t>được dự</a:t>
            </a:r>
            <a:r>
              <a:rPr sz="1200" spc="-10" dirty="0">
                <a:latin typeface="Times New Roman"/>
                <a:cs typeface="Times New Roman"/>
              </a:rPr>
              <a:t> </a:t>
            </a:r>
            <a:r>
              <a:rPr sz="1200" dirty="0">
                <a:latin typeface="Times New Roman"/>
                <a:cs typeface="Times New Roman"/>
              </a:rPr>
              <a:t>kiến</a:t>
            </a:r>
            <a:r>
              <a:rPr sz="1200" spc="-5" dirty="0">
                <a:latin typeface="Times New Roman"/>
                <a:cs typeface="Times New Roman"/>
              </a:rPr>
              <a:t> </a:t>
            </a:r>
            <a:r>
              <a:rPr sz="1200" dirty="0">
                <a:latin typeface="Times New Roman"/>
                <a:cs typeface="Times New Roman"/>
              </a:rPr>
              <a:t>sẽ</a:t>
            </a:r>
            <a:r>
              <a:rPr sz="1200" spc="-10" dirty="0">
                <a:latin typeface="Times New Roman"/>
                <a:cs typeface="Times New Roman"/>
              </a:rPr>
              <a:t> </a:t>
            </a:r>
            <a:r>
              <a:rPr sz="1200" dirty="0">
                <a:latin typeface="Times New Roman"/>
                <a:cs typeface="Times New Roman"/>
              </a:rPr>
              <a:t>tăng lên</a:t>
            </a:r>
            <a:r>
              <a:rPr sz="1200" spc="5" dirty="0">
                <a:latin typeface="Times New Roman"/>
                <a:cs typeface="Times New Roman"/>
              </a:rPr>
              <a:t> </a:t>
            </a:r>
            <a:r>
              <a:rPr sz="1200" dirty="0">
                <a:latin typeface="Times New Roman"/>
                <a:cs typeface="Times New Roman"/>
              </a:rPr>
              <a:t>mức hơn</a:t>
            </a:r>
            <a:r>
              <a:rPr sz="1200" spc="-15" dirty="0">
                <a:latin typeface="Times New Roman"/>
                <a:cs typeface="Times New Roman"/>
              </a:rPr>
              <a:t> </a:t>
            </a:r>
            <a:r>
              <a:rPr sz="1200" dirty="0">
                <a:latin typeface="Times New Roman"/>
                <a:cs typeface="Times New Roman"/>
              </a:rPr>
              <a:t>5</a:t>
            </a:r>
            <a:r>
              <a:rPr sz="1200" spc="-5" dirty="0">
                <a:latin typeface="Times New Roman"/>
                <a:cs typeface="Times New Roman"/>
              </a:rPr>
              <a:t> </a:t>
            </a:r>
            <a:r>
              <a:rPr sz="1200" dirty="0">
                <a:latin typeface="Times New Roman"/>
                <a:cs typeface="Times New Roman"/>
              </a:rPr>
              <a:t>nghìn</a:t>
            </a:r>
            <a:r>
              <a:rPr sz="1200" spc="20" dirty="0">
                <a:latin typeface="Times New Roman"/>
                <a:cs typeface="Times New Roman"/>
              </a:rPr>
              <a:t> </a:t>
            </a:r>
            <a:r>
              <a:rPr sz="1200" dirty="0">
                <a:latin typeface="Times New Roman"/>
                <a:cs typeface="Times New Roman"/>
              </a:rPr>
              <a:t>tỷ</a:t>
            </a:r>
            <a:r>
              <a:rPr sz="1200" spc="-50" dirty="0">
                <a:latin typeface="Times New Roman"/>
                <a:cs typeface="Times New Roman"/>
              </a:rPr>
              <a:t> </a:t>
            </a:r>
            <a:r>
              <a:rPr sz="1200" dirty="0">
                <a:latin typeface="Times New Roman"/>
                <a:cs typeface="Times New Roman"/>
              </a:rPr>
              <a:t>Yên</a:t>
            </a:r>
            <a:r>
              <a:rPr sz="1200" spc="-5" dirty="0">
                <a:latin typeface="Times New Roman"/>
                <a:cs typeface="Times New Roman"/>
              </a:rPr>
              <a:t> </a:t>
            </a:r>
            <a:r>
              <a:rPr sz="1200" dirty="0">
                <a:latin typeface="Times New Roman"/>
                <a:cs typeface="Times New Roman"/>
              </a:rPr>
              <a:t>(50</a:t>
            </a:r>
            <a:r>
              <a:rPr sz="1200" spc="-10" dirty="0">
                <a:latin typeface="Times New Roman"/>
                <a:cs typeface="Times New Roman"/>
              </a:rPr>
              <a:t> </a:t>
            </a:r>
            <a:r>
              <a:rPr sz="1200" dirty="0">
                <a:latin typeface="Times New Roman"/>
                <a:cs typeface="Times New Roman"/>
              </a:rPr>
              <a:t>tỷ</a:t>
            </a:r>
            <a:r>
              <a:rPr sz="1200" spc="-5" dirty="0">
                <a:latin typeface="Times New Roman"/>
                <a:cs typeface="Times New Roman"/>
              </a:rPr>
              <a:t> </a:t>
            </a:r>
            <a:r>
              <a:rPr sz="1200" dirty="0">
                <a:latin typeface="Times New Roman"/>
                <a:cs typeface="Times New Roman"/>
              </a:rPr>
              <a:t>USD)</a:t>
            </a:r>
            <a:r>
              <a:rPr sz="1200" spc="-20" dirty="0">
                <a:latin typeface="Times New Roman"/>
                <a:cs typeface="Times New Roman"/>
              </a:rPr>
              <a:t> </a:t>
            </a:r>
            <a:r>
              <a:rPr sz="1200" dirty="0">
                <a:latin typeface="Times New Roman"/>
                <a:cs typeface="Times New Roman"/>
              </a:rPr>
              <a:t>vào</a:t>
            </a:r>
            <a:r>
              <a:rPr sz="1200" spc="5" dirty="0">
                <a:latin typeface="Times New Roman"/>
                <a:cs typeface="Times New Roman"/>
              </a:rPr>
              <a:t> </a:t>
            </a:r>
            <a:r>
              <a:rPr sz="1200" dirty="0">
                <a:latin typeface="Times New Roman"/>
                <a:cs typeface="Times New Roman"/>
              </a:rPr>
              <a:t>năm</a:t>
            </a:r>
            <a:r>
              <a:rPr sz="1200" spc="10" dirty="0">
                <a:latin typeface="Times New Roman"/>
                <a:cs typeface="Times New Roman"/>
              </a:rPr>
              <a:t> </a:t>
            </a:r>
            <a:r>
              <a:rPr sz="1200" spc="-10" dirty="0">
                <a:latin typeface="Times New Roman"/>
                <a:cs typeface="Times New Roman"/>
              </a:rPr>
              <a:t>2025.</a:t>
            </a:r>
            <a:endParaRPr sz="1200">
              <a:latin typeface="Times New Roman"/>
              <a:cs typeface="Times New Roman"/>
            </a:endParaRPr>
          </a:p>
          <a:p>
            <a:pPr marL="123825">
              <a:lnSpc>
                <a:spcPts val="1420"/>
              </a:lnSpc>
            </a:pPr>
            <a:r>
              <a:rPr sz="1200" dirty="0">
                <a:solidFill>
                  <a:srgbClr val="252525"/>
                </a:solidFill>
                <a:latin typeface="Times New Roman"/>
                <a:cs typeface="Times New Roman"/>
              </a:rPr>
              <a:t>Trong</a:t>
            </a:r>
            <a:r>
              <a:rPr sz="1200" spc="-35" dirty="0">
                <a:solidFill>
                  <a:srgbClr val="252525"/>
                </a:solidFill>
                <a:latin typeface="Times New Roman"/>
                <a:cs typeface="Times New Roman"/>
              </a:rPr>
              <a:t> </a:t>
            </a:r>
            <a:r>
              <a:rPr sz="1200" dirty="0">
                <a:solidFill>
                  <a:srgbClr val="252525"/>
                </a:solidFill>
                <a:latin typeface="Times New Roman"/>
                <a:cs typeface="Times New Roman"/>
              </a:rPr>
              <a:t>cuộc</a:t>
            </a:r>
            <a:r>
              <a:rPr sz="1200" spc="-25" dirty="0">
                <a:solidFill>
                  <a:srgbClr val="252525"/>
                </a:solidFill>
                <a:latin typeface="Times New Roman"/>
                <a:cs typeface="Times New Roman"/>
              </a:rPr>
              <a:t> </a:t>
            </a:r>
            <a:r>
              <a:rPr sz="1200" dirty="0">
                <a:solidFill>
                  <a:srgbClr val="252525"/>
                </a:solidFill>
                <a:latin typeface="Times New Roman"/>
                <a:cs typeface="Times New Roman"/>
              </a:rPr>
              <a:t>khảo</a:t>
            </a:r>
            <a:r>
              <a:rPr sz="1200" spc="-30" dirty="0">
                <a:solidFill>
                  <a:srgbClr val="252525"/>
                </a:solidFill>
                <a:latin typeface="Times New Roman"/>
                <a:cs typeface="Times New Roman"/>
              </a:rPr>
              <a:t> </a:t>
            </a:r>
            <a:r>
              <a:rPr sz="1200" dirty="0">
                <a:solidFill>
                  <a:srgbClr val="252525"/>
                </a:solidFill>
                <a:latin typeface="Times New Roman"/>
                <a:cs typeface="Times New Roman"/>
              </a:rPr>
              <a:t>sát</a:t>
            </a:r>
            <a:r>
              <a:rPr sz="1200" spc="-15" dirty="0">
                <a:solidFill>
                  <a:srgbClr val="252525"/>
                </a:solidFill>
                <a:latin typeface="Times New Roman"/>
                <a:cs typeface="Times New Roman"/>
              </a:rPr>
              <a:t> </a:t>
            </a:r>
            <a:r>
              <a:rPr sz="1200" dirty="0">
                <a:solidFill>
                  <a:srgbClr val="252525"/>
                </a:solidFill>
                <a:latin typeface="Times New Roman"/>
                <a:cs typeface="Times New Roman"/>
              </a:rPr>
              <a:t>này, người</a:t>
            </a:r>
            <a:r>
              <a:rPr sz="1200" spc="-20" dirty="0">
                <a:solidFill>
                  <a:srgbClr val="252525"/>
                </a:solidFill>
                <a:latin typeface="Times New Roman"/>
                <a:cs typeface="Times New Roman"/>
              </a:rPr>
              <a:t> </a:t>
            </a:r>
            <a:r>
              <a:rPr sz="1200" dirty="0">
                <a:solidFill>
                  <a:srgbClr val="252525"/>
                </a:solidFill>
                <a:latin typeface="Times New Roman"/>
                <a:cs typeface="Times New Roman"/>
              </a:rPr>
              <a:t>ta</a:t>
            </a:r>
            <a:r>
              <a:rPr sz="1200" spc="-35" dirty="0">
                <a:solidFill>
                  <a:srgbClr val="252525"/>
                </a:solidFill>
                <a:latin typeface="Times New Roman"/>
                <a:cs typeface="Times New Roman"/>
              </a:rPr>
              <a:t> </a:t>
            </a:r>
            <a:r>
              <a:rPr sz="1200" dirty="0">
                <a:solidFill>
                  <a:srgbClr val="252525"/>
                </a:solidFill>
                <a:latin typeface="Times New Roman"/>
                <a:cs typeface="Times New Roman"/>
              </a:rPr>
              <a:t>cũng</a:t>
            </a:r>
            <a:r>
              <a:rPr sz="1200" spc="-30" dirty="0">
                <a:solidFill>
                  <a:srgbClr val="252525"/>
                </a:solidFill>
                <a:latin typeface="Times New Roman"/>
                <a:cs typeface="Times New Roman"/>
              </a:rPr>
              <a:t> </a:t>
            </a:r>
            <a:r>
              <a:rPr sz="1200" dirty="0">
                <a:solidFill>
                  <a:srgbClr val="252525"/>
                </a:solidFill>
                <a:latin typeface="Times New Roman"/>
                <a:cs typeface="Times New Roman"/>
              </a:rPr>
              <a:t>đề</a:t>
            </a:r>
            <a:r>
              <a:rPr sz="1200" spc="-35" dirty="0">
                <a:solidFill>
                  <a:srgbClr val="252525"/>
                </a:solidFill>
                <a:latin typeface="Times New Roman"/>
                <a:cs typeface="Times New Roman"/>
              </a:rPr>
              <a:t> </a:t>
            </a:r>
            <a:r>
              <a:rPr sz="1200" dirty="0">
                <a:solidFill>
                  <a:srgbClr val="252525"/>
                </a:solidFill>
                <a:latin typeface="Times New Roman"/>
                <a:cs typeface="Times New Roman"/>
              </a:rPr>
              <a:t>cập</a:t>
            </a:r>
            <a:r>
              <a:rPr sz="1200" spc="-15" dirty="0">
                <a:solidFill>
                  <a:srgbClr val="252525"/>
                </a:solidFill>
                <a:latin typeface="Times New Roman"/>
                <a:cs typeface="Times New Roman"/>
              </a:rPr>
              <a:t> </a:t>
            </a:r>
            <a:r>
              <a:rPr sz="1200" dirty="0">
                <a:solidFill>
                  <a:srgbClr val="252525"/>
                </a:solidFill>
                <a:latin typeface="Times New Roman"/>
                <a:cs typeface="Times New Roman"/>
              </a:rPr>
              <a:t>đến</a:t>
            </a:r>
            <a:r>
              <a:rPr sz="1200" spc="-30" dirty="0">
                <a:solidFill>
                  <a:srgbClr val="252525"/>
                </a:solidFill>
                <a:latin typeface="Times New Roman"/>
                <a:cs typeface="Times New Roman"/>
              </a:rPr>
              <a:t> </a:t>
            </a:r>
            <a:r>
              <a:rPr sz="1200" dirty="0">
                <a:solidFill>
                  <a:srgbClr val="252525"/>
                </a:solidFill>
                <a:latin typeface="Times New Roman"/>
                <a:cs typeface="Times New Roman"/>
              </a:rPr>
              <a:t>khoản</a:t>
            </a:r>
            <a:r>
              <a:rPr sz="1200" spc="-30" dirty="0">
                <a:solidFill>
                  <a:srgbClr val="252525"/>
                </a:solidFill>
                <a:latin typeface="Times New Roman"/>
                <a:cs typeface="Times New Roman"/>
              </a:rPr>
              <a:t> </a:t>
            </a:r>
            <a:r>
              <a:rPr sz="1200" dirty="0">
                <a:solidFill>
                  <a:srgbClr val="252525"/>
                </a:solidFill>
                <a:latin typeface="Times New Roman"/>
                <a:cs typeface="Times New Roman"/>
              </a:rPr>
              <a:t>đầu</a:t>
            </a:r>
            <a:r>
              <a:rPr sz="1200" spc="-20" dirty="0">
                <a:solidFill>
                  <a:srgbClr val="252525"/>
                </a:solidFill>
                <a:latin typeface="Times New Roman"/>
                <a:cs typeface="Times New Roman"/>
              </a:rPr>
              <a:t> </a:t>
            </a:r>
            <a:r>
              <a:rPr sz="1200" dirty="0">
                <a:solidFill>
                  <a:srgbClr val="252525"/>
                </a:solidFill>
                <a:latin typeface="Times New Roman"/>
                <a:cs typeface="Times New Roman"/>
              </a:rPr>
              <a:t>tư</a:t>
            </a:r>
            <a:r>
              <a:rPr sz="1200" spc="-45" dirty="0">
                <a:solidFill>
                  <a:srgbClr val="252525"/>
                </a:solidFill>
                <a:latin typeface="Times New Roman"/>
                <a:cs typeface="Times New Roman"/>
              </a:rPr>
              <a:t> </a:t>
            </a:r>
            <a:r>
              <a:rPr sz="1200" dirty="0">
                <a:solidFill>
                  <a:srgbClr val="252525"/>
                </a:solidFill>
                <a:latin typeface="Times New Roman"/>
                <a:cs typeface="Times New Roman"/>
              </a:rPr>
              <a:t>vào</a:t>
            </a:r>
            <a:r>
              <a:rPr sz="1200" spc="-25" dirty="0">
                <a:solidFill>
                  <a:srgbClr val="252525"/>
                </a:solidFill>
                <a:latin typeface="Times New Roman"/>
                <a:cs typeface="Times New Roman"/>
              </a:rPr>
              <a:t> </a:t>
            </a:r>
            <a:r>
              <a:rPr sz="1200" dirty="0">
                <a:solidFill>
                  <a:srgbClr val="252525"/>
                </a:solidFill>
                <a:latin typeface="Times New Roman"/>
                <a:cs typeface="Times New Roman"/>
              </a:rPr>
              <a:t>Femtech, với</a:t>
            </a:r>
            <a:r>
              <a:rPr sz="1200" spc="-25" dirty="0">
                <a:solidFill>
                  <a:srgbClr val="252525"/>
                </a:solidFill>
                <a:latin typeface="Times New Roman"/>
                <a:cs typeface="Times New Roman"/>
              </a:rPr>
              <a:t> 227</a:t>
            </a:r>
            <a:endParaRPr sz="1200">
              <a:latin typeface="Times New Roman"/>
              <a:cs typeface="Times New Roman"/>
            </a:endParaRPr>
          </a:p>
          <a:p>
            <a:pPr marL="127000" indent="-114300">
              <a:lnSpc>
                <a:spcPts val="1415"/>
              </a:lnSpc>
              <a:spcBef>
                <a:spcPts val="60"/>
              </a:spcBef>
            </a:pPr>
            <a:r>
              <a:rPr sz="1200" dirty="0">
                <a:solidFill>
                  <a:srgbClr val="252525"/>
                </a:solidFill>
                <a:latin typeface="Times New Roman"/>
                <a:cs typeface="Times New Roman"/>
              </a:rPr>
              <a:t>khoản</a:t>
            </a:r>
            <a:r>
              <a:rPr sz="1200" spc="-10" dirty="0">
                <a:solidFill>
                  <a:srgbClr val="252525"/>
                </a:solidFill>
                <a:latin typeface="Times New Roman"/>
                <a:cs typeface="Times New Roman"/>
              </a:rPr>
              <a:t> </a:t>
            </a:r>
            <a:r>
              <a:rPr sz="1200" dirty="0">
                <a:solidFill>
                  <a:srgbClr val="252525"/>
                </a:solidFill>
                <a:latin typeface="Times New Roman"/>
                <a:cs typeface="Times New Roman"/>
              </a:rPr>
              <a:t>đầu</a:t>
            </a:r>
            <a:r>
              <a:rPr sz="1200" spc="5" dirty="0">
                <a:solidFill>
                  <a:srgbClr val="252525"/>
                </a:solidFill>
                <a:latin typeface="Times New Roman"/>
                <a:cs typeface="Times New Roman"/>
              </a:rPr>
              <a:t> </a:t>
            </a:r>
            <a:r>
              <a:rPr sz="1200" dirty="0">
                <a:solidFill>
                  <a:srgbClr val="252525"/>
                </a:solidFill>
                <a:latin typeface="Times New Roman"/>
                <a:cs typeface="Times New Roman"/>
              </a:rPr>
              <a:t>tư</a:t>
            </a:r>
            <a:r>
              <a:rPr sz="1200" spc="-20" dirty="0">
                <a:solidFill>
                  <a:srgbClr val="252525"/>
                </a:solidFill>
                <a:latin typeface="Times New Roman"/>
                <a:cs typeface="Times New Roman"/>
              </a:rPr>
              <a:t> </a:t>
            </a:r>
            <a:r>
              <a:rPr sz="1200" dirty="0">
                <a:solidFill>
                  <a:srgbClr val="252525"/>
                </a:solidFill>
                <a:latin typeface="Times New Roman"/>
                <a:cs typeface="Times New Roman"/>
              </a:rPr>
              <a:t>vào</a:t>
            </a:r>
            <a:r>
              <a:rPr sz="1200" spc="5" dirty="0">
                <a:solidFill>
                  <a:srgbClr val="252525"/>
                </a:solidFill>
                <a:latin typeface="Times New Roman"/>
                <a:cs typeface="Times New Roman"/>
              </a:rPr>
              <a:t> </a:t>
            </a:r>
            <a:r>
              <a:rPr sz="1200" dirty="0">
                <a:solidFill>
                  <a:srgbClr val="252525"/>
                </a:solidFill>
                <a:latin typeface="Times New Roman"/>
                <a:cs typeface="Times New Roman"/>
              </a:rPr>
              <a:t>sức</a:t>
            </a:r>
            <a:r>
              <a:rPr sz="1200" spc="-10" dirty="0">
                <a:solidFill>
                  <a:srgbClr val="252525"/>
                </a:solidFill>
                <a:latin typeface="Times New Roman"/>
                <a:cs typeface="Times New Roman"/>
              </a:rPr>
              <a:t> </a:t>
            </a:r>
            <a:r>
              <a:rPr sz="1200" dirty="0">
                <a:solidFill>
                  <a:srgbClr val="252525"/>
                </a:solidFill>
                <a:latin typeface="Times New Roman"/>
                <a:cs typeface="Times New Roman"/>
              </a:rPr>
              <a:t>khỏe</a:t>
            </a:r>
            <a:r>
              <a:rPr sz="1200" spc="-15" dirty="0">
                <a:solidFill>
                  <a:srgbClr val="252525"/>
                </a:solidFill>
                <a:latin typeface="Times New Roman"/>
                <a:cs typeface="Times New Roman"/>
              </a:rPr>
              <a:t> </a:t>
            </a:r>
            <a:r>
              <a:rPr sz="1200" dirty="0">
                <a:solidFill>
                  <a:srgbClr val="252525"/>
                </a:solidFill>
                <a:latin typeface="Times New Roman"/>
                <a:cs typeface="Times New Roman"/>
              </a:rPr>
              <a:t>kỹ</a:t>
            </a:r>
            <a:r>
              <a:rPr sz="1200" spc="-5" dirty="0">
                <a:solidFill>
                  <a:srgbClr val="252525"/>
                </a:solidFill>
                <a:latin typeface="Times New Roman"/>
                <a:cs typeface="Times New Roman"/>
              </a:rPr>
              <a:t> </a:t>
            </a:r>
            <a:r>
              <a:rPr sz="1200" dirty="0">
                <a:solidFill>
                  <a:srgbClr val="252525"/>
                </a:solidFill>
                <a:latin typeface="Times New Roman"/>
                <a:cs typeface="Times New Roman"/>
              </a:rPr>
              <a:t>thuật</a:t>
            </a:r>
            <a:r>
              <a:rPr sz="1200" spc="5" dirty="0">
                <a:solidFill>
                  <a:srgbClr val="252525"/>
                </a:solidFill>
                <a:latin typeface="Times New Roman"/>
                <a:cs typeface="Times New Roman"/>
              </a:rPr>
              <a:t> </a:t>
            </a:r>
            <a:r>
              <a:rPr sz="1200" dirty="0">
                <a:solidFill>
                  <a:srgbClr val="252525"/>
                </a:solidFill>
                <a:latin typeface="Times New Roman"/>
                <a:cs typeface="Times New Roman"/>
              </a:rPr>
              <a:t>số</a:t>
            </a:r>
            <a:r>
              <a:rPr sz="1200" spc="-20" dirty="0">
                <a:solidFill>
                  <a:srgbClr val="252525"/>
                </a:solidFill>
                <a:latin typeface="Times New Roman"/>
                <a:cs typeface="Times New Roman"/>
              </a:rPr>
              <a:t> </a:t>
            </a:r>
            <a:r>
              <a:rPr sz="1200" dirty="0">
                <a:solidFill>
                  <a:srgbClr val="252525"/>
                </a:solidFill>
                <a:latin typeface="Times New Roman"/>
                <a:cs typeface="Times New Roman"/>
              </a:rPr>
              <a:t>(Digital</a:t>
            </a:r>
            <a:r>
              <a:rPr sz="1200" spc="20" dirty="0">
                <a:solidFill>
                  <a:srgbClr val="252525"/>
                </a:solidFill>
                <a:latin typeface="Times New Roman"/>
                <a:cs typeface="Times New Roman"/>
              </a:rPr>
              <a:t> </a:t>
            </a:r>
            <a:r>
              <a:rPr sz="1200" dirty="0">
                <a:solidFill>
                  <a:srgbClr val="252525"/>
                </a:solidFill>
                <a:latin typeface="Times New Roman"/>
                <a:cs typeface="Times New Roman"/>
              </a:rPr>
              <a:t>Health)</a:t>
            </a:r>
            <a:r>
              <a:rPr sz="1200" spc="10" dirty="0">
                <a:solidFill>
                  <a:srgbClr val="252525"/>
                </a:solidFill>
                <a:latin typeface="Times New Roman"/>
                <a:cs typeface="Times New Roman"/>
              </a:rPr>
              <a:t> </a:t>
            </a:r>
            <a:r>
              <a:rPr sz="1200" dirty="0">
                <a:solidFill>
                  <a:srgbClr val="252525"/>
                </a:solidFill>
                <a:latin typeface="Times New Roman"/>
                <a:cs typeface="Times New Roman"/>
              </a:rPr>
              <a:t>trong</a:t>
            </a:r>
            <a:r>
              <a:rPr sz="1200" spc="-10" dirty="0">
                <a:solidFill>
                  <a:srgbClr val="252525"/>
                </a:solidFill>
                <a:latin typeface="Times New Roman"/>
                <a:cs typeface="Times New Roman"/>
              </a:rPr>
              <a:t> </a:t>
            </a:r>
            <a:r>
              <a:rPr sz="1200" dirty="0">
                <a:solidFill>
                  <a:srgbClr val="252525"/>
                </a:solidFill>
                <a:latin typeface="Times New Roman"/>
                <a:cs typeface="Times New Roman"/>
              </a:rPr>
              <a:t>năm 2017</a:t>
            </a:r>
            <a:r>
              <a:rPr sz="1200" spc="-5" dirty="0">
                <a:solidFill>
                  <a:srgbClr val="252525"/>
                </a:solidFill>
                <a:latin typeface="Times New Roman"/>
                <a:cs typeface="Times New Roman"/>
              </a:rPr>
              <a:t> </a:t>
            </a:r>
            <a:r>
              <a:rPr sz="1200" dirty="0">
                <a:solidFill>
                  <a:srgbClr val="252525"/>
                </a:solidFill>
                <a:latin typeface="Times New Roman"/>
                <a:cs typeface="Times New Roman"/>
              </a:rPr>
              <a:t>đạt 11,5</a:t>
            </a:r>
            <a:r>
              <a:rPr sz="1200" spc="-20" dirty="0">
                <a:solidFill>
                  <a:srgbClr val="252525"/>
                </a:solidFill>
                <a:latin typeface="Times New Roman"/>
                <a:cs typeface="Times New Roman"/>
              </a:rPr>
              <a:t> </a:t>
            </a:r>
            <a:r>
              <a:rPr sz="1200" dirty="0">
                <a:solidFill>
                  <a:srgbClr val="252525"/>
                </a:solidFill>
                <a:latin typeface="Times New Roman"/>
                <a:cs typeface="Times New Roman"/>
              </a:rPr>
              <a:t>tỷ</a:t>
            </a:r>
            <a:r>
              <a:rPr sz="1200" spc="-5" dirty="0">
                <a:solidFill>
                  <a:srgbClr val="252525"/>
                </a:solidFill>
                <a:latin typeface="Times New Roman"/>
                <a:cs typeface="Times New Roman"/>
              </a:rPr>
              <a:t> </a:t>
            </a:r>
            <a:r>
              <a:rPr sz="1200" spc="-20" dirty="0">
                <a:solidFill>
                  <a:srgbClr val="252525"/>
                </a:solidFill>
                <a:latin typeface="Times New Roman"/>
                <a:cs typeface="Times New Roman"/>
              </a:rPr>
              <a:t>USD.</a:t>
            </a:r>
            <a:endParaRPr sz="1200">
              <a:latin typeface="Times New Roman"/>
              <a:cs typeface="Times New Roman"/>
            </a:endParaRPr>
          </a:p>
          <a:p>
            <a:pPr marL="127000">
              <a:lnSpc>
                <a:spcPts val="1415"/>
              </a:lnSpc>
            </a:pPr>
            <a:r>
              <a:rPr sz="1200" dirty="0">
                <a:solidFill>
                  <a:srgbClr val="252525"/>
                </a:solidFill>
                <a:latin typeface="Times New Roman"/>
                <a:cs typeface="Times New Roman"/>
              </a:rPr>
              <a:t>Ngoài</a:t>
            </a:r>
            <a:r>
              <a:rPr sz="1200" spc="10" dirty="0">
                <a:solidFill>
                  <a:srgbClr val="252525"/>
                </a:solidFill>
                <a:latin typeface="Times New Roman"/>
                <a:cs typeface="Times New Roman"/>
              </a:rPr>
              <a:t> </a:t>
            </a:r>
            <a:r>
              <a:rPr sz="1200" dirty="0">
                <a:solidFill>
                  <a:srgbClr val="252525"/>
                </a:solidFill>
                <a:latin typeface="Times New Roman"/>
                <a:cs typeface="Times New Roman"/>
              </a:rPr>
              <a:t>ra,</a:t>
            </a:r>
            <a:r>
              <a:rPr sz="1200" spc="5" dirty="0">
                <a:solidFill>
                  <a:srgbClr val="252525"/>
                </a:solidFill>
                <a:latin typeface="Times New Roman"/>
                <a:cs typeface="Times New Roman"/>
              </a:rPr>
              <a:t> </a:t>
            </a:r>
            <a:r>
              <a:rPr sz="1200" dirty="0">
                <a:solidFill>
                  <a:srgbClr val="252525"/>
                </a:solidFill>
                <a:latin typeface="Times New Roman"/>
                <a:cs typeface="Times New Roman"/>
              </a:rPr>
              <a:t>chăm</a:t>
            </a:r>
            <a:r>
              <a:rPr sz="1200" spc="20" dirty="0">
                <a:solidFill>
                  <a:srgbClr val="252525"/>
                </a:solidFill>
                <a:latin typeface="Times New Roman"/>
                <a:cs typeface="Times New Roman"/>
              </a:rPr>
              <a:t> </a:t>
            </a:r>
            <a:r>
              <a:rPr sz="1200" dirty="0">
                <a:solidFill>
                  <a:srgbClr val="252525"/>
                </a:solidFill>
                <a:latin typeface="Times New Roman"/>
                <a:cs typeface="Times New Roman"/>
              </a:rPr>
              <a:t>sóc sức</a:t>
            </a:r>
            <a:r>
              <a:rPr sz="1200" spc="-5" dirty="0">
                <a:solidFill>
                  <a:srgbClr val="252525"/>
                </a:solidFill>
                <a:latin typeface="Times New Roman"/>
                <a:cs typeface="Times New Roman"/>
              </a:rPr>
              <a:t> </a:t>
            </a:r>
            <a:r>
              <a:rPr sz="1200" dirty="0">
                <a:solidFill>
                  <a:srgbClr val="252525"/>
                </a:solidFill>
                <a:latin typeface="Times New Roman"/>
                <a:cs typeface="Times New Roman"/>
              </a:rPr>
              <a:t>khỏe</a:t>
            </a:r>
            <a:r>
              <a:rPr sz="1200" spc="-10" dirty="0">
                <a:solidFill>
                  <a:srgbClr val="252525"/>
                </a:solidFill>
                <a:latin typeface="Times New Roman"/>
                <a:cs typeface="Times New Roman"/>
              </a:rPr>
              <a:t> </a:t>
            </a:r>
            <a:r>
              <a:rPr sz="1200" dirty="0">
                <a:solidFill>
                  <a:srgbClr val="252525"/>
                </a:solidFill>
                <a:latin typeface="Times New Roman"/>
                <a:cs typeface="Times New Roman"/>
              </a:rPr>
              <a:t>cá</a:t>
            </a:r>
            <a:r>
              <a:rPr sz="1200" spc="10" dirty="0">
                <a:solidFill>
                  <a:srgbClr val="252525"/>
                </a:solidFill>
                <a:latin typeface="Times New Roman"/>
                <a:cs typeface="Times New Roman"/>
              </a:rPr>
              <a:t> </a:t>
            </a:r>
            <a:r>
              <a:rPr sz="1200" dirty="0">
                <a:solidFill>
                  <a:srgbClr val="252525"/>
                </a:solidFill>
                <a:latin typeface="Times New Roman"/>
                <a:cs typeface="Times New Roman"/>
              </a:rPr>
              <a:t>nhân</a:t>
            </a:r>
            <a:r>
              <a:rPr sz="1200" spc="5" dirty="0">
                <a:solidFill>
                  <a:srgbClr val="252525"/>
                </a:solidFill>
                <a:latin typeface="Times New Roman"/>
                <a:cs typeface="Times New Roman"/>
              </a:rPr>
              <a:t> </a:t>
            </a:r>
            <a:r>
              <a:rPr sz="1200" dirty="0">
                <a:solidFill>
                  <a:srgbClr val="252525"/>
                </a:solidFill>
                <a:latin typeface="Times New Roman"/>
                <a:cs typeface="Times New Roman"/>
              </a:rPr>
              <a:t>hóa cũng</a:t>
            </a:r>
            <a:r>
              <a:rPr sz="1200" spc="-5" dirty="0">
                <a:solidFill>
                  <a:srgbClr val="252525"/>
                </a:solidFill>
                <a:latin typeface="Times New Roman"/>
                <a:cs typeface="Times New Roman"/>
              </a:rPr>
              <a:t> </a:t>
            </a:r>
            <a:r>
              <a:rPr sz="1200" dirty="0">
                <a:solidFill>
                  <a:srgbClr val="252525"/>
                </a:solidFill>
                <a:latin typeface="Times New Roman"/>
                <a:cs typeface="Times New Roman"/>
              </a:rPr>
              <a:t>lọt top</a:t>
            </a:r>
            <a:r>
              <a:rPr sz="1200" spc="-5" dirty="0">
                <a:solidFill>
                  <a:srgbClr val="252525"/>
                </a:solidFill>
                <a:latin typeface="Times New Roman"/>
                <a:cs typeface="Times New Roman"/>
              </a:rPr>
              <a:t> </a:t>
            </a:r>
            <a:r>
              <a:rPr sz="1200" dirty="0">
                <a:solidFill>
                  <a:srgbClr val="252525"/>
                </a:solidFill>
                <a:latin typeface="Times New Roman"/>
                <a:cs typeface="Times New Roman"/>
              </a:rPr>
              <a:t>1</a:t>
            </a:r>
            <a:r>
              <a:rPr sz="1200" spc="-5" dirty="0">
                <a:solidFill>
                  <a:srgbClr val="252525"/>
                </a:solidFill>
                <a:latin typeface="Times New Roman"/>
                <a:cs typeface="Times New Roman"/>
              </a:rPr>
              <a:t> </a:t>
            </a:r>
            <a:r>
              <a:rPr sz="1200" dirty="0">
                <a:solidFill>
                  <a:srgbClr val="252525"/>
                </a:solidFill>
                <a:latin typeface="Times New Roman"/>
                <a:cs typeface="Times New Roman"/>
              </a:rPr>
              <a:t>trong 5</a:t>
            </a:r>
            <a:r>
              <a:rPr sz="1200" spc="-15" dirty="0">
                <a:solidFill>
                  <a:srgbClr val="252525"/>
                </a:solidFill>
                <a:latin typeface="Times New Roman"/>
                <a:cs typeface="Times New Roman"/>
              </a:rPr>
              <a:t> </a:t>
            </a:r>
            <a:r>
              <a:rPr sz="1200" dirty="0">
                <a:solidFill>
                  <a:srgbClr val="252525"/>
                </a:solidFill>
                <a:latin typeface="Times New Roman"/>
                <a:cs typeface="Times New Roman"/>
              </a:rPr>
              <a:t>lĩnh</a:t>
            </a:r>
            <a:r>
              <a:rPr sz="1200" spc="5" dirty="0">
                <a:solidFill>
                  <a:srgbClr val="252525"/>
                </a:solidFill>
                <a:latin typeface="Times New Roman"/>
                <a:cs typeface="Times New Roman"/>
              </a:rPr>
              <a:t> </a:t>
            </a:r>
            <a:r>
              <a:rPr sz="1200" dirty="0">
                <a:solidFill>
                  <a:srgbClr val="252525"/>
                </a:solidFill>
                <a:latin typeface="Times New Roman"/>
                <a:cs typeface="Times New Roman"/>
              </a:rPr>
              <a:t>vực</a:t>
            </a:r>
            <a:r>
              <a:rPr sz="1200" spc="-5" dirty="0">
                <a:solidFill>
                  <a:srgbClr val="252525"/>
                </a:solidFill>
                <a:latin typeface="Times New Roman"/>
                <a:cs typeface="Times New Roman"/>
              </a:rPr>
              <a:t> </a:t>
            </a:r>
            <a:r>
              <a:rPr sz="1200" dirty="0">
                <a:solidFill>
                  <a:srgbClr val="252525"/>
                </a:solidFill>
                <a:latin typeface="Times New Roman"/>
                <a:cs typeface="Times New Roman"/>
              </a:rPr>
              <a:t>được</a:t>
            </a:r>
            <a:r>
              <a:rPr sz="1200" spc="-5" dirty="0">
                <a:solidFill>
                  <a:srgbClr val="252525"/>
                </a:solidFill>
                <a:latin typeface="Times New Roman"/>
                <a:cs typeface="Times New Roman"/>
              </a:rPr>
              <a:t> </a:t>
            </a:r>
            <a:r>
              <a:rPr sz="1200" dirty="0">
                <a:solidFill>
                  <a:srgbClr val="252525"/>
                </a:solidFill>
                <a:latin typeface="Times New Roman"/>
                <a:cs typeface="Times New Roman"/>
              </a:rPr>
              <a:t>đầu</a:t>
            </a:r>
            <a:r>
              <a:rPr sz="1200" spc="5" dirty="0">
                <a:solidFill>
                  <a:srgbClr val="252525"/>
                </a:solidFill>
                <a:latin typeface="Times New Roman"/>
                <a:cs typeface="Times New Roman"/>
              </a:rPr>
              <a:t> </a:t>
            </a:r>
            <a:r>
              <a:rPr sz="1200" spc="-25" dirty="0">
                <a:solidFill>
                  <a:srgbClr val="252525"/>
                </a:solidFill>
                <a:latin typeface="Times New Roman"/>
                <a:cs typeface="Times New Roman"/>
              </a:rPr>
              <a:t>tư</a:t>
            </a:r>
            <a:endParaRPr sz="1200">
              <a:latin typeface="Times New Roman"/>
              <a:cs typeface="Times New Roman"/>
            </a:endParaRPr>
          </a:p>
          <a:p>
            <a:pPr marL="12700">
              <a:lnSpc>
                <a:spcPct val="100000"/>
              </a:lnSpc>
              <a:spcBef>
                <a:spcPts val="60"/>
              </a:spcBef>
            </a:pPr>
            <a:r>
              <a:rPr sz="1200" dirty="0">
                <a:solidFill>
                  <a:srgbClr val="252525"/>
                </a:solidFill>
                <a:latin typeface="Times New Roman"/>
                <a:cs typeface="Times New Roman"/>
              </a:rPr>
              <a:t>hàng</a:t>
            </a:r>
            <a:r>
              <a:rPr sz="1200" spc="-5" dirty="0">
                <a:solidFill>
                  <a:srgbClr val="252525"/>
                </a:solidFill>
                <a:latin typeface="Times New Roman"/>
                <a:cs typeface="Times New Roman"/>
              </a:rPr>
              <a:t> </a:t>
            </a:r>
            <a:r>
              <a:rPr sz="1200" dirty="0">
                <a:solidFill>
                  <a:srgbClr val="252525"/>
                </a:solidFill>
                <a:latin typeface="Times New Roman"/>
                <a:cs typeface="Times New Roman"/>
              </a:rPr>
              <a:t>đầu,</a:t>
            </a:r>
            <a:r>
              <a:rPr sz="1200" spc="5" dirty="0">
                <a:solidFill>
                  <a:srgbClr val="252525"/>
                </a:solidFill>
                <a:latin typeface="Times New Roman"/>
                <a:cs typeface="Times New Roman"/>
              </a:rPr>
              <a:t> </a:t>
            </a:r>
            <a:r>
              <a:rPr sz="1200" dirty="0">
                <a:solidFill>
                  <a:srgbClr val="252525"/>
                </a:solidFill>
                <a:latin typeface="Times New Roman"/>
                <a:cs typeface="Times New Roman"/>
              </a:rPr>
              <a:t>trong đó Femtech</a:t>
            </a:r>
            <a:r>
              <a:rPr sz="1200" spc="15" dirty="0">
                <a:solidFill>
                  <a:srgbClr val="252525"/>
                </a:solidFill>
                <a:latin typeface="Times New Roman"/>
                <a:cs typeface="Times New Roman"/>
              </a:rPr>
              <a:t> </a:t>
            </a:r>
            <a:r>
              <a:rPr sz="1200" dirty="0">
                <a:solidFill>
                  <a:srgbClr val="252525"/>
                </a:solidFill>
                <a:latin typeface="Times New Roman"/>
                <a:cs typeface="Times New Roman"/>
              </a:rPr>
              <a:t>thu hút tới</a:t>
            </a:r>
            <a:r>
              <a:rPr sz="1200" spc="5" dirty="0">
                <a:solidFill>
                  <a:srgbClr val="252525"/>
                </a:solidFill>
                <a:latin typeface="Times New Roman"/>
                <a:cs typeface="Times New Roman"/>
              </a:rPr>
              <a:t> </a:t>
            </a:r>
            <a:r>
              <a:rPr sz="1200" dirty="0">
                <a:solidFill>
                  <a:srgbClr val="252525"/>
                </a:solidFill>
                <a:latin typeface="Times New Roman"/>
                <a:cs typeface="Times New Roman"/>
              </a:rPr>
              <a:t>1</a:t>
            </a:r>
            <a:r>
              <a:rPr sz="1200" spc="-5" dirty="0">
                <a:solidFill>
                  <a:srgbClr val="252525"/>
                </a:solidFill>
                <a:latin typeface="Times New Roman"/>
                <a:cs typeface="Times New Roman"/>
              </a:rPr>
              <a:t> </a:t>
            </a:r>
            <a:r>
              <a:rPr sz="1200" dirty="0">
                <a:solidFill>
                  <a:srgbClr val="252525"/>
                </a:solidFill>
                <a:latin typeface="Times New Roman"/>
                <a:cs typeface="Times New Roman"/>
              </a:rPr>
              <a:t>tỷ USD</a:t>
            </a:r>
            <a:r>
              <a:rPr sz="1200" spc="-30" dirty="0">
                <a:solidFill>
                  <a:srgbClr val="252525"/>
                </a:solidFill>
                <a:latin typeface="Times New Roman"/>
                <a:cs typeface="Times New Roman"/>
              </a:rPr>
              <a:t> </a:t>
            </a:r>
            <a:r>
              <a:rPr sz="1200" dirty="0">
                <a:solidFill>
                  <a:srgbClr val="252525"/>
                </a:solidFill>
                <a:latin typeface="Times New Roman"/>
                <a:cs typeface="Times New Roman"/>
              </a:rPr>
              <a:t>đầu</a:t>
            </a:r>
            <a:r>
              <a:rPr sz="1200" spc="5" dirty="0">
                <a:solidFill>
                  <a:srgbClr val="252525"/>
                </a:solidFill>
                <a:latin typeface="Times New Roman"/>
                <a:cs typeface="Times New Roman"/>
              </a:rPr>
              <a:t> </a:t>
            </a:r>
            <a:r>
              <a:rPr sz="1200" dirty="0">
                <a:solidFill>
                  <a:srgbClr val="252525"/>
                </a:solidFill>
                <a:latin typeface="Times New Roman"/>
                <a:cs typeface="Times New Roman"/>
              </a:rPr>
              <a:t>tư kể</a:t>
            </a:r>
            <a:r>
              <a:rPr sz="1200" spc="-10" dirty="0">
                <a:solidFill>
                  <a:srgbClr val="252525"/>
                </a:solidFill>
                <a:latin typeface="Times New Roman"/>
                <a:cs typeface="Times New Roman"/>
              </a:rPr>
              <a:t> </a:t>
            </a:r>
            <a:r>
              <a:rPr sz="1200" dirty="0">
                <a:solidFill>
                  <a:srgbClr val="252525"/>
                </a:solidFill>
                <a:latin typeface="Times New Roman"/>
                <a:cs typeface="Times New Roman"/>
              </a:rPr>
              <a:t>từ</a:t>
            </a:r>
            <a:r>
              <a:rPr sz="1200" spc="-5" dirty="0">
                <a:solidFill>
                  <a:srgbClr val="252525"/>
                </a:solidFill>
                <a:latin typeface="Times New Roman"/>
                <a:cs typeface="Times New Roman"/>
              </a:rPr>
              <a:t> </a:t>
            </a:r>
            <a:r>
              <a:rPr sz="1200" dirty="0">
                <a:solidFill>
                  <a:srgbClr val="252525"/>
                </a:solidFill>
                <a:latin typeface="Times New Roman"/>
                <a:cs typeface="Times New Roman"/>
              </a:rPr>
              <a:t>năm</a:t>
            </a:r>
            <a:r>
              <a:rPr sz="1200" spc="10" dirty="0">
                <a:solidFill>
                  <a:srgbClr val="252525"/>
                </a:solidFill>
                <a:latin typeface="Times New Roman"/>
                <a:cs typeface="Times New Roman"/>
              </a:rPr>
              <a:t> </a:t>
            </a:r>
            <a:r>
              <a:rPr sz="1200" spc="-10" dirty="0">
                <a:solidFill>
                  <a:srgbClr val="252525"/>
                </a:solidFill>
                <a:latin typeface="Times New Roman"/>
                <a:cs typeface="Times New Roman"/>
              </a:rPr>
              <a:t>2014.</a:t>
            </a:r>
            <a:endParaRPr sz="1200">
              <a:latin typeface="Times New Roman"/>
              <a:cs typeface="Times New Roman"/>
            </a:endParaRPr>
          </a:p>
          <a:p>
            <a:pPr marL="12700" marR="5080" indent="111125" algn="just">
              <a:lnSpc>
                <a:spcPct val="98800"/>
              </a:lnSpc>
              <a:spcBef>
                <a:spcPts val="80"/>
              </a:spcBef>
            </a:pPr>
            <a:r>
              <a:rPr sz="1200" dirty="0">
                <a:solidFill>
                  <a:srgbClr val="252525"/>
                </a:solidFill>
                <a:latin typeface="Times New Roman"/>
                <a:cs typeface="Times New Roman"/>
              </a:rPr>
              <a:t>Tổng</a:t>
            </a:r>
            <a:r>
              <a:rPr sz="1200" spc="-5" dirty="0">
                <a:solidFill>
                  <a:srgbClr val="252525"/>
                </a:solidFill>
                <a:latin typeface="Times New Roman"/>
                <a:cs typeface="Times New Roman"/>
              </a:rPr>
              <a:t> </a:t>
            </a:r>
            <a:r>
              <a:rPr sz="1200" dirty="0">
                <a:solidFill>
                  <a:srgbClr val="252525"/>
                </a:solidFill>
                <a:latin typeface="Times New Roman"/>
                <a:cs typeface="Times New Roman"/>
              </a:rPr>
              <a:t>huy động vốn của</a:t>
            </a:r>
            <a:r>
              <a:rPr sz="1200" spc="20" dirty="0">
                <a:solidFill>
                  <a:srgbClr val="252525"/>
                </a:solidFill>
                <a:latin typeface="Times New Roman"/>
                <a:cs typeface="Times New Roman"/>
              </a:rPr>
              <a:t> </a:t>
            </a:r>
            <a:r>
              <a:rPr sz="1200" dirty="0">
                <a:solidFill>
                  <a:srgbClr val="252525"/>
                </a:solidFill>
                <a:latin typeface="Times New Roman"/>
                <a:cs typeface="Times New Roman"/>
              </a:rPr>
              <a:t>tất</a:t>
            </a:r>
            <a:r>
              <a:rPr sz="1200" spc="20" dirty="0">
                <a:solidFill>
                  <a:srgbClr val="252525"/>
                </a:solidFill>
                <a:latin typeface="Times New Roman"/>
                <a:cs typeface="Times New Roman"/>
              </a:rPr>
              <a:t> </a:t>
            </a:r>
            <a:r>
              <a:rPr sz="1200" dirty="0">
                <a:solidFill>
                  <a:srgbClr val="252525"/>
                </a:solidFill>
                <a:latin typeface="Times New Roman"/>
                <a:cs typeface="Times New Roman"/>
              </a:rPr>
              <a:t>cả</a:t>
            </a:r>
            <a:r>
              <a:rPr sz="1200" spc="15" dirty="0">
                <a:solidFill>
                  <a:srgbClr val="252525"/>
                </a:solidFill>
                <a:latin typeface="Times New Roman"/>
                <a:cs typeface="Times New Roman"/>
              </a:rPr>
              <a:t> </a:t>
            </a:r>
            <a:r>
              <a:rPr sz="1200" dirty="0">
                <a:solidFill>
                  <a:srgbClr val="252525"/>
                </a:solidFill>
                <a:latin typeface="Times New Roman"/>
                <a:cs typeface="Times New Roman"/>
              </a:rPr>
              <a:t>các</a:t>
            </a:r>
            <a:r>
              <a:rPr sz="1200" spc="20" dirty="0">
                <a:solidFill>
                  <a:srgbClr val="252525"/>
                </a:solidFill>
                <a:latin typeface="Times New Roman"/>
                <a:cs typeface="Times New Roman"/>
              </a:rPr>
              <a:t> </a:t>
            </a:r>
            <a:r>
              <a:rPr sz="1200" dirty="0">
                <a:solidFill>
                  <a:srgbClr val="252525"/>
                </a:solidFill>
                <a:latin typeface="Times New Roman"/>
                <a:cs typeface="Times New Roman"/>
              </a:rPr>
              <a:t>công</a:t>
            </a:r>
            <a:r>
              <a:rPr sz="1200" spc="20" dirty="0">
                <a:solidFill>
                  <a:srgbClr val="252525"/>
                </a:solidFill>
                <a:latin typeface="Times New Roman"/>
                <a:cs typeface="Times New Roman"/>
              </a:rPr>
              <a:t> </a:t>
            </a:r>
            <a:r>
              <a:rPr sz="1200" dirty="0">
                <a:solidFill>
                  <a:srgbClr val="252525"/>
                </a:solidFill>
                <a:latin typeface="Times New Roman"/>
                <a:cs typeface="Times New Roman"/>
              </a:rPr>
              <a:t>ty khởi nghiệp</a:t>
            </a:r>
            <a:r>
              <a:rPr sz="1200" spc="30" dirty="0">
                <a:solidFill>
                  <a:srgbClr val="252525"/>
                </a:solidFill>
                <a:latin typeface="Times New Roman"/>
                <a:cs typeface="Times New Roman"/>
              </a:rPr>
              <a:t> </a:t>
            </a:r>
            <a:r>
              <a:rPr sz="1200" spc="-25" dirty="0">
                <a:solidFill>
                  <a:srgbClr val="252525"/>
                </a:solidFill>
                <a:latin typeface="Times New Roman"/>
                <a:cs typeface="Times New Roman"/>
              </a:rPr>
              <a:t>(Start-</a:t>
            </a:r>
            <a:r>
              <a:rPr sz="1200" dirty="0">
                <a:solidFill>
                  <a:srgbClr val="252525"/>
                </a:solidFill>
                <a:latin typeface="Times New Roman"/>
                <a:cs typeface="Times New Roman"/>
              </a:rPr>
              <a:t>up)</a:t>
            </a:r>
            <a:r>
              <a:rPr sz="1200" spc="30" dirty="0">
                <a:solidFill>
                  <a:srgbClr val="252525"/>
                </a:solidFill>
                <a:latin typeface="Times New Roman"/>
                <a:cs typeface="Times New Roman"/>
              </a:rPr>
              <a:t> </a:t>
            </a:r>
            <a:r>
              <a:rPr sz="1200" dirty="0">
                <a:solidFill>
                  <a:srgbClr val="252525"/>
                </a:solidFill>
                <a:latin typeface="Times New Roman"/>
                <a:cs typeface="Times New Roman"/>
              </a:rPr>
              <a:t>trong</a:t>
            </a:r>
            <a:r>
              <a:rPr sz="1200" spc="-5" dirty="0">
                <a:solidFill>
                  <a:srgbClr val="252525"/>
                </a:solidFill>
                <a:latin typeface="Times New Roman"/>
                <a:cs typeface="Times New Roman"/>
              </a:rPr>
              <a:t> </a:t>
            </a:r>
            <a:r>
              <a:rPr sz="1200" dirty="0">
                <a:solidFill>
                  <a:srgbClr val="252525"/>
                </a:solidFill>
                <a:latin typeface="Times New Roman"/>
                <a:cs typeface="Times New Roman"/>
              </a:rPr>
              <a:t>nội</a:t>
            </a:r>
            <a:r>
              <a:rPr sz="1200" spc="15" dirty="0">
                <a:solidFill>
                  <a:srgbClr val="252525"/>
                </a:solidFill>
                <a:latin typeface="Times New Roman"/>
                <a:cs typeface="Times New Roman"/>
              </a:rPr>
              <a:t> </a:t>
            </a:r>
            <a:r>
              <a:rPr sz="1200" dirty="0">
                <a:solidFill>
                  <a:srgbClr val="252525"/>
                </a:solidFill>
                <a:latin typeface="Times New Roman"/>
                <a:cs typeface="Times New Roman"/>
              </a:rPr>
              <a:t>địa</a:t>
            </a:r>
            <a:r>
              <a:rPr sz="1200" spc="10" dirty="0">
                <a:solidFill>
                  <a:srgbClr val="252525"/>
                </a:solidFill>
                <a:latin typeface="Times New Roman"/>
                <a:cs typeface="Times New Roman"/>
              </a:rPr>
              <a:t> </a:t>
            </a:r>
            <a:r>
              <a:rPr sz="1200" dirty="0">
                <a:solidFill>
                  <a:srgbClr val="252525"/>
                </a:solidFill>
                <a:latin typeface="Times New Roman"/>
                <a:cs typeface="Times New Roman"/>
              </a:rPr>
              <a:t>Nhật</a:t>
            </a:r>
            <a:r>
              <a:rPr sz="1200" spc="15" dirty="0">
                <a:solidFill>
                  <a:srgbClr val="252525"/>
                </a:solidFill>
                <a:latin typeface="Times New Roman"/>
                <a:cs typeface="Times New Roman"/>
              </a:rPr>
              <a:t> </a:t>
            </a:r>
            <a:r>
              <a:rPr sz="1200" spc="-25" dirty="0">
                <a:solidFill>
                  <a:srgbClr val="252525"/>
                </a:solidFill>
                <a:latin typeface="Times New Roman"/>
                <a:cs typeface="Times New Roman"/>
              </a:rPr>
              <a:t>Bản </a:t>
            </a:r>
            <a:r>
              <a:rPr sz="1200" dirty="0">
                <a:solidFill>
                  <a:srgbClr val="252525"/>
                </a:solidFill>
                <a:latin typeface="Times New Roman"/>
                <a:cs typeface="Times New Roman"/>
              </a:rPr>
              <a:t>năm</a:t>
            </a:r>
            <a:r>
              <a:rPr sz="1200" spc="-15" dirty="0">
                <a:solidFill>
                  <a:srgbClr val="252525"/>
                </a:solidFill>
                <a:latin typeface="Times New Roman"/>
                <a:cs typeface="Times New Roman"/>
              </a:rPr>
              <a:t> </a:t>
            </a:r>
            <a:r>
              <a:rPr sz="1200" dirty="0">
                <a:solidFill>
                  <a:srgbClr val="252525"/>
                </a:solidFill>
                <a:latin typeface="Times New Roman"/>
                <a:cs typeface="Times New Roman"/>
              </a:rPr>
              <a:t>2020</a:t>
            </a:r>
            <a:r>
              <a:rPr sz="1200" spc="-10" dirty="0">
                <a:solidFill>
                  <a:srgbClr val="252525"/>
                </a:solidFill>
                <a:latin typeface="Times New Roman"/>
                <a:cs typeface="Times New Roman"/>
              </a:rPr>
              <a:t> </a:t>
            </a:r>
            <a:r>
              <a:rPr sz="1200" dirty="0">
                <a:solidFill>
                  <a:srgbClr val="252525"/>
                </a:solidFill>
                <a:latin typeface="Times New Roman"/>
                <a:cs typeface="Times New Roman"/>
              </a:rPr>
              <a:t>lên</a:t>
            </a:r>
            <a:r>
              <a:rPr sz="1200" spc="-5" dirty="0">
                <a:solidFill>
                  <a:srgbClr val="252525"/>
                </a:solidFill>
                <a:latin typeface="Times New Roman"/>
                <a:cs typeface="Times New Roman"/>
              </a:rPr>
              <a:t> </a:t>
            </a:r>
            <a:r>
              <a:rPr sz="1200" dirty="0">
                <a:solidFill>
                  <a:srgbClr val="252525"/>
                </a:solidFill>
                <a:latin typeface="Times New Roman"/>
                <a:cs typeface="Times New Roman"/>
              </a:rPr>
              <a:t>tới</a:t>
            </a:r>
            <a:r>
              <a:rPr sz="1200" spc="-10" dirty="0">
                <a:solidFill>
                  <a:srgbClr val="252525"/>
                </a:solidFill>
                <a:latin typeface="Times New Roman"/>
                <a:cs typeface="Times New Roman"/>
              </a:rPr>
              <a:t> </a:t>
            </a:r>
            <a:r>
              <a:rPr sz="1200" dirty="0">
                <a:solidFill>
                  <a:srgbClr val="252525"/>
                </a:solidFill>
                <a:latin typeface="Times New Roman"/>
                <a:cs typeface="Times New Roman"/>
              </a:rPr>
              <a:t>500</a:t>
            </a:r>
            <a:r>
              <a:rPr sz="1200" spc="-10" dirty="0">
                <a:solidFill>
                  <a:srgbClr val="252525"/>
                </a:solidFill>
                <a:latin typeface="Times New Roman"/>
                <a:cs typeface="Times New Roman"/>
              </a:rPr>
              <a:t> </a:t>
            </a:r>
            <a:r>
              <a:rPr sz="1200" dirty="0">
                <a:solidFill>
                  <a:srgbClr val="252525"/>
                </a:solidFill>
                <a:latin typeface="Times New Roman"/>
                <a:cs typeface="Times New Roman"/>
              </a:rPr>
              <a:t>tỷ</a:t>
            </a:r>
            <a:r>
              <a:rPr sz="1200" spc="-10" dirty="0">
                <a:solidFill>
                  <a:srgbClr val="252525"/>
                </a:solidFill>
                <a:latin typeface="Times New Roman"/>
                <a:cs typeface="Times New Roman"/>
              </a:rPr>
              <a:t> </a:t>
            </a:r>
            <a:r>
              <a:rPr sz="1200" dirty="0">
                <a:solidFill>
                  <a:srgbClr val="252525"/>
                </a:solidFill>
                <a:latin typeface="Times New Roman"/>
                <a:cs typeface="Times New Roman"/>
              </a:rPr>
              <a:t>yên.</a:t>
            </a:r>
            <a:r>
              <a:rPr sz="1200" spc="20" dirty="0">
                <a:solidFill>
                  <a:srgbClr val="252525"/>
                </a:solidFill>
                <a:latin typeface="Times New Roman"/>
                <a:cs typeface="Times New Roman"/>
              </a:rPr>
              <a:t> </a:t>
            </a:r>
            <a:r>
              <a:rPr sz="1200" dirty="0">
                <a:solidFill>
                  <a:srgbClr val="252525"/>
                </a:solidFill>
                <a:latin typeface="Times New Roman"/>
                <a:cs typeface="Times New Roman"/>
              </a:rPr>
              <a:t>Nhìn</a:t>
            </a:r>
            <a:r>
              <a:rPr sz="1200" spc="-15" dirty="0">
                <a:solidFill>
                  <a:srgbClr val="252525"/>
                </a:solidFill>
                <a:latin typeface="Times New Roman"/>
                <a:cs typeface="Times New Roman"/>
              </a:rPr>
              <a:t> </a:t>
            </a:r>
            <a:r>
              <a:rPr sz="1200" dirty="0">
                <a:solidFill>
                  <a:srgbClr val="252525"/>
                </a:solidFill>
                <a:latin typeface="Times New Roman"/>
                <a:cs typeface="Times New Roman"/>
              </a:rPr>
              <a:t>vào</a:t>
            </a:r>
            <a:r>
              <a:rPr sz="1200" spc="-10" dirty="0">
                <a:solidFill>
                  <a:srgbClr val="252525"/>
                </a:solidFill>
                <a:latin typeface="Times New Roman"/>
                <a:cs typeface="Times New Roman"/>
              </a:rPr>
              <a:t> </a:t>
            </a:r>
            <a:r>
              <a:rPr sz="1200" dirty="0">
                <a:solidFill>
                  <a:srgbClr val="252525"/>
                </a:solidFill>
                <a:latin typeface="Times New Roman"/>
                <a:cs typeface="Times New Roman"/>
              </a:rPr>
              <a:t>đây,</a:t>
            </a:r>
            <a:r>
              <a:rPr sz="1200" spc="20" dirty="0">
                <a:solidFill>
                  <a:srgbClr val="252525"/>
                </a:solidFill>
                <a:latin typeface="Times New Roman"/>
                <a:cs typeface="Times New Roman"/>
              </a:rPr>
              <a:t> </a:t>
            </a:r>
            <a:r>
              <a:rPr sz="1200" dirty="0">
                <a:solidFill>
                  <a:srgbClr val="252525"/>
                </a:solidFill>
                <a:latin typeface="Times New Roman"/>
                <a:cs typeface="Times New Roman"/>
              </a:rPr>
              <a:t>chúng ta</a:t>
            </a:r>
            <a:r>
              <a:rPr sz="1200" spc="-5" dirty="0">
                <a:solidFill>
                  <a:srgbClr val="252525"/>
                </a:solidFill>
                <a:latin typeface="Times New Roman"/>
                <a:cs typeface="Times New Roman"/>
              </a:rPr>
              <a:t> </a:t>
            </a:r>
            <a:r>
              <a:rPr sz="1200" dirty="0">
                <a:solidFill>
                  <a:srgbClr val="252525"/>
                </a:solidFill>
                <a:latin typeface="Times New Roman"/>
                <a:cs typeface="Times New Roman"/>
              </a:rPr>
              <a:t>có thể</a:t>
            </a:r>
            <a:r>
              <a:rPr sz="1200" spc="-15" dirty="0">
                <a:solidFill>
                  <a:srgbClr val="252525"/>
                </a:solidFill>
                <a:latin typeface="Times New Roman"/>
                <a:cs typeface="Times New Roman"/>
              </a:rPr>
              <a:t> </a:t>
            </a:r>
            <a:r>
              <a:rPr sz="1200" dirty="0">
                <a:solidFill>
                  <a:srgbClr val="252525"/>
                </a:solidFill>
                <a:latin typeface="Times New Roman"/>
                <a:cs typeface="Times New Roman"/>
              </a:rPr>
              <a:t>thấy</a:t>
            </a:r>
            <a:r>
              <a:rPr sz="1200" spc="-5" dirty="0">
                <a:solidFill>
                  <a:srgbClr val="252525"/>
                </a:solidFill>
                <a:latin typeface="Times New Roman"/>
                <a:cs typeface="Times New Roman"/>
              </a:rPr>
              <a:t> </a:t>
            </a:r>
            <a:r>
              <a:rPr sz="1200" dirty="0">
                <a:solidFill>
                  <a:srgbClr val="252525"/>
                </a:solidFill>
                <a:latin typeface="Times New Roman"/>
                <a:cs typeface="Times New Roman"/>
              </a:rPr>
              <a:t>được</a:t>
            </a:r>
            <a:r>
              <a:rPr sz="1200" spc="-10" dirty="0">
                <a:solidFill>
                  <a:srgbClr val="252525"/>
                </a:solidFill>
                <a:latin typeface="Times New Roman"/>
                <a:cs typeface="Times New Roman"/>
              </a:rPr>
              <a:t> </a:t>
            </a:r>
            <a:r>
              <a:rPr sz="1200" dirty="0">
                <a:solidFill>
                  <a:srgbClr val="252525"/>
                </a:solidFill>
                <a:latin typeface="Times New Roman"/>
                <a:cs typeface="Times New Roman"/>
              </a:rPr>
              <a:t>rằng</a:t>
            </a:r>
            <a:r>
              <a:rPr sz="1200" spc="-10" dirty="0">
                <a:solidFill>
                  <a:srgbClr val="252525"/>
                </a:solidFill>
                <a:latin typeface="Times New Roman"/>
                <a:cs typeface="Times New Roman"/>
              </a:rPr>
              <a:t> </a:t>
            </a:r>
            <a:r>
              <a:rPr sz="1200" dirty="0">
                <a:solidFill>
                  <a:srgbClr val="252525"/>
                </a:solidFill>
                <a:latin typeface="Times New Roman"/>
                <a:cs typeface="Times New Roman"/>
              </a:rPr>
              <a:t>Femtech</a:t>
            </a:r>
            <a:r>
              <a:rPr sz="1200" spc="20" dirty="0">
                <a:solidFill>
                  <a:srgbClr val="252525"/>
                </a:solidFill>
                <a:latin typeface="Times New Roman"/>
                <a:cs typeface="Times New Roman"/>
              </a:rPr>
              <a:t> </a:t>
            </a:r>
            <a:r>
              <a:rPr sz="1200" spc="-20" dirty="0">
                <a:solidFill>
                  <a:srgbClr val="252525"/>
                </a:solidFill>
                <a:latin typeface="Times New Roman"/>
                <a:cs typeface="Times New Roman"/>
              </a:rPr>
              <a:t>đang </a:t>
            </a:r>
            <a:r>
              <a:rPr sz="1200" dirty="0">
                <a:solidFill>
                  <a:srgbClr val="252525"/>
                </a:solidFill>
                <a:latin typeface="Times New Roman"/>
                <a:cs typeface="Times New Roman"/>
              </a:rPr>
              <a:t>bùng</a:t>
            </a:r>
            <a:r>
              <a:rPr sz="1200" spc="-10" dirty="0">
                <a:solidFill>
                  <a:srgbClr val="252525"/>
                </a:solidFill>
                <a:latin typeface="Times New Roman"/>
                <a:cs typeface="Times New Roman"/>
              </a:rPr>
              <a:t> </a:t>
            </a:r>
            <a:r>
              <a:rPr sz="1200" dirty="0">
                <a:solidFill>
                  <a:srgbClr val="252525"/>
                </a:solidFill>
                <a:latin typeface="Times New Roman"/>
                <a:cs typeface="Times New Roman"/>
              </a:rPr>
              <a:t>nổ</a:t>
            </a:r>
            <a:r>
              <a:rPr sz="1200" spc="-5" dirty="0">
                <a:solidFill>
                  <a:srgbClr val="252525"/>
                </a:solidFill>
                <a:latin typeface="Times New Roman"/>
                <a:cs typeface="Times New Roman"/>
              </a:rPr>
              <a:t> </a:t>
            </a:r>
            <a:r>
              <a:rPr sz="1200" dirty="0">
                <a:solidFill>
                  <a:srgbClr val="252525"/>
                </a:solidFill>
                <a:latin typeface="Times New Roman"/>
                <a:cs typeface="Times New Roman"/>
              </a:rPr>
              <a:t>trên</a:t>
            </a:r>
            <a:r>
              <a:rPr sz="1200" spc="10" dirty="0">
                <a:solidFill>
                  <a:srgbClr val="252525"/>
                </a:solidFill>
                <a:latin typeface="Times New Roman"/>
                <a:cs typeface="Times New Roman"/>
              </a:rPr>
              <a:t> </a:t>
            </a:r>
            <a:r>
              <a:rPr sz="1200" dirty="0">
                <a:solidFill>
                  <a:srgbClr val="252525"/>
                </a:solidFill>
                <a:latin typeface="Times New Roman"/>
                <a:cs typeface="Times New Roman"/>
              </a:rPr>
              <a:t>toàn cầu</a:t>
            </a:r>
            <a:r>
              <a:rPr sz="1200" spc="20" dirty="0">
                <a:solidFill>
                  <a:srgbClr val="252525"/>
                </a:solidFill>
                <a:latin typeface="Times New Roman"/>
                <a:cs typeface="Times New Roman"/>
              </a:rPr>
              <a:t> </a:t>
            </a:r>
            <a:r>
              <a:rPr sz="1200" dirty="0">
                <a:solidFill>
                  <a:srgbClr val="252525"/>
                </a:solidFill>
                <a:latin typeface="Times New Roman"/>
                <a:cs typeface="Times New Roman"/>
              </a:rPr>
              <a:t>như</a:t>
            </a:r>
            <a:r>
              <a:rPr sz="1200" spc="-5" dirty="0">
                <a:solidFill>
                  <a:srgbClr val="252525"/>
                </a:solidFill>
                <a:latin typeface="Times New Roman"/>
                <a:cs typeface="Times New Roman"/>
              </a:rPr>
              <a:t> </a:t>
            </a:r>
            <a:r>
              <a:rPr sz="1200" dirty="0">
                <a:solidFill>
                  <a:srgbClr val="252525"/>
                </a:solidFill>
                <a:latin typeface="Times New Roman"/>
                <a:cs typeface="Times New Roman"/>
              </a:rPr>
              <a:t>thế</a:t>
            </a:r>
            <a:r>
              <a:rPr sz="1200" spc="5" dirty="0">
                <a:solidFill>
                  <a:srgbClr val="252525"/>
                </a:solidFill>
                <a:latin typeface="Times New Roman"/>
                <a:cs typeface="Times New Roman"/>
              </a:rPr>
              <a:t> </a:t>
            </a:r>
            <a:r>
              <a:rPr sz="1200" spc="-20" dirty="0">
                <a:solidFill>
                  <a:srgbClr val="252525"/>
                </a:solidFill>
                <a:latin typeface="Times New Roman"/>
                <a:cs typeface="Times New Roman"/>
              </a:rPr>
              <a:t>nào.</a:t>
            </a:r>
            <a:endParaRPr sz="1200">
              <a:latin typeface="Times New Roman"/>
              <a:cs typeface="Times New Roman"/>
            </a:endParaRPr>
          </a:p>
        </p:txBody>
      </p:sp>
      <p:sp>
        <p:nvSpPr>
          <p:cNvPr id="24" name="object 24"/>
          <p:cNvSpPr txBox="1"/>
          <p:nvPr/>
        </p:nvSpPr>
        <p:spPr>
          <a:xfrm>
            <a:off x="7884414" y="284479"/>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98830" y="0"/>
            <a:ext cx="11492865" cy="6174740"/>
            <a:chOff x="498830" y="0"/>
            <a:chExt cx="11492865" cy="6174740"/>
          </a:xfrm>
        </p:grpSpPr>
        <p:pic>
          <p:nvPicPr>
            <p:cNvPr id="3" name="object 3"/>
            <p:cNvPicPr/>
            <p:nvPr/>
          </p:nvPicPr>
          <p:blipFill>
            <a:blip r:embed="rId2" cstate="print"/>
            <a:stretch>
              <a:fillRect/>
            </a:stretch>
          </p:blipFill>
          <p:spPr>
            <a:xfrm>
              <a:off x="539747" y="6350"/>
              <a:ext cx="11256967" cy="2089150"/>
            </a:xfrm>
            <a:prstGeom prst="rect">
              <a:avLst/>
            </a:prstGeom>
          </p:spPr>
        </p:pic>
        <p:sp>
          <p:nvSpPr>
            <p:cNvPr id="4" name="object 4"/>
            <p:cNvSpPr/>
            <p:nvPr/>
          </p:nvSpPr>
          <p:spPr>
            <a:xfrm>
              <a:off x="558203" y="0"/>
              <a:ext cx="11167745" cy="2019300"/>
            </a:xfrm>
            <a:custGeom>
              <a:avLst/>
              <a:gdLst/>
              <a:ahLst/>
              <a:cxnLst/>
              <a:rect l="l" t="t" r="r" b="b"/>
              <a:pathLst>
                <a:path w="11167745" h="2019300">
                  <a:moveTo>
                    <a:pt x="11167491" y="0"/>
                  </a:moveTo>
                  <a:lnTo>
                    <a:pt x="0" y="0"/>
                  </a:lnTo>
                  <a:lnTo>
                    <a:pt x="0" y="2018791"/>
                  </a:lnTo>
                  <a:lnTo>
                    <a:pt x="11167491" y="2018791"/>
                  </a:lnTo>
                  <a:lnTo>
                    <a:pt x="11167491" y="0"/>
                  </a:lnTo>
                  <a:close/>
                </a:path>
              </a:pathLst>
            </a:custGeom>
            <a:solidFill>
              <a:srgbClr val="FFFFFF"/>
            </a:solidFill>
          </p:spPr>
          <p:txBody>
            <a:bodyPr wrap="square" lIns="0" tIns="0" rIns="0" bIns="0" rtlCol="0"/>
            <a:lstStyle/>
            <a:p>
              <a:endParaRPr/>
            </a:p>
          </p:txBody>
        </p:sp>
        <p:sp>
          <p:nvSpPr>
            <p:cNvPr id="5" name="object 5"/>
            <p:cNvSpPr/>
            <p:nvPr/>
          </p:nvSpPr>
          <p:spPr>
            <a:xfrm>
              <a:off x="558203" y="0"/>
              <a:ext cx="11167745" cy="2019300"/>
            </a:xfrm>
            <a:custGeom>
              <a:avLst/>
              <a:gdLst/>
              <a:ahLst/>
              <a:cxnLst/>
              <a:rect l="l" t="t" r="r" b="b"/>
              <a:pathLst>
                <a:path w="11167745" h="2019300">
                  <a:moveTo>
                    <a:pt x="0" y="2018791"/>
                  </a:moveTo>
                  <a:lnTo>
                    <a:pt x="11167491" y="2018791"/>
                  </a:lnTo>
                  <a:lnTo>
                    <a:pt x="11167491" y="0"/>
                  </a:lnTo>
                  <a:lnTo>
                    <a:pt x="0" y="0"/>
                  </a:lnTo>
                  <a:lnTo>
                    <a:pt x="0" y="2018791"/>
                  </a:lnTo>
                  <a:close/>
                </a:path>
              </a:pathLst>
            </a:custGeom>
            <a:ln w="12700">
              <a:solidFill>
                <a:srgbClr val="EFE4EA"/>
              </a:solidFill>
            </a:ln>
          </p:spPr>
          <p:txBody>
            <a:bodyPr wrap="square" lIns="0" tIns="0" rIns="0" bIns="0" rtlCol="0"/>
            <a:lstStyle/>
            <a:p>
              <a:endParaRPr/>
            </a:p>
          </p:txBody>
        </p:sp>
        <p:sp>
          <p:nvSpPr>
            <p:cNvPr id="6" name="object 6"/>
            <p:cNvSpPr/>
            <p:nvPr/>
          </p:nvSpPr>
          <p:spPr>
            <a:xfrm>
              <a:off x="498830" y="787400"/>
              <a:ext cx="128270" cy="704215"/>
            </a:xfrm>
            <a:custGeom>
              <a:avLst/>
              <a:gdLst/>
              <a:ahLst/>
              <a:cxnLst/>
              <a:rect l="l" t="t" r="r" b="b"/>
              <a:pathLst>
                <a:path w="128270" h="704215">
                  <a:moveTo>
                    <a:pt x="128015" y="0"/>
                  </a:moveTo>
                  <a:lnTo>
                    <a:pt x="0" y="0"/>
                  </a:lnTo>
                  <a:lnTo>
                    <a:pt x="0" y="704088"/>
                  </a:lnTo>
                  <a:lnTo>
                    <a:pt x="128015" y="704088"/>
                  </a:lnTo>
                  <a:lnTo>
                    <a:pt x="128015" y="0"/>
                  </a:lnTo>
                  <a:close/>
                </a:path>
              </a:pathLst>
            </a:custGeom>
            <a:solidFill>
              <a:srgbClr val="C79A6B"/>
            </a:solidFill>
          </p:spPr>
          <p:txBody>
            <a:bodyPr wrap="square" lIns="0" tIns="0" rIns="0" bIns="0" rtlCol="0"/>
            <a:lstStyle/>
            <a:p>
              <a:endParaRPr/>
            </a:p>
          </p:txBody>
        </p:sp>
        <p:sp>
          <p:nvSpPr>
            <p:cNvPr id="7" name="object 7"/>
            <p:cNvSpPr/>
            <p:nvPr/>
          </p:nvSpPr>
          <p:spPr>
            <a:xfrm>
              <a:off x="1455800" y="1812798"/>
              <a:ext cx="10527665" cy="4347845"/>
            </a:xfrm>
            <a:custGeom>
              <a:avLst/>
              <a:gdLst/>
              <a:ahLst/>
              <a:cxnLst/>
              <a:rect l="l" t="t" r="r" b="b"/>
              <a:pathLst>
                <a:path w="10527665" h="4347845">
                  <a:moveTo>
                    <a:pt x="356997" y="0"/>
                  </a:moveTo>
                  <a:lnTo>
                    <a:pt x="356997" y="4347362"/>
                  </a:lnTo>
                </a:path>
                <a:path w="10527665" h="4347845">
                  <a:moveTo>
                    <a:pt x="10527665" y="4347375"/>
                  </a:moveTo>
                  <a:lnTo>
                    <a:pt x="356997" y="4347375"/>
                  </a:lnTo>
                </a:path>
                <a:path w="10527665" h="4347845">
                  <a:moveTo>
                    <a:pt x="794131" y="2863469"/>
                  </a:moveTo>
                  <a:lnTo>
                    <a:pt x="0" y="2863469"/>
                  </a:lnTo>
                </a:path>
                <a:path w="10527665" h="4347845">
                  <a:moveTo>
                    <a:pt x="794131" y="1267332"/>
                  </a:moveTo>
                  <a:lnTo>
                    <a:pt x="0" y="1267332"/>
                  </a:lnTo>
                </a:path>
              </a:pathLst>
            </a:custGeom>
            <a:ln w="15875">
              <a:solidFill>
                <a:srgbClr val="585858"/>
              </a:solidFill>
            </a:ln>
          </p:spPr>
          <p:txBody>
            <a:bodyPr wrap="square" lIns="0" tIns="0" rIns="0" bIns="0" rtlCol="0"/>
            <a:lstStyle/>
            <a:p>
              <a:endParaRPr/>
            </a:p>
          </p:txBody>
        </p:sp>
      </p:grpSp>
      <p:sp>
        <p:nvSpPr>
          <p:cNvPr id="8" name="object 8"/>
          <p:cNvSpPr txBox="1"/>
          <p:nvPr/>
        </p:nvSpPr>
        <p:spPr>
          <a:xfrm>
            <a:off x="1068730" y="4525771"/>
            <a:ext cx="276225" cy="330835"/>
          </a:xfrm>
          <a:prstGeom prst="rect">
            <a:avLst/>
          </a:prstGeom>
        </p:spPr>
        <p:txBody>
          <a:bodyPr vert="horz" wrap="square" lIns="0" tIns="12700" rIns="0" bIns="0" rtlCol="0">
            <a:spAutoFit/>
          </a:bodyPr>
          <a:lstStyle/>
          <a:p>
            <a:pPr marL="12700">
              <a:lnSpc>
                <a:spcPct val="100000"/>
              </a:lnSpc>
              <a:spcBef>
                <a:spcPts val="100"/>
              </a:spcBef>
            </a:pPr>
            <a:r>
              <a:rPr sz="2000" spc="-25" dirty="0">
                <a:latin typeface="Times New Roman"/>
                <a:cs typeface="Times New Roman"/>
              </a:rPr>
              <a:t>50</a:t>
            </a:r>
            <a:endParaRPr sz="2000">
              <a:latin typeface="Times New Roman"/>
              <a:cs typeface="Times New Roman"/>
            </a:endParaRPr>
          </a:p>
        </p:txBody>
      </p:sp>
      <p:sp>
        <p:nvSpPr>
          <p:cNvPr id="9" name="object 9"/>
          <p:cNvSpPr txBox="1"/>
          <p:nvPr/>
        </p:nvSpPr>
        <p:spPr>
          <a:xfrm>
            <a:off x="900480" y="4830571"/>
            <a:ext cx="61150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Times New Roman"/>
                <a:cs typeface="Times New Roman"/>
              </a:rPr>
              <a:t>pg/ml</a:t>
            </a:r>
            <a:endParaRPr sz="2000">
              <a:latin typeface="Times New Roman"/>
              <a:cs typeface="Times New Roman"/>
            </a:endParaRPr>
          </a:p>
        </p:txBody>
      </p:sp>
      <p:sp>
        <p:nvSpPr>
          <p:cNvPr id="10" name="object 10"/>
          <p:cNvSpPr txBox="1"/>
          <p:nvPr/>
        </p:nvSpPr>
        <p:spPr>
          <a:xfrm>
            <a:off x="258775" y="2415032"/>
            <a:ext cx="1094740" cy="1141095"/>
          </a:xfrm>
          <a:prstGeom prst="rect">
            <a:avLst/>
          </a:prstGeom>
        </p:spPr>
        <p:txBody>
          <a:bodyPr vert="horz" wrap="square" lIns="0" tIns="7620" rIns="0" bIns="0" rtlCol="0">
            <a:spAutoFit/>
          </a:bodyPr>
          <a:lstStyle/>
          <a:p>
            <a:pPr marL="180975" marR="586740" indent="-6350">
              <a:lnSpc>
                <a:spcPct val="101699"/>
              </a:lnSpc>
              <a:spcBef>
                <a:spcPts val="60"/>
              </a:spcBef>
            </a:pPr>
            <a:r>
              <a:rPr sz="1800" b="1" spc="-35" dirty="0">
                <a:latin typeface="Times New Roman"/>
                <a:cs typeface="Times New Roman"/>
              </a:rPr>
              <a:t>Bài </a:t>
            </a:r>
            <a:r>
              <a:rPr sz="1800" b="1" spc="-20" dirty="0">
                <a:latin typeface="Times New Roman"/>
                <a:cs typeface="Times New Roman"/>
              </a:rPr>
              <a:t>tiết</a:t>
            </a:r>
            <a:endParaRPr sz="1800">
              <a:latin typeface="Times New Roman"/>
              <a:cs typeface="Times New Roman"/>
            </a:endParaRPr>
          </a:p>
          <a:p>
            <a:pPr marL="38100">
              <a:lnSpc>
                <a:spcPts val="2295"/>
              </a:lnSpc>
            </a:pPr>
            <a:r>
              <a:rPr sz="1800" b="1" spc="-25" dirty="0">
                <a:latin typeface="Times New Roman"/>
                <a:cs typeface="Times New Roman"/>
              </a:rPr>
              <a:t>Estro-</a:t>
            </a:r>
            <a:r>
              <a:rPr sz="1800" b="1" spc="-100" dirty="0">
                <a:latin typeface="Times New Roman"/>
                <a:cs typeface="Times New Roman"/>
              </a:rPr>
              <a:t> </a:t>
            </a:r>
            <a:r>
              <a:rPr sz="3000" spc="-37" baseline="9722" dirty="0">
                <a:latin typeface="Times New Roman"/>
                <a:cs typeface="Times New Roman"/>
              </a:rPr>
              <a:t>100</a:t>
            </a:r>
            <a:endParaRPr sz="3000" baseline="9722">
              <a:latin typeface="Times New Roman"/>
              <a:cs typeface="Times New Roman"/>
            </a:endParaRPr>
          </a:p>
          <a:p>
            <a:pPr marL="168910">
              <a:lnSpc>
                <a:spcPts val="2135"/>
              </a:lnSpc>
            </a:pPr>
            <a:r>
              <a:rPr sz="1800" b="1" spc="-25" dirty="0">
                <a:latin typeface="Times New Roman"/>
                <a:cs typeface="Times New Roman"/>
              </a:rPr>
              <a:t>gen</a:t>
            </a:r>
            <a:endParaRPr sz="1800">
              <a:latin typeface="Times New Roman"/>
              <a:cs typeface="Times New Roman"/>
            </a:endParaRPr>
          </a:p>
        </p:txBody>
      </p:sp>
      <p:sp>
        <p:nvSpPr>
          <p:cNvPr id="11" name="object 11"/>
          <p:cNvSpPr txBox="1"/>
          <p:nvPr/>
        </p:nvSpPr>
        <p:spPr>
          <a:xfrm>
            <a:off x="1488058" y="6270564"/>
            <a:ext cx="1057275" cy="479425"/>
          </a:xfrm>
          <a:prstGeom prst="rect">
            <a:avLst/>
          </a:prstGeom>
          <a:solidFill>
            <a:srgbClr val="FFFF66"/>
          </a:solidFill>
          <a:ln w="12700">
            <a:solidFill>
              <a:srgbClr val="585858"/>
            </a:solidFill>
          </a:ln>
        </p:spPr>
        <p:txBody>
          <a:bodyPr vert="horz" wrap="square" lIns="0" tIns="71755" rIns="0" bIns="0" rtlCol="0">
            <a:spAutoFit/>
          </a:bodyPr>
          <a:lstStyle/>
          <a:p>
            <a:pPr marL="205740">
              <a:lnSpc>
                <a:spcPct val="100000"/>
              </a:lnSpc>
              <a:spcBef>
                <a:spcPts val="565"/>
              </a:spcBef>
            </a:pPr>
            <a:r>
              <a:rPr sz="2000" spc="-10" dirty="0">
                <a:latin typeface="Times New Roman"/>
                <a:cs typeface="Times New Roman"/>
              </a:rPr>
              <a:t>10~19</a:t>
            </a:r>
            <a:endParaRPr sz="2000">
              <a:latin typeface="Times New Roman"/>
              <a:cs typeface="Times New Roman"/>
            </a:endParaRPr>
          </a:p>
        </p:txBody>
      </p:sp>
      <p:sp>
        <p:nvSpPr>
          <p:cNvPr id="12" name="object 12"/>
          <p:cNvSpPr txBox="1"/>
          <p:nvPr/>
        </p:nvSpPr>
        <p:spPr>
          <a:xfrm>
            <a:off x="2679954" y="6270564"/>
            <a:ext cx="1057275" cy="479425"/>
          </a:xfrm>
          <a:prstGeom prst="rect">
            <a:avLst/>
          </a:prstGeom>
          <a:solidFill>
            <a:srgbClr val="FFFF66"/>
          </a:solidFill>
          <a:ln w="12700">
            <a:solidFill>
              <a:srgbClr val="585858"/>
            </a:solidFill>
          </a:ln>
        </p:spPr>
        <p:txBody>
          <a:bodyPr vert="horz" wrap="square" lIns="0" tIns="71755" rIns="0" bIns="0" rtlCol="0">
            <a:spAutoFit/>
          </a:bodyPr>
          <a:lstStyle/>
          <a:p>
            <a:pPr marL="205740">
              <a:lnSpc>
                <a:spcPct val="100000"/>
              </a:lnSpc>
              <a:spcBef>
                <a:spcPts val="565"/>
              </a:spcBef>
            </a:pPr>
            <a:r>
              <a:rPr sz="2000" spc="-10" dirty="0">
                <a:latin typeface="Times New Roman"/>
                <a:cs typeface="Times New Roman"/>
              </a:rPr>
              <a:t>20~29</a:t>
            </a:r>
            <a:endParaRPr sz="2000">
              <a:latin typeface="Times New Roman"/>
              <a:cs typeface="Times New Roman"/>
            </a:endParaRPr>
          </a:p>
        </p:txBody>
      </p:sp>
      <p:sp>
        <p:nvSpPr>
          <p:cNvPr id="13" name="object 13"/>
          <p:cNvSpPr txBox="1"/>
          <p:nvPr/>
        </p:nvSpPr>
        <p:spPr>
          <a:xfrm>
            <a:off x="3871721" y="6270564"/>
            <a:ext cx="1057275" cy="479425"/>
          </a:xfrm>
          <a:prstGeom prst="rect">
            <a:avLst/>
          </a:prstGeom>
          <a:solidFill>
            <a:srgbClr val="FFFF66"/>
          </a:solidFill>
          <a:ln w="12700">
            <a:solidFill>
              <a:srgbClr val="585858"/>
            </a:solidFill>
          </a:ln>
        </p:spPr>
        <p:txBody>
          <a:bodyPr vert="horz" wrap="square" lIns="0" tIns="71755" rIns="0" bIns="0" rtlCol="0">
            <a:spAutoFit/>
          </a:bodyPr>
          <a:lstStyle/>
          <a:p>
            <a:pPr marL="205740">
              <a:lnSpc>
                <a:spcPct val="100000"/>
              </a:lnSpc>
              <a:spcBef>
                <a:spcPts val="565"/>
              </a:spcBef>
            </a:pPr>
            <a:r>
              <a:rPr sz="2000" spc="-10" dirty="0">
                <a:latin typeface="Times New Roman"/>
                <a:cs typeface="Times New Roman"/>
              </a:rPr>
              <a:t>30~39</a:t>
            </a:r>
            <a:endParaRPr sz="2000">
              <a:latin typeface="Times New Roman"/>
              <a:cs typeface="Times New Roman"/>
            </a:endParaRPr>
          </a:p>
        </p:txBody>
      </p:sp>
      <p:sp>
        <p:nvSpPr>
          <p:cNvPr id="14" name="object 14"/>
          <p:cNvSpPr txBox="1"/>
          <p:nvPr/>
        </p:nvSpPr>
        <p:spPr>
          <a:xfrm>
            <a:off x="5046979" y="6270564"/>
            <a:ext cx="1057275" cy="479425"/>
          </a:xfrm>
          <a:prstGeom prst="rect">
            <a:avLst/>
          </a:prstGeom>
          <a:solidFill>
            <a:srgbClr val="FFFF66"/>
          </a:solidFill>
          <a:ln w="12700">
            <a:solidFill>
              <a:srgbClr val="585858"/>
            </a:solidFill>
          </a:ln>
        </p:spPr>
        <p:txBody>
          <a:bodyPr vert="horz" wrap="square" lIns="0" tIns="71755" rIns="0" bIns="0" rtlCol="0">
            <a:spAutoFit/>
          </a:bodyPr>
          <a:lstStyle/>
          <a:p>
            <a:pPr marL="206375">
              <a:lnSpc>
                <a:spcPct val="100000"/>
              </a:lnSpc>
              <a:spcBef>
                <a:spcPts val="565"/>
              </a:spcBef>
            </a:pPr>
            <a:r>
              <a:rPr sz="2000" spc="-10" dirty="0">
                <a:latin typeface="Times New Roman"/>
                <a:cs typeface="Times New Roman"/>
              </a:rPr>
              <a:t>40~49</a:t>
            </a:r>
            <a:endParaRPr sz="2000">
              <a:latin typeface="Times New Roman"/>
              <a:cs typeface="Times New Roman"/>
            </a:endParaRPr>
          </a:p>
        </p:txBody>
      </p:sp>
      <p:sp>
        <p:nvSpPr>
          <p:cNvPr id="15" name="object 15"/>
          <p:cNvSpPr txBox="1"/>
          <p:nvPr/>
        </p:nvSpPr>
        <p:spPr>
          <a:xfrm>
            <a:off x="6222238" y="6290988"/>
            <a:ext cx="1057275" cy="479425"/>
          </a:xfrm>
          <a:prstGeom prst="rect">
            <a:avLst/>
          </a:prstGeom>
          <a:solidFill>
            <a:srgbClr val="FFFF66"/>
          </a:solidFill>
          <a:ln w="12700">
            <a:solidFill>
              <a:srgbClr val="585858"/>
            </a:solidFill>
          </a:ln>
        </p:spPr>
        <p:txBody>
          <a:bodyPr vert="horz" wrap="square" lIns="0" tIns="64135" rIns="0" bIns="0" rtlCol="0">
            <a:spAutoFit/>
          </a:bodyPr>
          <a:lstStyle/>
          <a:p>
            <a:pPr marL="206375">
              <a:lnSpc>
                <a:spcPct val="100000"/>
              </a:lnSpc>
              <a:spcBef>
                <a:spcPts val="505"/>
              </a:spcBef>
            </a:pPr>
            <a:r>
              <a:rPr sz="2000" spc="-10" dirty="0">
                <a:latin typeface="Times New Roman"/>
                <a:cs typeface="Times New Roman"/>
              </a:rPr>
              <a:t>50~59</a:t>
            </a:r>
            <a:endParaRPr sz="2000">
              <a:latin typeface="Times New Roman"/>
              <a:cs typeface="Times New Roman"/>
            </a:endParaRPr>
          </a:p>
        </p:txBody>
      </p:sp>
      <p:sp>
        <p:nvSpPr>
          <p:cNvPr id="16" name="object 16"/>
          <p:cNvSpPr txBox="1"/>
          <p:nvPr/>
        </p:nvSpPr>
        <p:spPr>
          <a:xfrm>
            <a:off x="7397495" y="6270564"/>
            <a:ext cx="1057275" cy="479425"/>
          </a:xfrm>
          <a:prstGeom prst="rect">
            <a:avLst/>
          </a:prstGeom>
          <a:solidFill>
            <a:srgbClr val="FFFF66"/>
          </a:solidFill>
          <a:ln w="12700">
            <a:solidFill>
              <a:srgbClr val="585858"/>
            </a:solidFill>
          </a:ln>
        </p:spPr>
        <p:txBody>
          <a:bodyPr vert="horz" wrap="square" lIns="0" tIns="71755" rIns="0" bIns="0" rtlCol="0">
            <a:spAutoFit/>
          </a:bodyPr>
          <a:lstStyle/>
          <a:p>
            <a:pPr marL="206375">
              <a:lnSpc>
                <a:spcPct val="100000"/>
              </a:lnSpc>
              <a:spcBef>
                <a:spcPts val="565"/>
              </a:spcBef>
            </a:pPr>
            <a:r>
              <a:rPr sz="2000" spc="-10" dirty="0">
                <a:latin typeface="Times New Roman"/>
                <a:cs typeface="Times New Roman"/>
              </a:rPr>
              <a:t>60~69</a:t>
            </a:r>
            <a:endParaRPr sz="2000">
              <a:latin typeface="Times New Roman"/>
              <a:cs typeface="Times New Roman"/>
            </a:endParaRPr>
          </a:p>
        </p:txBody>
      </p:sp>
      <p:sp>
        <p:nvSpPr>
          <p:cNvPr id="17" name="object 17"/>
          <p:cNvSpPr txBox="1"/>
          <p:nvPr/>
        </p:nvSpPr>
        <p:spPr>
          <a:xfrm>
            <a:off x="8589391" y="6270564"/>
            <a:ext cx="1057275" cy="479425"/>
          </a:xfrm>
          <a:prstGeom prst="rect">
            <a:avLst/>
          </a:prstGeom>
          <a:solidFill>
            <a:srgbClr val="FFFF66"/>
          </a:solidFill>
          <a:ln w="12700">
            <a:solidFill>
              <a:srgbClr val="585858"/>
            </a:solidFill>
          </a:ln>
        </p:spPr>
        <p:txBody>
          <a:bodyPr vert="horz" wrap="square" lIns="0" tIns="71755" rIns="0" bIns="0" rtlCol="0">
            <a:spAutoFit/>
          </a:bodyPr>
          <a:lstStyle/>
          <a:p>
            <a:pPr marL="206375">
              <a:lnSpc>
                <a:spcPct val="100000"/>
              </a:lnSpc>
              <a:spcBef>
                <a:spcPts val="565"/>
              </a:spcBef>
            </a:pPr>
            <a:r>
              <a:rPr sz="2000" spc="-10" dirty="0">
                <a:latin typeface="Times New Roman"/>
                <a:cs typeface="Times New Roman"/>
              </a:rPr>
              <a:t>70~79</a:t>
            </a:r>
            <a:endParaRPr sz="2000">
              <a:latin typeface="Times New Roman"/>
              <a:cs typeface="Times New Roman"/>
            </a:endParaRPr>
          </a:p>
        </p:txBody>
      </p:sp>
      <p:sp>
        <p:nvSpPr>
          <p:cNvPr id="18" name="object 18"/>
          <p:cNvSpPr txBox="1"/>
          <p:nvPr/>
        </p:nvSpPr>
        <p:spPr>
          <a:xfrm>
            <a:off x="9781158" y="6270564"/>
            <a:ext cx="1057275" cy="479425"/>
          </a:xfrm>
          <a:prstGeom prst="rect">
            <a:avLst/>
          </a:prstGeom>
          <a:solidFill>
            <a:srgbClr val="FFFF66"/>
          </a:solidFill>
          <a:ln w="12700">
            <a:solidFill>
              <a:srgbClr val="585858"/>
            </a:solidFill>
          </a:ln>
        </p:spPr>
        <p:txBody>
          <a:bodyPr vert="horz" wrap="square" lIns="0" tIns="71755" rIns="0" bIns="0" rtlCol="0">
            <a:spAutoFit/>
          </a:bodyPr>
          <a:lstStyle/>
          <a:p>
            <a:pPr marL="207010">
              <a:lnSpc>
                <a:spcPct val="100000"/>
              </a:lnSpc>
              <a:spcBef>
                <a:spcPts val="565"/>
              </a:spcBef>
            </a:pPr>
            <a:r>
              <a:rPr sz="2000" spc="-10" dirty="0">
                <a:latin typeface="Times New Roman"/>
                <a:cs typeface="Times New Roman"/>
              </a:rPr>
              <a:t>80~89</a:t>
            </a:r>
            <a:endParaRPr sz="2000">
              <a:latin typeface="Times New Roman"/>
              <a:cs typeface="Times New Roman"/>
            </a:endParaRPr>
          </a:p>
        </p:txBody>
      </p:sp>
      <p:sp>
        <p:nvSpPr>
          <p:cNvPr id="19" name="object 19"/>
          <p:cNvSpPr txBox="1"/>
          <p:nvPr/>
        </p:nvSpPr>
        <p:spPr>
          <a:xfrm>
            <a:off x="10973054" y="6270564"/>
            <a:ext cx="1057275" cy="479425"/>
          </a:xfrm>
          <a:prstGeom prst="rect">
            <a:avLst/>
          </a:prstGeom>
          <a:solidFill>
            <a:srgbClr val="FFFF66"/>
          </a:solidFill>
          <a:ln w="12700">
            <a:solidFill>
              <a:srgbClr val="585858"/>
            </a:solidFill>
          </a:ln>
        </p:spPr>
        <p:txBody>
          <a:bodyPr vert="horz" wrap="square" lIns="0" tIns="71755" rIns="0" bIns="0" rtlCol="0">
            <a:spAutoFit/>
          </a:bodyPr>
          <a:lstStyle/>
          <a:p>
            <a:pPr marL="207010">
              <a:lnSpc>
                <a:spcPct val="100000"/>
              </a:lnSpc>
              <a:spcBef>
                <a:spcPts val="565"/>
              </a:spcBef>
            </a:pPr>
            <a:r>
              <a:rPr sz="2000" spc="-10" dirty="0">
                <a:latin typeface="Times New Roman"/>
                <a:cs typeface="Times New Roman"/>
              </a:rPr>
              <a:t>90~99</a:t>
            </a:r>
            <a:endParaRPr sz="2000">
              <a:latin typeface="Times New Roman"/>
              <a:cs typeface="Times New Roman"/>
            </a:endParaRPr>
          </a:p>
        </p:txBody>
      </p:sp>
      <p:sp>
        <p:nvSpPr>
          <p:cNvPr id="20" name="object 20"/>
          <p:cNvSpPr txBox="1"/>
          <p:nvPr/>
        </p:nvSpPr>
        <p:spPr>
          <a:xfrm>
            <a:off x="1711070" y="1371853"/>
            <a:ext cx="1149350" cy="347345"/>
          </a:xfrm>
          <a:prstGeom prst="rect">
            <a:avLst/>
          </a:prstGeom>
          <a:solidFill>
            <a:srgbClr val="E9D6C4"/>
          </a:solidFill>
          <a:ln w="12700">
            <a:solidFill>
              <a:srgbClr val="585858"/>
            </a:solidFill>
          </a:ln>
        </p:spPr>
        <p:txBody>
          <a:bodyPr vert="horz" wrap="square" lIns="0" tIns="0" rIns="0" bIns="0" rtlCol="0">
            <a:spAutoFit/>
          </a:bodyPr>
          <a:lstStyle/>
          <a:p>
            <a:pPr marL="3175" algn="ctr">
              <a:lnSpc>
                <a:spcPts val="1245"/>
              </a:lnSpc>
            </a:pPr>
            <a:r>
              <a:rPr sz="1200" dirty="0">
                <a:latin typeface="Times New Roman"/>
                <a:cs typeface="Times New Roman"/>
              </a:rPr>
              <a:t>Bắt đầu có</a:t>
            </a:r>
            <a:r>
              <a:rPr sz="1200" spc="5" dirty="0">
                <a:latin typeface="Times New Roman"/>
                <a:cs typeface="Times New Roman"/>
              </a:rPr>
              <a:t> </a:t>
            </a:r>
            <a:r>
              <a:rPr sz="1200" spc="-20" dirty="0">
                <a:latin typeface="Times New Roman"/>
                <a:cs typeface="Times New Roman"/>
              </a:rPr>
              <a:t>kinh</a:t>
            </a:r>
            <a:endParaRPr sz="1200">
              <a:latin typeface="Times New Roman"/>
              <a:cs typeface="Times New Roman"/>
            </a:endParaRPr>
          </a:p>
          <a:p>
            <a:pPr algn="ctr">
              <a:lnSpc>
                <a:spcPts val="1420"/>
              </a:lnSpc>
            </a:pPr>
            <a:r>
              <a:rPr sz="1200" spc="-10" dirty="0">
                <a:latin typeface="Times New Roman"/>
                <a:cs typeface="Times New Roman"/>
              </a:rPr>
              <a:t>nguyệt</a:t>
            </a:r>
            <a:endParaRPr sz="1200">
              <a:latin typeface="Times New Roman"/>
              <a:cs typeface="Times New Roman"/>
            </a:endParaRPr>
          </a:p>
        </p:txBody>
      </p:sp>
      <p:sp>
        <p:nvSpPr>
          <p:cNvPr id="21" name="object 21"/>
          <p:cNvSpPr txBox="1"/>
          <p:nvPr/>
        </p:nvSpPr>
        <p:spPr>
          <a:xfrm>
            <a:off x="3300729" y="1371853"/>
            <a:ext cx="2282190" cy="347345"/>
          </a:xfrm>
          <a:prstGeom prst="rect">
            <a:avLst/>
          </a:prstGeom>
          <a:solidFill>
            <a:srgbClr val="E9D6C4"/>
          </a:solidFill>
          <a:ln w="12700">
            <a:solidFill>
              <a:srgbClr val="585858"/>
            </a:solidFill>
          </a:ln>
        </p:spPr>
        <p:txBody>
          <a:bodyPr vert="horz" wrap="square" lIns="0" tIns="71120" rIns="0" bIns="0" rtlCol="0">
            <a:spAutoFit/>
          </a:bodyPr>
          <a:lstStyle/>
          <a:p>
            <a:pPr marL="189230">
              <a:lnSpc>
                <a:spcPct val="100000"/>
              </a:lnSpc>
              <a:spcBef>
                <a:spcPts val="560"/>
              </a:spcBef>
            </a:pPr>
            <a:r>
              <a:rPr sz="1200" dirty="0">
                <a:latin typeface="Times New Roman"/>
                <a:cs typeface="Times New Roman"/>
              </a:rPr>
              <a:t>Có</a:t>
            </a:r>
            <a:r>
              <a:rPr sz="1200" spc="-20" dirty="0">
                <a:latin typeface="Times New Roman"/>
                <a:cs typeface="Times New Roman"/>
              </a:rPr>
              <a:t> </a:t>
            </a:r>
            <a:r>
              <a:rPr sz="1200" dirty="0">
                <a:latin typeface="Times New Roman"/>
                <a:cs typeface="Times New Roman"/>
              </a:rPr>
              <a:t>bầu</a:t>
            </a:r>
            <a:r>
              <a:rPr sz="1200" spc="10" dirty="0">
                <a:latin typeface="Times New Roman"/>
                <a:cs typeface="Times New Roman"/>
              </a:rPr>
              <a:t> </a:t>
            </a: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Sinh</a:t>
            </a:r>
            <a:r>
              <a:rPr sz="1200" spc="-10" dirty="0">
                <a:latin typeface="Times New Roman"/>
                <a:cs typeface="Times New Roman"/>
              </a:rPr>
              <a:t> </a:t>
            </a:r>
            <a:r>
              <a:rPr sz="1200" dirty="0">
                <a:latin typeface="Times New Roman"/>
                <a:cs typeface="Times New Roman"/>
              </a:rPr>
              <a:t>con</a:t>
            </a:r>
            <a:r>
              <a:rPr sz="1200" spc="-5" dirty="0">
                <a:latin typeface="Times New Roman"/>
                <a:cs typeface="Times New Roman"/>
              </a:rPr>
              <a:t> </a:t>
            </a:r>
            <a:r>
              <a:rPr sz="1200" dirty="0">
                <a:latin typeface="Times New Roman"/>
                <a:cs typeface="Times New Roman"/>
              </a:rPr>
              <a:t>– Chăm</a:t>
            </a:r>
            <a:r>
              <a:rPr sz="1200" spc="10" dirty="0">
                <a:latin typeface="Times New Roman"/>
                <a:cs typeface="Times New Roman"/>
              </a:rPr>
              <a:t> </a:t>
            </a:r>
            <a:r>
              <a:rPr sz="1200" spc="-25" dirty="0">
                <a:latin typeface="Times New Roman"/>
                <a:cs typeface="Times New Roman"/>
              </a:rPr>
              <a:t>con</a:t>
            </a:r>
            <a:endParaRPr sz="1200">
              <a:latin typeface="Times New Roman"/>
              <a:cs typeface="Times New Roman"/>
            </a:endParaRPr>
          </a:p>
        </p:txBody>
      </p:sp>
      <p:sp>
        <p:nvSpPr>
          <p:cNvPr id="22" name="object 22"/>
          <p:cNvSpPr txBox="1"/>
          <p:nvPr/>
        </p:nvSpPr>
        <p:spPr>
          <a:xfrm>
            <a:off x="5672201" y="1385569"/>
            <a:ext cx="1032510" cy="333375"/>
          </a:xfrm>
          <a:prstGeom prst="rect">
            <a:avLst/>
          </a:prstGeom>
          <a:solidFill>
            <a:srgbClr val="E9D6C4"/>
          </a:solidFill>
          <a:ln w="12700">
            <a:solidFill>
              <a:srgbClr val="585858"/>
            </a:solidFill>
          </a:ln>
        </p:spPr>
        <p:txBody>
          <a:bodyPr vert="horz" wrap="square" lIns="0" tIns="0" rIns="0" bIns="0" rtlCol="0">
            <a:spAutoFit/>
          </a:bodyPr>
          <a:lstStyle/>
          <a:p>
            <a:pPr marL="2540" algn="ctr">
              <a:lnSpc>
                <a:spcPts val="1190"/>
              </a:lnSpc>
            </a:pPr>
            <a:r>
              <a:rPr sz="1200" dirty="0">
                <a:latin typeface="Times New Roman"/>
                <a:cs typeface="Times New Roman"/>
              </a:rPr>
              <a:t>Tiền</a:t>
            </a:r>
            <a:r>
              <a:rPr sz="1200" spc="-30" dirty="0">
                <a:latin typeface="Times New Roman"/>
                <a:cs typeface="Times New Roman"/>
              </a:rPr>
              <a:t> </a:t>
            </a:r>
            <a:r>
              <a:rPr sz="1200" spc="-25" dirty="0">
                <a:latin typeface="Times New Roman"/>
                <a:cs typeface="Times New Roman"/>
              </a:rPr>
              <a:t>mãn</a:t>
            </a:r>
            <a:endParaRPr sz="1200">
              <a:latin typeface="Times New Roman"/>
              <a:cs typeface="Times New Roman"/>
            </a:endParaRPr>
          </a:p>
          <a:p>
            <a:pPr marL="2540" algn="ctr">
              <a:lnSpc>
                <a:spcPts val="1370"/>
              </a:lnSpc>
            </a:pPr>
            <a:r>
              <a:rPr sz="1200" spc="-20" dirty="0">
                <a:latin typeface="Times New Roman"/>
                <a:cs typeface="Times New Roman"/>
              </a:rPr>
              <a:t>kinh</a:t>
            </a:r>
            <a:endParaRPr sz="1200">
              <a:latin typeface="Times New Roman"/>
              <a:cs typeface="Times New Roman"/>
            </a:endParaRPr>
          </a:p>
        </p:txBody>
      </p:sp>
      <p:sp>
        <p:nvSpPr>
          <p:cNvPr id="23" name="object 23"/>
          <p:cNvSpPr txBox="1"/>
          <p:nvPr/>
        </p:nvSpPr>
        <p:spPr>
          <a:xfrm>
            <a:off x="6814693" y="1371853"/>
            <a:ext cx="897890" cy="347345"/>
          </a:xfrm>
          <a:prstGeom prst="rect">
            <a:avLst/>
          </a:prstGeom>
          <a:solidFill>
            <a:srgbClr val="E9D6C4"/>
          </a:solidFill>
          <a:ln w="12700">
            <a:solidFill>
              <a:srgbClr val="585858"/>
            </a:solidFill>
          </a:ln>
        </p:spPr>
        <p:txBody>
          <a:bodyPr vert="horz" wrap="square" lIns="0" tIns="71120" rIns="0" bIns="0" rtlCol="0">
            <a:spAutoFit/>
          </a:bodyPr>
          <a:lstStyle/>
          <a:p>
            <a:pPr marL="154305">
              <a:lnSpc>
                <a:spcPct val="100000"/>
              </a:lnSpc>
              <a:spcBef>
                <a:spcPts val="560"/>
              </a:spcBef>
            </a:pPr>
            <a:r>
              <a:rPr sz="1200" dirty="0">
                <a:latin typeface="Times New Roman"/>
                <a:cs typeface="Times New Roman"/>
              </a:rPr>
              <a:t>Mãn</a:t>
            </a:r>
            <a:r>
              <a:rPr sz="1200" spc="-10" dirty="0">
                <a:latin typeface="Times New Roman"/>
                <a:cs typeface="Times New Roman"/>
              </a:rPr>
              <a:t> </a:t>
            </a:r>
            <a:r>
              <a:rPr sz="1200" spc="-20" dirty="0">
                <a:latin typeface="Times New Roman"/>
                <a:cs typeface="Times New Roman"/>
              </a:rPr>
              <a:t>kinh</a:t>
            </a:r>
            <a:endParaRPr sz="1200">
              <a:latin typeface="Times New Roman"/>
              <a:cs typeface="Times New Roman"/>
            </a:endParaRPr>
          </a:p>
        </p:txBody>
      </p:sp>
      <p:grpSp>
        <p:nvGrpSpPr>
          <p:cNvPr id="24" name="object 24"/>
          <p:cNvGrpSpPr/>
          <p:nvPr/>
        </p:nvGrpSpPr>
        <p:grpSpPr>
          <a:xfrm>
            <a:off x="2545079" y="2213851"/>
            <a:ext cx="2185670" cy="3803015"/>
            <a:chOff x="2545079" y="2213851"/>
            <a:chExt cx="2185670" cy="3803015"/>
          </a:xfrm>
        </p:grpSpPr>
        <p:pic>
          <p:nvPicPr>
            <p:cNvPr id="25" name="object 25"/>
            <p:cNvPicPr/>
            <p:nvPr/>
          </p:nvPicPr>
          <p:blipFill>
            <a:blip r:embed="rId3" cstate="print"/>
            <a:stretch>
              <a:fillRect/>
            </a:stretch>
          </p:blipFill>
          <p:spPr>
            <a:xfrm>
              <a:off x="4654422" y="2213851"/>
              <a:ext cx="76198" cy="208546"/>
            </a:xfrm>
            <a:prstGeom prst="rect">
              <a:avLst/>
            </a:prstGeom>
          </p:spPr>
        </p:pic>
        <p:sp>
          <p:nvSpPr>
            <p:cNvPr id="26" name="object 26"/>
            <p:cNvSpPr/>
            <p:nvPr/>
          </p:nvSpPr>
          <p:spPr>
            <a:xfrm>
              <a:off x="2545079" y="5229732"/>
              <a:ext cx="1191895" cy="787400"/>
            </a:xfrm>
            <a:custGeom>
              <a:avLst/>
              <a:gdLst/>
              <a:ahLst/>
              <a:cxnLst/>
              <a:rect l="l" t="t" r="r" b="b"/>
              <a:pathLst>
                <a:path w="1191895" h="787400">
                  <a:moveTo>
                    <a:pt x="1191806" y="0"/>
                  </a:moveTo>
                  <a:lnTo>
                    <a:pt x="0" y="0"/>
                  </a:lnTo>
                  <a:lnTo>
                    <a:pt x="0" y="786803"/>
                  </a:lnTo>
                  <a:lnTo>
                    <a:pt x="1191806" y="786803"/>
                  </a:lnTo>
                  <a:lnTo>
                    <a:pt x="1191806" y="0"/>
                  </a:lnTo>
                  <a:close/>
                </a:path>
              </a:pathLst>
            </a:custGeom>
            <a:solidFill>
              <a:srgbClr val="FF66CC"/>
            </a:solidFill>
          </p:spPr>
          <p:txBody>
            <a:bodyPr wrap="square" lIns="0" tIns="0" rIns="0" bIns="0" rtlCol="0"/>
            <a:lstStyle/>
            <a:p>
              <a:endParaRPr/>
            </a:p>
          </p:txBody>
        </p:sp>
      </p:grpSp>
      <p:sp>
        <p:nvSpPr>
          <p:cNvPr id="27" name="object 27"/>
          <p:cNvSpPr txBox="1"/>
          <p:nvPr/>
        </p:nvSpPr>
        <p:spPr>
          <a:xfrm>
            <a:off x="3425316" y="1846960"/>
            <a:ext cx="2534920" cy="230504"/>
          </a:xfrm>
          <a:prstGeom prst="rect">
            <a:avLst/>
          </a:prstGeom>
          <a:solidFill>
            <a:srgbClr val="FF66CC"/>
          </a:solidFill>
        </p:spPr>
        <p:txBody>
          <a:bodyPr vert="horz" wrap="square" lIns="0" tIns="0" rIns="0" bIns="0" rtlCol="0">
            <a:spAutoFit/>
          </a:bodyPr>
          <a:lstStyle/>
          <a:p>
            <a:pPr marL="494030">
              <a:lnSpc>
                <a:spcPts val="1745"/>
              </a:lnSpc>
            </a:pPr>
            <a:r>
              <a:rPr sz="1800" b="1" dirty="0">
                <a:latin typeface="Times New Roman"/>
                <a:cs typeface="Times New Roman"/>
              </a:rPr>
              <a:t>Chỉ</a:t>
            </a:r>
            <a:r>
              <a:rPr sz="1800" b="1" spc="-20" dirty="0">
                <a:latin typeface="Times New Roman"/>
                <a:cs typeface="Times New Roman"/>
              </a:rPr>
              <a:t> </a:t>
            </a:r>
            <a:r>
              <a:rPr sz="1800" b="1" dirty="0">
                <a:latin typeface="Times New Roman"/>
                <a:cs typeface="Times New Roman"/>
              </a:rPr>
              <a:t>số</a:t>
            </a:r>
            <a:r>
              <a:rPr sz="1800" b="1" spc="-15" dirty="0">
                <a:latin typeface="Times New Roman"/>
                <a:cs typeface="Times New Roman"/>
              </a:rPr>
              <a:t> </a:t>
            </a:r>
            <a:r>
              <a:rPr sz="1800" b="1" spc="-10" dirty="0">
                <a:latin typeface="Times New Roman"/>
                <a:cs typeface="Times New Roman"/>
              </a:rPr>
              <a:t>Estrogen</a:t>
            </a:r>
            <a:endParaRPr sz="1800">
              <a:latin typeface="Times New Roman"/>
              <a:cs typeface="Times New Roman"/>
            </a:endParaRPr>
          </a:p>
        </p:txBody>
      </p:sp>
      <p:sp>
        <p:nvSpPr>
          <p:cNvPr id="28" name="object 28"/>
          <p:cNvSpPr txBox="1"/>
          <p:nvPr/>
        </p:nvSpPr>
        <p:spPr>
          <a:xfrm>
            <a:off x="2545079" y="5229733"/>
            <a:ext cx="1191895" cy="267970"/>
          </a:xfrm>
          <a:prstGeom prst="rect">
            <a:avLst/>
          </a:prstGeom>
          <a:solidFill>
            <a:srgbClr val="FF66CC"/>
          </a:solidFill>
        </p:spPr>
        <p:txBody>
          <a:bodyPr vert="horz" wrap="square" lIns="0" tIns="0" rIns="0" bIns="0" rtlCol="0">
            <a:spAutoFit/>
          </a:bodyPr>
          <a:lstStyle/>
          <a:p>
            <a:pPr marL="211454">
              <a:lnSpc>
                <a:spcPts val="1845"/>
              </a:lnSpc>
            </a:pPr>
            <a:r>
              <a:rPr sz="1800" b="1" dirty="0">
                <a:latin typeface="Times New Roman"/>
                <a:cs typeface="Times New Roman"/>
              </a:rPr>
              <a:t>Bắt</a:t>
            </a:r>
            <a:r>
              <a:rPr sz="1800" b="1" spc="-10" dirty="0">
                <a:latin typeface="Times New Roman"/>
                <a:cs typeface="Times New Roman"/>
              </a:rPr>
              <a:t> </a:t>
            </a:r>
            <a:r>
              <a:rPr sz="1800" b="1" spc="-25" dirty="0">
                <a:latin typeface="Times New Roman"/>
                <a:cs typeface="Times New Roman"/>
              </a:rPr>
              <a:t>đầu</a:t>
            </a:r>
            <a:endParaRPr sz="1800">
              <a:latin typeface="Times New Roman"/>
              <a:cs typeface="Times New Roman"/>
            </a:endParaRPr>
          </a:p>
        </p:txBody>
      </p:sp>
      <p:sp>
        <p:nvSpPr>
          <p:cNvPr id="29" name="object 29"/>
          <p:cNvSpPr txBox="1"/>
          <p:nvPr/>
        </p:nvSpPr>
        <p:spPr>
          <a:xfrm>
            <a:off x="2545079" y="5497270"/>
            <a:ext cx="1191895" cy="266065"/>
          </a:xfrm>
          <a:prstGeom prst="rect">
            <a:avLst/>
          </a:prstGeom>
          <a:solidFill>
            <a:srgbClr val="FF66CC"/>
          </a:solidFill>
        </p:spPr>
        <p:txBody>
          <a:bodyPr vert="horz" wrap="square" lIns="0" tIns="0" rIns="0" bIns="0" rtlCol="0">
            <a:spAutoFit/>
          </a:bodyPr>
          <a:lstStyle/>
          <a:p>
            <a:pPr marL="236220">
              <a:lnSpc>
                <a:spcPts val="1964"/>
              </a:lnSpc>
            </a:pPr>
            <a:r>
              <a:rPr sz="1800" b="1" dirty="0">
                <a:latin typeface="Times New Roman"/>
                <a:cs typeface="Times New Roman"/>
              </a:rPr>
              <a:t>có</a:t>
            </a:r>
            <a:r>
              <a:rPr sz="1800" b="1" spc="-5" dirty="0">
                <a:latin typeface="Times New Roman"/>
                <a:cs typeface="Times New Roman"/>
              </a:rPr>
              <a:t> </a:t>
            </a:r>
            <a:r>
              <a:rPr sz="1800" b="1" spc="-20" dirty="0">
                <a:latin typeface="Times New Roman"/>
                <a:cs typeface="Times New Roman"/>
              </a:rPr>
              <a:t>kinh</a:t>
            </a:r>
            <a:endParaRPr sz="1800">
              <a:latin typeface="Times New Roman"/>
              <a:cs typeface="Times New Roman"/>
            </a:endParaRPr>
          </a:p>
        </p:txBody>
      </p:sp>
      <p:sp>
        <p:nvSpPr>
          <p:cNvPr id="30" name="object 30"/>
          <p:cNvSpPr txBox="1"/>
          <p:nvPr/>
        </p:nvSpPr>
        <p:spPr>
          <a:xfrm>
            <a:off x="2545079" y="5763056"/>
            <a:ext cx="1191895" cy="254000"/>
          </a:xfrm>
          <a:prstGeom prst="rect">
            <a:avLst/>
          </a:prstGeom>
        </p:spPr>
        <p:txBody>
          <a:bodyPr vert="horz" wrap="square" lIns="0" tIns="0" rIns="0" bIns="0" rtlCol="0">
            <a:spAutoFit/>
          </a:bodyPr>
          <a:lstStyle/>
          <a:p>
            <a:pPr marL="176530">
              <a:lnSpc>
                <a:spcPts val="1964"/>
              </a:lnSpc>
            </a:pPr>
            <a:r>
              <a:rPr sz="1800" b="1" dirty="0">
                <a:latin typeface="Times New Roman"/>
                <a:cs typeface="Times New Roman"/>
              </a:rPr>
              <a:t>12,5</a:t>
            </a:r>
            <a:r>
              <a:rPr sz="1800" b="1" spc="-30" dirty="0">
                <a:latin typeface="Times New Roman"/>
                <a:cs typeface="Times New Roman"/>
              </a:rPr>
              <a:t> </a:t>
            </a:r>
            <a:r>
              <a:rPr sz="1800" b="1" spc="-20" dirty="0">
                <a:latin typeface="Times New Roman"/>
                <a:cs typeface="Times New Roman"/>
              </a:rPr>
              <a:t>tuổi</a:t>
            </a:r>
            <a:endParaRPr sz="1800">
              <a:latin typeface="Times New Roman"/>
              <a:cs typeface="Times New Roman"/>
            </a:endParaRPr>
          </a:p>
        </p:txBody>
      </p:sp>
      <p:grpSp>
        <p:nvGrpSpPr>
          <p:cNvPr id="31" name="object 31"/>
          <p:cNvGrpSpPr/>
          <p:nvPr/>
        </p:nvGrpSpPr>
        <p:grpSpPr>
          <a:xfrm>
            <a:off x="2048827" y="2512123"/>
            <a:ext cx="9743440" cy="3468370"/>
            <a:chOff x="2048827" y="2512123"/>
            <a:chExt cx="9743440" cy="3468370"/>
          </a:xfrm>
        </p:grpSpPr>
        <p:pic>
          <p:nvPicPr>
            <p:cNvPr id="32" name="object 32"/>
            <p:cNvPicPr/>
            <p:nvPr/>
          </p:nvPicPr>
          <p:blipFill>
            <a:blip r:embed="rId4" cstate="print"/>
            <a:stretch>
              <a:fillRect/>
            </a:stretch>
          </p:blipFill>
          <p:spPr>
            <a:xfrm>
              <a:off x="2169667" y="5585078"/>
              <a:ext cx="295275" cy="76149"/>
            </a:xfrm>
            <a:prstGeom prst="rect">
              <a:avLst/>
            </a:prstGeom>
          </p:spPr>
        </p:pic>
        <p:sp>
          <p:nvSpPr>
            <p:cNvPr id="33" name="object 33"/>
            <p:cNvSpPr/>
            <p:nvPr/>
          </p:nvSpPr>
          <p:spPr>
            <a:xfrm>
              <a:off x="2069464" y="2532760"/>
              <a:ext cx="9702165" cy="3427095"/>
            </a:xfrm>
            <a:custGeom>
              <a:avLst/>
              <a:gdLst/>
              <a:ahLst/>
              <a:cxnLst/>
              <a:rect l="l" t="t" r="r" b="b"/>
              <a:pathLst>
                <a:path w="9702165" h="3427095">
                  <a:moveTo>
                    <a:pt x="0" y="3359721"/>
                  </a:moveTo>
                  <a:lnTo>
                    <a:pt x="14351" y="3303854"/>
                  </a:lnTo>
                  <a:lnTo>
                    <a:pt x="28702" y="3248012"/>
                  </a:lnTo>
                  <a:lnTo>
                    <a:pt x="43053" y="3192195"/>
                  </a:lnTo>
                  <a:lnTo>
                    <a:pt x="57404" y="3136430"/>
                  </a:lnTo>
                  <a:lnTo>
                    <a:pt x="71882" y="3080715"/>
                  </a:lnTo>
                  <a:lnTo>
                    <a:pt x="86360" y="3025140"/>
                  </a:lnTo>
                  <a:lnTo>
                    <a:pt x="100837" y="2969514"/>
                  </a:lnTo>
                  <a:lnTo>
                    <a:pt x="115316" y="2914141"/>
                  </a:lnTo>
                  <a:lnTo>
                    <a:pt x="129921" y="2858770"/>
                  </a:lnTo>
                  <a:lnTo>
                    <a:pt x="144526" y="2803652"/>
                  </a:lnTo>
                  <a:lnTo>
                    <a:pt x="159258" y="2748534"/>
                  </a:lnTo>
                  <a:lnTo>
                    <a:pt x="173990" y="2693670"/>
                  </a:lnTo>
                  <a:lnTo>
                    <a:pt x="188849" y="2639060"/>
                  </a:lnTo>
                  <a:lnTo>
                    <a:pt x="203708" y="2584577"/>
                  </a:lnTo>
                  <a:lnTo>
                    <a:pt x="218694" y="2530347"/>
                  </a:lnTo>
                  <a:lnTo>
                    <a:pt x="233807" y="2476246"/>
                  </a:lnTo>
                  <a:lnTo>
                    <a:pt x="249047" y="2422525"/>
                  </a:lnTo>
                  <a:lnTo>
                    <a:pt x="264287" y="2368931"/>
                  </a:lnTo>
                  <a:lnTo>
                    <a:pt x="279654" y="2315718"/>
                  </a:lnTo>
                  <a:lnTo>
                    <a:pt x="295148" y="2262759"/>
                  </a:lnTo>
                  <a:lnTo>
                    <a:pt x="310769" y="2210054"/>
                  </a:lnTo>
                  <a:lnTo>
                    <a:pt x="326517" y="2157730"/>
                  </a:lnTo>
                  <a:lnTo>
                    <a:pt x="342519" y="2105660"/>
                  </a:lnTo>
                  <a:lnTo>
                    <a:pt x="358521" y="2053970"/>
                  </a:lnTo>
                  <a:lnTo>
                    <a:pt x="374650" y="2002663"/>
                  </a:lnTo>
                  <a:lnTo>
                    <a:pt x="391033" y="1951863"/>
                  </a:lnTo>
                  <a:lnTo>
                    <a:pt x="407416" y="1901316"/>
                  </a:lnTo>
                  <a:lnTo>
                    <a:pt x="424180" y="1851152"/>
                  </a:lnTo>
                  <a:lnTo>
                    <a:pt x="440944" y="1801495"/>
                  </a:lnTo>
                  <a:lnTo>
                    <a:pt x="457962" y="1752219"/>
                  </a:lnTo>
                  <a:lnTo>
                    <a:pt x="475107" y="1703451"/>
                  </a:lnTo>
                  <a:lnTo>
                    <a:pt x="492506" y="1655064"/>
                  </a:lnTo>
                  <a:lnTo>
                    <a:pt x="510032" y="1607312"/>
                  </a:lnTo>
                  <a:lnTo>
                    <a:pt x="527812" y="1559940"/>
                  </a:lnTo>
                  <a:lnTo>
                    <a:pt x="545719" y="1513077"/>
                  </a:lnTo>
                  <a:lnTo>
                    <a:pt x="563880" y="1466850"/>
                  </a:lnTo>
                  <a:lnTo>
                    <a:pt x="582295" y="1421130"/>
                  </a:lnTo>
                  <a:lnTo>
                    <a:pt x="600837" y="1375918"/>
                  </a:lnTo>
                  <a:lnTo>
                    <a:pt x="619760" y="1331340"/>
                  </a:lnTo>
                  <a:lnTo>
                    <a:pt x="638810" y="1287399"/>
                  </a:lnTo>
                  <a:lnTo>
                    <a:pt x="658114" y="1243964"/>
                  </a:lnTo>
                  <a:lnTo>
                    <a:pt x="677672" y="1201165"/>
                  </a:lnTo>
                  <a:lnTo>
                    <a:pt x="697484" y="1159002"/>
                  </a:lnTo>
                  <a:lnTo>
                    <a:pt x="717550" y="1117600"/>
                  </a:lnTo>
                  <a:lnTo>
                    <a:pt x="737997" y="1076833"/>
                  </a:lnTo>
                  <a:lnTo>
                    <a:pt x="758571" y="1036701"/>
                  </a:lnTo>
                  <a:lnTo>
                    <a:pt x="779399" y="997203"/>
                  </a:lnTo>
                  <a:lnTo>
                    <a:pt x="800608" y="958468"/>
                  </a:lnTo>
                  <a:lnTo>
                    <a:pt x="822071" y="920496"/>
                  </a:lnTo>
                  <a:lnTo>
                    <a:pt x="843915" y="883285"/>
                  </a:lnTo>
                  <a:lnTo>
                    <a:pt x="865886" y="846836"/>
                  </a:lnTo>
                  <a:lnTo>
                    <a:pt x="888365" y="811149"/>
                  </a:lnTo>
                  <a:lnTo>
                    <a:pt x="910971" y="776224"/>
                  </a:lnTo>
                  <a:lnTo>
                    <a:pt x="934085" y="742061"/>
                  </a:lnTo>
                  <a:lnTo>
                    <a:pt x="957326" y="708787"/>
                  </a:lnTo>
                  <a:lnTo>
                    <a:pt x="981075" y="676401"/>
                  </a:lnTo>
                  <a:lnTo>
                    <a:pt x="1005078" y="644778"/>
                  </a:lnTo>
                  <a:lnTo>
                    <a:pt x="1029462" y="614044"/>
                  </a:lnTo>
                  <a:lnTo>
                    <a:pt x="1054100" y="584200"/>
                  </a:lnTo>
                  <a:lnTo>
                    <a:pt x="1079246" y="555243"/>
                  </a:lnTo>
                  <a:lnTo>
                    <a:pt x="1130427" y="500125"/>
                  </a:lnTo>
                  <a:lnTo>
                    <a:pt x="1183132" y="448690"/>
                  </a:lnTo>
                  <a:lnTo>
                    <a:pt x="1218057" y="417702"/>
                  </a:lnTo>
                  <a:lnTo>
                    <a:pt x="1254252" y="387858"/>
                  </a:lnTo>
                  <a:lnTo>
                    <a:pt x="1291844" y="359155"/>
                  </a:lnTo>
                  <a:lnTo>
                    <a:pt x="1330452" y="331597"/>
                  </a:lnTo>
                  <a:lnTo>
                    <a:pt x="1370330" y="305180"/>
                  </a:lnTo>
                  <a:lnTo>
                    <a:pt x="1411351" y="280035"/>
                  </a:lnTo>
                  <a:lnTo>
                    <a:pt x="1453388" y="255904"/>
                  </a:lnTo>
                  <a:lnTo>
                    <a:pt x="1496314" y="232917"/>
                  </a:lnTo>
                  <a:lnTo>
                    <a:pt x="1540256" y="211074"/>
                  </a:lnTo>
                  <a:lnTo>
                    <a:pt x="1584960" y="190373"/>
                  </a:lnTo>
                  <a:lnTo>
                    <a:pt x="1630552" y="170814"/>
                  </a:lnTo>
                  <a:lnTo>
                    <a:pt x="1676908" y="152400"/>
                  </a:lnTo>
                  <a:lnTo>
                    <a:pt x="1723898" y="135000"/>
                  </a:lnTo>
                  <a:lnTo>
                    <a:pt x="1771523" y="118744"/>
                  </a:lnTo>
                  <a:lnTo>
                    <a:pt x="1819656" y="103504"/>
                  </a:lnTo>
                  <a:lnTo>
                    <a:pt x="1868424" y="89408"/>
                  </a:lnTo>
                  <a:lnTo>
                    <a:pt x="1917700" y="76326"/>
                  </a:lnTo>
                  <a:lnTo>
                    <a:pt x="1967230" y="64262"/>
                  </a:lnTo>
                  <a:lnTo>
                    <a:pt x="2017268" y="53339"/>
                  </a:lnTo>
                  <a:lnTo>
                    <a:pt x="2067433" y="43434"/>
                  </a:lnTo>
                  <a:lnTo>
                    <a:pt x="2117852" y="34543"/>
                  </a:lnTo>
                  <a:lnTo>
                    <a:pt x="2168525" y="26669"/>
                  </a:lnTo>
                  <a:lnTo>
                    <a:pt x="2219325" y="19938"/>
                  </a:lnTo>
                  <a:lnTo>
                    <a:pt x="2270125" y="14097"/>
                  </a:lnTo>
                  <a:lnTo>
                    <a:pt x="2320925" y="9271"/>
                  </a:lnTo>
                  <a:lnTo>
                    <a:pt x="2371725" y="5461"/>
                  </a:lnTo>
                  <a:lnTo>
                    <a:pt x="2422398" y="2666"/>
                  </a:lnTo>
                  <a:lnTo>
                    <a:pt x="2472817" y="888"/>
                  </a:lnTo>
                  <a:lnTo>
                    <a:pt x="2523109" y="0"/>
                  </a:lnTo>
                  <a:lnTo>
                    <a:pt x="2573020" y="126"/>
                  </a:lnTo>
                  <a:lnTo>
                    <a:pt x="2622677" y="1269"/>
                  </a:lnTo>
                  <a:lnTo>
                    <a:pt x="2671826" y="3301"/>
                  </a:lnTo>
                  <a:lnTo>
                    <a:pt x="2720594" y="6350"/>
                  </a:lnTo>
                  <a:lnTo>
                    <a:pt x="2768854" y="10287"/>
                  </a:lnTo>
                  <a:lnTo>
                    <a:pt x="2816479" y="15112"/>
                  </a:lnTo>
                  <a:lnTo>
                    <a:pt x="2863469" y="20954"/>
                  </a:lnTo>
                  <a:lnTo>
                    <a:pt x="2909824" y="27686"/>
                  </a:lnTo>
                  <a:lnTo>
                    <a:pt x="2955417" y="35305"/>
                  </a:lnTo>
                  <a:lnTo>
                    <a:pt x="3000248" y="43814"/>
                  </a:lnTo>
                  <a:lnTo>
                    <a:pt x="3044190" y="53212"/>
                  </a:lnTo>
                  <a:lnTo>
                    <a:pt x="3087116" y="63500"/>
                  </a:lnTo>
                  <a:lnTo>
                    <a:pt x="3129153" y="74675"/>
                  </a:lnTo>
                  <a:lnTo>
                    <a:pt x="3170174" y="86740"/>
                  </a:lnTo>
                  <a:lnTo>
                    <a:pt x="3210052" y="99694"/>
                  </a:lnTo>
                  <a:lnTo>
                    <a:pt x="3248787" y="113411"/>
                  </a:lnTo>
                  <a:lnTo>
                    <a:pt x="3286379" y="128142"/>
                  </a:lnTo>
                  <a:lnTo>
                    <a:pt x="3322574" y="143510"/>
                  </a:lnTo>
                  <a:lnTo>
                    <a:pt x="3357499" y="159892"/>
                  </a:lnTo>
                  <a:lnTo>
                    <a:pt x="3423285" y="194944"/>
                  </a:lnTo>
                  <a:lnTo>
                    <a:pt x="3485134" y="237236"/>
                  </a:lnTo>
                  <a:lnTo>
                    <a:pt x="3514344" y="261747"/>
                  </a:lnTo>
                  <a:lnTo>
                    <a:pt x="3542665" y="288416"/>
                  </a:lnTo>
                  <a:lnTo>
                    <a:pt x="3569970" y="317118"/>
                  </a:lnTo>
                  <a:lnTo>
                    <a:pt x="3596259" y="347979"/>
                  </a:lnTo>
                  <a:lnTo>
                    <a:pt x="3621659" y="380618"/>
                  </a:lnTo>
                  <a:lnTo>
                    <a:pt x="3646170" y="415036"/>
                  </a:lnTo>
                  <a:lnTo>
                    <a:pt x="3669792" y="451230"/>
                  </a:lnTo>
                  <a:lnTo>
                    <a:pt x="3692652" y="489076"/>
                  </a:lnTo>
                  <a:lnTo>
                    <a:pt x="3714750" y="528319"/>
                  </a:lnTo>
                  <a:lnTo>
                    <a:pt x="3735959" y="569213"/>
                  </a:lnTo>
                  <a:lnTo>
                    <a:pt x="3756660" y="611377"/>
                  </a:lnTo>
                  <a:lnTo>
                    <a:pt x="3776472" y="654812"/>
                  </a:lnTo>
                  <a:lnTo>
                    <a:pt x="3795776" y="699388"/>
                  </a:lnTo>
                  <a:lnTo>
                    <a:pt x="3814445" y="745109"/>
                  </a:lnTo>
                  <a:lnTo>
                    <a:pt x="3832606" y="791844"/>
                  </a:lnTo>
                  <a:lnTo>
                    <a:pt x="3850132" y="839469"/>
                  </a:lnTo>
                  <a:lnTo>
                    <a:pt x="3867150" y="887984"/>
                  </a:lnTo>
                  <a:lnTo>
                    <a:pt x="3883787" y="937133"/>
                  </a:lnTo>
                  <a:lnTo>
                    <a:pt x="3899916" y="987043"/>
                  </a:lnTo>
                  <a:lnTo>
                    <a:pt x="3915791" y="1037336"/>
                  </a:lnTo>
                  <a:lnTo>
                    <a:pt x="3931158" y="1088263"/>
                  </a:lnTo>
                  <a:lnTo>
                    <a:pt x="3946271" y="1139570"/>
                  </a:lnTo>
                  <a:lnTo>
                    <a:pt x="3961130" y="1191133"/>
                  </a:lnTo>
                  <a:lnTo>
                    <a:pt x="3975608" y="1242821"/>
                  </a:lnTo>
                  <a:lnTo>
                    <a:pt x="3989959" y="1294764"/>
                  </a:lnTo>
                  <a:lnTo>
                    <a:pt x="4004183" y="1346708"/>
                  </a:lnTo>
                  <a:lnTo>
                    <a:pt x="4018153" y="1398524"/>
                  </a:lnTo>
                  <a:lnTo>
                    <a:pt x="4032123" y="1450213"/>
                  </a:lnTo>
                  <a:lnTo>
                    <a:pt x="4045839" y="1501647"/>
                  </a:lnTo>
                  <a:lnTo>
                    <a:pt x="4059682" y="1552702"/>
                  </a:lnTo>
                  <a:lnTo>
                    <a:pt x="4073525" y="1603502"/>
                  </a:lnTo>
                  <a:lnTo>
                    <a:pt x="4087241" y="1653666"/>
                  </a:lnTo>
                  <a:lnTo>
                    <a:pt x="4101211" y="1703196"/>
                  </a:lnTo>
                  <a:lnTo>
                    <a:pt x="4115181" y="1752091"/>
                  </a:lnTo>
                  <a:lnTo>
                    <a:pt x="4129278" y="1800225"/>
                  </a:lnTo>
                  <a:lnTo>
                    <a:pt x="4143629" y="1847469"/>
                  </a:lnTo>
                  <a:lnTo>
                    <a:pt x="4158107" y="1893824"/>
                  </a:lnTo>
                  <a:lnTo>
                    <a:pt x="4172839" y="1939163"/>
                  </a:lnTo>
                  <a:lnTo>
                    <a:pt x="4187952" y="1983232"/>
                  </a:lnTo>
                  <a:lnTo>
                    <a:pt x="4203192" y="2026158"/>
                  </a:lnTo>
                  <a:lnTo>
                    <a:pt x="4218940" y="2067814"/>
                  </a:lnTo>
                  <a:lnTo>
                    <a:pt x="4235069" y="2107946"/>
                  </a:lnTo>
                  <a:lnTo>
                    <a:pt x="4251579" y="2146681"/>
                  </a:lnTo>
                  <a:lnTo>
                    <a:pt x="4268470" y="2183765"/>
                  </a:lnTo>
                  <a:lnTo>
                    <a:pt x="4285996" y="2219325"/>
                  </a:lnTo>
                  <a:lnTo>
                    <a:pt x="4303903" y="2252980"/>
                  </a:lnTo>
                  <a:lnTo>
                    <a:pt x="4348353" y="2328799"/>
                  </a:lnTo>
                  <a:lnTo>
                    <a:pt x="4371975" y="2371344"/>
                  </a:lnTo>
                  <a:lnTo>
                    <a:pt x="4393438" y="2412746"/>
                  </a:lnTo>
                  <a:lnTo>
                    <a:pt x="4413123" y="2452751"/>
                  </a:lnTo>
                  <a:lnTo>
                    <a:pt x="4431157" y="2491613"/>
                  </a:lnTo>
                  <a:lnTo>
                    <a:pt x="4447794" y="2529205"/>
                  </a:lnTo>
                  <a:lnTo>
                    <a:pt x="4463288" y="2565654"/>
                  </a:lnTo>
                  <a:lnTo>
                    <a:pt x="4477766" y="2601087"/>
                  </a:lnTo>
                  <a:lnTo>
                    <a:pt x="4504944" y="2668524"/>
                  </a:lnTo>
                  <a:lnTo>
                    <a:pt x="4517898" y="2700654"/>
                  </a:lnTo>
                  <a:lnTo>
                    <a:pt x="4544187" y="2761996"/>
                  </a:lnTo>
                  <a:lnTo>
                    <a:pt x="4572000" y="2819527"/>
                  </a:lnTo>
                  <a:lnTo>
                    <a:pt x="4603495" y="2873629"/>
                  </a:lnTo>
                  <a:lnTo>
                    <a:pt x="4640199" y="2924429"/>
                  </a:lnTo>
                  <a:lnTo>
                    <a:pt x="4684014" y="2972054"/>
                  </a:lnTo>
                  <a:lnTo>
                    <a:pt x="4736845" y="3017012"/>
                  </a:lnTo>
                  <a:lnTo>
                    <a:pt x="4800473" y="3059442"/>
                  </a:lnTo>
                  <a:lnTo>
                    <a:pt x="4836921" y="3079762"/>
                  </a:lnTo>
                  <a:lnTo>
                    <a:pt x="4876673" y="3099536"/>
                  </a:lnTo>
                  <a:lnTo>
                    <a:pt x="4920107" y="3118802"/>
                  </a:lnTo>
                  <a:lnTo>
                    <a:pt x="4967351" y="3137585"/>
                  </a:lnTo>
                  <a:lnTo>
                    <a:pt x="5018659" y="3155924"/>
                  </a:lnTo>
                  <a:lnTo>
                    <a:pt x="5074158" y="3173831"/>
                  </a:lnTo>
                  <a:lnTo>
                    <a:pt x="5134356" y="3191357"/>
                  </a:lnTo>
                  <a:lnTo>
                    <a:pt x="5199126" y="3208528"/>
                  </a:lnTo>
                  <a:lnTo>
                    <a:pt x="5268976" y="3225368"/>
                  </a:lnTo>
                  <a:lnTo>
                    <a:pt x="5334381" y="3239325"/>
                  </a:lnTo>
                  <a:lnTo>
                    <a:pt x="5405755" y="3252495"/>
                  </a:lnTo>
                  <a:lnTo>
                    <a:pt x="5443601" y="3258794"/>
                  </a:lnTo>
                  <a:lnTo>
                    <a:pt x="5482844" y="3264903"/>
                  </a:lnTo>
                  <a:lnTo>
                    <a:pt x="5523357" y="3270834"/>
                  </a:lnTo>
                  <a:lnTo>
                    <a:pt x="5565140" y="3276574"/>
                  </a:lnTo>
                  <a:lnTo>
                    <a:pt x="5608193" y="3282137"/>
                  </a:lnTo>
                  <a:lnTo>
                    <a:pt x="5652516" y="3287534"/>
                  </a:lnTo>
                  <a:lnTo>
                    <a:pt x="5697855" y="3292754"/>
                  </a:lnTo>
                  <a:lnTo>
                    <a:pt x="5744464" y="3297808"/>
                  </a:lnTo>
                  <a:lnTo>
                    <a:pt x="5792089" y="3302698"/>
                  </a:lnTo>
                  <a:lnTo>
                    <a:pt x="5840730" y="3307422"/>
                  </a:lnTo>
                  <a:lnTo>
                    <a:pt x="5890387" y="3311982"/>
                  </a:lnTo>
                  <a:lnTo>
                    <a:pt x="5941060" y="3316401"/>
                  </a:lnTo>
                  <a:lnTo>
                    <a:pt x="5992495" y="3320656"/>
                  </a:lnTo>
                  <a:lnTo>
                    <a:pt x="6044945" y="3324771"/>
                  </a:lnTo>
                  <a:lnTo>
                    <a:pt x="6098159" y="3328733"/>
                  </a:lnTo>
                  <a:lnTo>
                    <a:pt x="6152134" y="3332556"/>
                  </a:lnTo>
                  <a:lnTo>
                    <a:pt x="6206998" y="3336226"/>
                  </a:lnTo>
                  <a:lnTo>
                    <a:pt x="6262496" y="3339782"/>
                  </a:lnTo>
                  <a:lnTo>
                    <a:pt x="6318631" y="3343186"/>
                  </a:lnTo>
                  <a:lnTo>
                    <a:pt x="6375400" y="3346462"/>
                  </a:lnTo>
                  <a:lnTo>
                    <a:pt x="6432677" y="3349625"/>
                  </a:lnTo>
                  <a:lnTo>
                    <a:pt x="6490589" y="3352647"/>
                  </a:lnTo>
                  <a:lnTo>
                    <a:pt x="6549009" y="3355555"/>
                  </a:lnTo>
                  <a:lnTo>
                    <a:pt x="6607809" y="3358349"/>
                  </a:lnTo>
                  <a:lnTo>
                    <a:pt x="6667119" y="3361029"/>
                  </a:lnTo>
                  <a:lnTo>
                    <a:pt x="6726682" y="3363595"/>
                  </a:lnTo>
                  <a:lnTo>
                    <a:pt x="6786626" y="3366058"/>
                  </a:lnTo>
                  <a:lnTo>
                    <a:pt x="6846951" y="3368408"/>
                  </a:lnTo>
                  <a:lnTo>
                    <a:pt x="6907403" y="3370656"/>
                  </a:lnTo>
                  <a:lnTo>
                    <a:pt x="6968236" y="3372815"/>
                  </a:lnTo>
                  <a:lnTo>
                    <a:pt x="7029069" y="3374872"/>
                  </a:lnTo>
                  <a:lnTo>
                    <a:pt x="7090029" y="3376841"/>
                  </a:lnTo>
                  <a:lnTo>
                    <a:pt x="7151242" y="3378720"/>
                  </a:lnTo>
                  <a:lnTo>
                    <a:pt x="7212330" y="3380511"/>
                  </a:lnTo>
                  <a:lnTo>
                    <a:pt x="7273417" y="3382213"/>
                  </a:lnTo>
                  <a:lnTo>
                    <a:pt x="7334631" y="3383851"/>
                  </a:lnTo>
                  <a:lnTo>
                    <a:pt x="7395590" y="3385400"/>
                  </a:lnTo>
                  <a:lnTo>
                    <a:pt x="7456551" y="3386886"/>
                  </a:lnTo>
                  <a:lnTo>
                    <a:pt x="7517257" y="3388296"/>
                  </a:lnTo>
                  <a:lnTo>
                    <a:pt x="7577709" y="3389642"/>
                  </a:lnTo>
                  <a:lnTo>
                    <a:pt x="7638034" y="3390912"/>
                  </a:lnTo>
                  <a:lnTo>
                    <a:pt x="7697978" y="3392144"/>
                  </a:lnTo>
                  <a:lnTo>
                    <a:pt x="7757667" y="3393300"/>
                  </a:lnTo>
                  <a:lnTo>
                    <a:pt x="7816977" y="3394417"/>
                  </a:lnTo>
                  <a:lnTo>
                    <a:pt x="7875905" y="3395472"/>
                  </a:lnTo>
                  <a:lnTo>
                    <a:pt x="7934325" y="3396488"/>
                  </a:lnTo>
                  <a:lnTo>
                    <a:pt x="7992236" y="3397453"/>
                  </a:lnTo>
                  <a:lnTo>
                    <a:pt x="8049640" y="3398380"/>
                  </a:lnTo>
                  <a:lnTo>
                    <a:pt x="8106409" y="3399269"/>
                  </a:lnTo>
                  <a:lnTo>
                    <a:pt x="8162544" y="3400120"/>
                  </a:lnTo>
                  <a:lnTo>
                    <a:pt x="8218169" y="3400932"/>
                  </a:lnTo>
                  <a:lnTo>
                    <a:pt x="8272907" y="3401733"/>
                  </a:lnTo>
                  <a:lnTo>
                    <a:pt x="8327009" y="3402495"/>
                  </a:lnTo>
                  <a:lnTo>
                    <a:pt x="8380349" y="3403244"/>
                  </a:lnTo>
                  <a:lnTo>
                    <a:pt x="8432800" y="3403968"/>
                  </a:lnTo>
                  <a:lnTo>
                    <a:pt x="8484362" y="3404679"/>
                  </a:lnTo>
                  <a:lnTo>
                    <a:pt x="8535035" y="3405378"/>
                  </a:lnTo>
                  <a:lnTo>
                    <a:pt x="8584819" y="3406063"/>
                  </a:lnTo>
                  <a:lnTo>
                    <a:pt x="8633587" y="3406749"/>
                  </a:lnTo>
                  <a:lnTo>
                    <a:pt x="8681212" y="3407435"/>
                  </a:lnTo>
                  <a:lnTo>
                    <a:pt x="8727948" y="3408108"/>
                  </a:lnTo>
                  <a:lnTo>
                    <a:pt x="8773414" y="3408794"/>
                  </a:lnTo>
                  <a:lnTo>
                    <a:pt x="8817737" y="3409480"/>
                  </a:lnTo>
                  <a:lnTo>
                    <a:pt x="8860917" y="3410178"/>
                  </a:lnTo>
                  <a:lnTo>
                    <a:pt x="8902827" y="3410902"/>
                  </a:lnTo>
                  <a:lnTo>
                    <a:pt x="8943467" y="3411626"/>
                  </a:lnTo>
                  <a:lnTo>
                    <a:pt x="8982710" y="3412375"/>
                  </a:lnTo>
                  <a:lnTo>
                    <a:pt x="9057132" y="3413937"/>
                  </a:lnTo>
                  <a:lnTo>
                    <a:pt x="9125839" y="3415614"/>
                  </a:lnTo>
                  <a:lnTo>
                    <a:pt x="9188323" y="3417442"/>
                  </a:lnTo>
                  <a:lnTo>
                    <a:pt x="9244457" y="3419424"/>
                  </a:lnTo>
                  <a:lnTo>
                    <a:pt x="9316339" y="3422141"/>
                  </a:lnTo>
                  <a:lnTo>
                    <a:pt x="9378442" y="3424212"/>
                  </a:lnTo>
                  <a:lnTo>
                    <a:pt x="9431274" y="3425698"/>
                  </a:lnTo>
                  <a:lnTo>
                    <a:pt x="9475216" y="3426625"/>
                  </a:lnTo>
                  <a:lnTo>
                    <a:pt x="9511157" y="3427044"/>
                  </a:lnTo>
                  <a:lnTo>
                    <a:pt x="9539478" y="3426980"/>
                  </a:lnTo>
                  <a:lnTo>
                    <a:pt x="9560814" y="3426498"/>
                  </a:lnTo>
                  <a:lnTo>
                    <a:pt x="9575800" y="3425621"/>
                  </a:lnTo>
                  <a:lnTo>
                    <a:pt x="9585071" y="3424402"/>
                  </a:lnTo>
                  <a:lnTo>
                    <a:pt x="9589135" y="3422878"/>
                  </a:lnTo>
                  <a:lnTo>
                    <a:pt x="9588500" y="3421075"/>
                  </a:lnTo>
                  <a:lnTo>
                    <a:pt x="9537192" y="3409543"/>
                  </a:lnTo>
                  <a:lnTo>
                    <a:pt x="9488805" y="3402050"/>
                  </a:lnTo>
                  <a:lnTo>
                    <a:pt x="9473311" y="3399701"/>
                  </a:lnTo>
                  <a:lnTo>
                    <a:pt x="9430004" y="3392157"/>
                  </a:lnTo>
                  <a:lnTo>
                    <a:pt x="9426829" y="3390925"/>
                  </a:lnTo>
                  <a:lnTo>
                    <a:pt x="9427844" y="3390061"/>
                  </a:lnTo>
                  <a:lnTo>
                    <a:pt x="9433687" y="3389566"/>
                  </a:lnTo>
                  <a:lnTo>
                    <a:pt x="9481692" y="3389337"/>
                  </a:lnTo>
                  <a:lnTo>
                    <a:pt x="9533382" y="3391242"/>
                  </a:lnTo>
                  <a:lnTo>
                    <a:pt x="9587992" y="3394760"/>
                  </a:lnTo>
                  <a:lnTo>
                    <a:pt x="9644507" y="3399358"/>
                  </a:lnTo>
                  <a:lnTo>
                    <a:pt x="9701911" y="3404501"/>
                  </a:lnTo>
                </a:path>
              </a:pathLst>
            </a:custGeom>
            <a:ln w="41275">
              <a:solidFill>
                <a:srgbClr val="FF3399"/>
              </a:solidFill>
            </a:ln>
          </p:spPr>
          <p:txBody>
            <a:bodyPr wrap="square" lIns="0" tIns="0" rIns="0" bIns="0" rtlCol="0"/>
            <a:lstStyle/>
            <a:p>
              <a:endParaRPr/>
            </a:p>
          </p:txBody>
        </p:sp>
        <p:pic>
          <p:nvPicPr>
            <p:cNvPr id="34" name="object 34"/>
            <p:cNvPicPr/>
            <p:nvPr/>
          </p:nvPicPr>
          <p:blipFill>
            <a:blip r:embed="rId5" cstate="print"/>
            <a:stretch>
              <a:fillRect/>
            </a:stretch>
          </p:blipFill>
          <p:spPr>
            <a:xfrm>
              <a:off x="6931660" y="5229732"/>
              <a:ext cx="76200" cy="266319"/>
            </a:xfrm>
            <a:prstGeom prst="rect">
              <a:avLst/>
            </a:prstGeom>
          </p:spPr>
        </p:pic>
      </p:grpSp>
      <p:sp>
        <p:nvSpPr>
          <p:cNvPr id="35" name="object 35"/>
          <p:cNvSpPr txBox="1"/>
          <p:nvPr/>
        </p:nvSpPr>
        <p:spPr>
          <a:xfrm>
            <a:off x="1993264" y="1831848"/>
            <a:ext cx="1149350" cy="1076960"/>
          </a:xfrm>
          <a:prstGeom prst="rect">
            <a:avLst/>
          </a:prstGeom>
          <a:solidFill>
            <a:srgbClr val="FFFF66"/>
          </a:solidFill>
        </p:spPr>
        <p:txBody>
          <a:bodyPr vert="horz" wrap="square" lIns="0" tIns="5715" rIns="0" bIns="0" rtlCol="0">
            <a:spAutoFit/>
          </a:bodyPr>
          <a:lstStyle/>
          <a:p>
            <a:pPr>
              <a:lnSpc>
                <a:spcPct val="100000"/>
              </a:lnSpc>
              <a:spcBef>
                <a:spcPts val="45"/>
              </a:spcBef>
            </a:pPr>
            <a:endParaRPr sz="1200">
              <a:latin typeface="Times New Roman"/>
              <a:cs typeface="Times New Roman"/>
            </a:endParaRPr>
          </a:p>
          <a:p>
            <a:pPr marL="91440" marR="179705">
              <a:lnSpc>
                <a:spcPts val="1400"/>
              </a:lnSpc>
              <a:spcBef>
                <a:spcPts val="5"/>
              </a:spcBef>
            </a:pPr>
            <a:r>
              <a:rPr sz="1725" b="1" baseline="2415" dirty="0">
                <a:latin typeface="Microsoft JhengHei"/>
                <a:cs typeface="Microsoft JhengHei"/>
              </a:rPr>
              <a:t>・</a:t>
            </a:r>
            <a:r>
              <a:rPr sz="1200" b="1" dirty="0">
                <a:latin typeface="Times New Roman"/>
                <a:cs typeface="Times New Roman"/>
              </a:rPr>
              <a:t>Chứng</a:t>
            </a:r>
            <a:r>
              <a:rPr sz="1200" b="1" spc="5" dirty="0">
                <a:latin typeface="Times New Roman"/>
                <a:cs typeface="Times New Roman"/>
              </a:rPr>
              <a:t> </a:t>
            </a:r>
            <a:r>
              <a:rPr sz="1200" b="1" spc="-30" dirty="0">
                <a:latin typeface="Times New Roman"/>
                <a:cs typeface="Times New Roman"/>
              </a:rPr>
              <a:t>tiểu </a:t>
            </a:r>
            <a:r>
              <a:rPr sz="1200" b="1" spc="-25" dirty="0">
                <a:latin typeface="Times New Roman"/>
                <a:cs typeface="Times New Roman"/>
              </a:rPr>
              <a:t>đêm</a:t>
            </a:r>
            <a:endParaRPr sz="1200">
              <a:latin typeface="Times New Roman"/>
              <a:cs typeface="Times New Roman"/>
            </a:endParaRPr>
          </a:p>
          <a:p>
            <a:pPr marL="91440">
              <a:lnSpc>
                <a:spcPts val="1425"/>
              </a:lnSpc>
              <a:spcBef>
                <a:spcPts val="20"/>
              </a:spcBef>
            </a:pPr>
            <a:r>
              <a:rPr sz="1725" b="1" spc="-15" baseline="2415" dirty="0">
                <a:latin typeface="Microsoft JhengHei"/>
                <a:cs typeface="Microsoft JhengHei"/>
              </a:rPr>
              <a:t>・</a:t>
            </a:r>
            <a:r>
              <a:rPr sz="1200" b="1" dirty="0">
                <a:latin typeface="Times New Roman"/>
                <a:cs typeface="Times New Roman"/>
              </a:rPr>
              <a:t>Viêm</a:t>
            </a:r>
            <a:r>
              <a:rPr sz="1200" b="1" spc="-10" dirty="0">
                <a:latin typeface="Times New Roman"/>
                <a:cs typeface="Times New Roman"/>
              </a:rPr>
              <a:t> </a:t>
            </a:r>
            <a:r>
              <a:rPr sz="1200" b="1" spc="-20" dirty="0">
                <a:latin typeface="Times New Roman"/>
                <a:cs typeface="Times New Roman"/>
              </a:rPr>
              <a:t>bàng</a:t>
            </a:r>
            <a:endParaRPr sz="1200">
              <a:latin typeface="Times New Roman"/>
              <a:cs typeface="Times New Roman"/>
            </a:endParaRPr>
          </a:p>
          <a:p>
            <a:pPr marL="91440">
              <a:lnSpc>
                <a:spcPts val="1425"/>
              </a:lnSpc>
            </a:pPr>
            <a:r>
              <a:rPr sz="1200" b="1" spc="-10" dirty="0">
                <a:latin typeface="Times New Roman"/>
                <a:cs typeface="Times New Roman"/>
              </a:rPr>
              <a:t>quang</a:t>
            </a:r>
            <a:endParaRPr sz="1200">
              <a:latin typeface="Times New Roman"/>
              <a:cs typeface="Times New Roman"/>
            </a:endParaRPr>
          </a:p>
        </p:txBody>
      </p:sp>
      <p:sp>
        <p:nvSpPr>
          <p:cNvPr id="36" name="object 36"/>
          <p:cNvSpPr txBox="1"/>
          <p:nvPr/>
        </p:nvSpPr>
        <p:spPr>
          <a:xfrm>
            <a:off x="3655314" y="2899282"/>
            <a:ext cx="1976120" cy="1718310"/>
          </a:xfrm>
          <a:prstGeom prst="rect">
            <a:avLst/>
          </a:prstGeom>
          <a:solidFill>
            <a:srgbClr val="FFCCCC"/>
          </a:solidFill>
        </p:spPr>
        <p:txBody>
          <a:bodyPr vert="horz" wrap="square" lIns="0" tIns="3175" rIns="0" bIns="0" rtlCol="0">
            <a:spAutoFit/>
          </a:bodyPr>
          <a:lstStyle/>
          <a:p>
            <a:pPr>
              <a:lnSpc>
                <a:spcPct val="100000"/>
              </a:lnSpc>
              <a:spcBef>
                <a:spcPts val="25"/>
              </a:spcBef>
            </a:pPr>
            <a:endParaRPr sz="2200">
              <a:latin typeface="Times New Roman"/>
              <a:cs typeface="Times New Roman"/>
            </a:endParaRPr>
          </a:p>
          <a:p>
            <a:pPr marL="190500" indent="-100965">
              <a:lnSpc>
                <a:spcPts val="1639"/>
              </a:lnSpc>
              <a:buFont typeface="Times New Roman"/>
              <a:buChar char="·"/>
              <a:tabLst>
                <a:tab pos="191135" algn="l"/>
              </a:tabLst>
            </a:pPr>
            <a:r>
              <a:rPr sz="1400" b="1" dirty="0">
                <a:latin typeface="Times New Roman"/>
                <a:cs typeface="Times New Roman"/>
              </a:rPr>
              <a:t>Viêm</a:t>
            </a:r>
            <a:r>
              <a:rPr sz="1400" b="1" spc="-70" dirty="0">
                <a:latin typeface="Times New Roman"/>
                <a:cs typeface="Times New Roman"/>
              </a:rPr>
              <a:t> </a:t>
            </a:r>
            <a:r>
              <a:rPr sz="1400" b="1" dirty="0">
                <a:latin typeface="Times New Roman"/>
                <a:cs typeface="Times New Roman"/>
              </a:rPr>
              <a:t>bàng</a:t>
            </a:r>
            <a:r>
              <a:rPr sz="1400" b="1" spc="-65" dirty="0">
                <a:latin typeface="Times New Roman"/>
                <a:cs typeface="Times New Roman"/>
              </a:rPr>
              <a:t> </a:t>
            </a:r>
            <a:r>
              <a:rPr sz="1400" b="1" spc="-20" dirty="0">
                <a:latin typeface="Times New Roman"/>
                <a:cs typeface="Times New Roman"/>
              </a:rPr>
              <a:t>quang</a:t>
            </a:r>
            <a:endParaRPr sz="1400">
              <a:latin typeface="Times New Roman"/>
              <a:cs typeface="Times New Roman"/>
            </a:endParaRPr>
          </a:p>
          <a:p>
            <a:pPr marL="195580" indent="-105410">
              <a:lnSpc>
                <a:spcPts val="1639"/>
              </a:lnSpc>
              <a:buFont typeface="Times New Roman"/>
              <a:buChar char="·"/>
              <a:tabLst>
                <a:tab pos="195580" algn="l"/>
              </a:tabLst>
            </a:pPr>
            <a:r>
              <a:rPr sz="1400" b="1" dirty="0">
                <a:latin typeface="Times New Roman"/>
                <a:cs typeface="Times New Roman"/>
              </a:rPr>
              <a:t>Són</a:t>
            </a:r>
            <a:r>
              <a:rPr sz="1400" b="1" spc="-40" dirty="0">
                <a:latin typeface="Times New Roman"/>
                <a:cs typeface="Times New Roman"/>
              </a:rPr>
              <a:t> </a:t>
            </a:r>
            <a:r>
              <a:rPr sz="1400" b="1" dirty="0">
                <a:latin typeface="Times New Roman"/>
                <a:cs typeface="Times New Roman"/>
              </a:rPr>
              <a:t>tiểu</a:t>
            </a:r>
            <a:r>
              <a:rPr sz="1400" b="1" spc="-25" dirty="0">
                <a:latin typeface="Times New Roman"/>
                <a:cs typeface="Times New Roman"/>
              </a:rPr>
              <a:t> </a:t>
            </a:r>
            <a:r>
              <a:rPr sz="1400" b="1" dirty="0">
                <a:latin typeface="Times New Roman"/>
                <a:cs typeface="Times New Roman"/>
              </a:rPr>
              <a:t>sau</a:t>
            </a:r>
            <a:r>
              <a:rPr sz="1400" b="1" spc="-25" dirty="0">
                <a:latin typeface="Times New Roman"/>
                <a:cs typeface="Times New Roman"/>
              </a:rPr>
              <a:t> </a:t>
            </a:r>
            <a:r>
              <a:rPr sz="1400" b="1" spc="-20" dirty="0">
                <a:latin typeface="Times New Roman"/>
                <a:cs typeface="Times New Roman"/>
              </a:rPr>
              <a:t>sinh</a:t>
            </a:r>
            <a:endParaRPr sz="1400">
              <a:latin typeface="Times New Roman"/>
              <a:cs typeface="Times New Roman"/>
            </a:endParaRPr>
          </a:p>
          <a:p>
            <a:pPr marL="195580" indent="-105410">
              <a:lnSpc>
                <a:spcPct val="100000"/>
              </a:lnSpc>
              <a:buFont typeface="Times New Roman"/>
              <a:buChar char="·"/>
              <a:tabLst>
                <a:tab pos="195580" algn="l"/>
              </a:tabLst>
            </a:pPr>
            <a:r>
              <a:rPr sz="1400" b="1" dirty="0">
                <a:latin typeface="Times New Roman"/>
                <a:cs typeface="Times New Roman"/>
              </a:rPr>
              <a:t>Bàng</a:t>
            </a:r>
            <a:r>
              <a:rPr sz="1400" b="1" spc="-50" dirty="0">
                <a:latin typeface="Times New Roman"/>
                <a:cs typeface="Times New Roman"/>
              </a:rPr>
              <a:t> </a:t>
            </a:r>
            <a:r>
              <a:rPr sz="1400" b="1" dirty="0">
                <a:latin typeface="Times New Roman"/>
                <a:cs typeface="Times New Roman"/>
              </a:rPr>
              <a:t>quang</a:t>
            </a:r>
            <a:r>
              <a:rPr sz="1400" b="1" spc="-35" dirty="0">
                <a:latin typeface="Times New Roman"/>
                <a:cs typeface="Times New Roman"/>
              </a:rPr>
              <a:t> </a:t>
            </a:r>
            <a:r>
              <a:rPr sz="1400" b="1" spc="-20" dirty="0">
                <a:latin typeface="Times New Roman"/>
                <a:cs typeface="Times New Roman"/>
              </a:rPr>
              <a:t>hoạt</a:t>
            </a:r>
            <a:endParaRPr sz="1400">
              <a:latin typeface="Times New Roman"/>
              <a:cs typeface="Times New Roman"/>
            </a:endParaRPr>
          </a:p>
          <a:p>
            <a:pPr marL="91440">
              <a:lnSpc>
                <a:spcPct val="100000"/>
              </a:lnSpc>
            </a:pPr>
            <a:r>
              <a:rPr sz="1400" b="1" dirty="0">
                <a:latin typeface="Times New Roman"/>
                <a:cs typeface="Times New Roman"/>
              </a:rPr>
              <a:t>động</a:t>
            </a:r>
            <a:r>
              <a:rPr sz="1400" b="1" spc="-50" dirty="0">
                <a:latin typeface="Times New Roman"/>
                <a:cs typeface="Times New Roman"/>
              </a:rPr>
              <a:t> </a:t>
            </a:r>
            <a:r>
              <a:rPr sz="1400" b="1" dirty="0">
                <a:latin typeface="Times New Roman"/>
                <a:cs typeface="Times New Roman"/>
              </a:rPr>
              <a:t>quá</a:t>
            </a:r>
            <a:r>
              <a:rPr sz="1400" b="1" spc="-35" dirty="0">
                <a:latin typeface="Times New Roman"/>
                <a:cs typeface="Times New Roman"/>
              </a:rPr>
              <a:t> </a:t>
            </a:r>
            <a:r>
              <a:rPr sz="1400" b="1" spc="-25" dirty="0">
                <a:latin typeface="Times New Roman"/>
                <a:cs typeface="Times New Roman"/>
              </a:rPr>
              <a:t>mức</a:t>
            </a:r>
            <a:endParaRPr sz="1400">
              <a:latin typeface="Times New Roman"/>
              <a:cs typeface="Times New Roman"/>
            </a:endParaRPr>
          </a:p>
          <a:p>
            <a:pPr marL="195580" indent="-105410">
              <a:lnSpc>
                <a:spcPct val="100000"/>
              </a:lnSpc>
              <a:spcBef>
                <a:spcPts val="5"/>
              </a:spcBef>
              <a:buFont typeface="Times New Roman"/>
              <a:buChar char="·"/>
              <a:tabLst>
                <a:tab pos="195580" algn="l"/>
              </a:tabLst>
            </a:pPr>
            <a:r>
              <a:rPr sz="1400" b="1" dirty="0">
                <a:latin typeface="Times New Roman"/>
                <a:cs typeface="Times New Roman"/>
              </a:rPr>
              <a:t>Đi</a:t>
            </a:r>
            <a:r>
              <a:rPr sz="1400" b="1" spc="-50" dirty="0">
                <a:latin typeface="Times New Roman"/>
                <a:cs typeface="Times New Roman"/>
              </a:rPr>
              <a:t> </a:t>
            </a:r>
            <a:r>
              <a:rPr sz="1400" b="1" dirty="0">
                <a:latin typeface="Times New Roman"/>
                <a:cs typeface="Times New Roman"/>
              </a:rPr>
              <a:t>tiểu</a:t>
            </a:r>
            <a:r>
              <a:rPr sz="1400" b="1" spc="-30" dirty="0">
                <a:latin typeface="Times New Roman"/>
                <a:cs typeface="Times New Roman"/>
              </a:rPr>
              <a:t> </a:t>
            </a:r>
            <a:r>
              <a:rPr sz="1400" b="1" dirty="0">
                <a:latin typeface="Times New Roman"/>
                <a:cs typeface="Times New Roman"/>
              </a:rPr>
              <a:t>thường</a:t>
            </a:r>
            <a:r>
              <a:rPr sz="1400" b="1" spc="-45" dirty="0">
                <a:latin typeface="Times New Roman"/>
                <a:cs typeface="Times New Roman"/>
              </a:rPr>
              <a:t> </a:t>
            </a:r>
            <a:r>
              <a:rPr sz="1400" b="1" spc="-20" dirty="0">
                <a:latin typeface="Times New Roman"/>
                <a:cs typeface="Times New Roman"/>
              </a:rPr>
              <a:t>xuyên</a:t>
            </a:r>
            <a:endParaRPr sz="1400">
              <a:latin typeface="Times New Roman"/>
              <a:cs typeface="Times New Roman"/>
            </a:endParaRPr>
          </a:p>
        </p:txBody>
      </p:sp>
      <p:sp>
        <p:nvSpPr>
          <p:cNvPr id="37" name="object 37"/>
          <p:cNvSpPr txBox="1"/>
          <p:nvPr/>
        </p:nvSpPr>
        <p:spPr>
          <a:xfrm>
            <a:off x="6104001" y="1961895"/>
            <a:ext cx="1873250" cy="1948814"/>
          </a:xfrm>
          <a:prstGeom prst="rect">
            <a:avLst/>
          </a:prstGeom>
          <a:solidFill>
            <a:srgbClr val="F6E7EB"/>
          </a:solidFill>
        </p:spPr>
        <p:txBody>
          <a:bodyPr vert="horz" wrap="square" lIns="0" tIns="6985" rIns="0" bIns="0" rtlCol="0">
            <a:spAutoFit/>
          </a:bodyPr>
          <a:lstStyle/>
          <a:p>
            <a:pPr>
              <a:lnSpc>
                <a:spcPct val="100000"/>
              </a:lnSpc>
              <a:spcBef>
                <a:spcPts val="55"/>
              </a:spcBef>
            </a:pPr>
            <a:endParaRPr sz="1700">
              <a:latin typeface="Times New Roman"/>
              <a:cs typeface="Times New Roman"/>
            </a:endParaRPr>
          </a:p>
          <a:p>
            <a:pPr marL="92075" marR="267970">
              <a:lnSpc>
                <a:spcPts val="1400"/>
              </a:lnSpc>
            </a:pPr>
            <a:r>
              <a:rPr sz="1200" dirty="0">
                <a:latin typeface="Times New Roman"/>
                <a:cs typeface="Times New Roman"/>
              </a:rPr>
              <a:t>·</a:t>
            </a:r>
            <a:r>
              <a:rPr sz="1200" b="1" dirty="0">
                <a:latin typeface="Times New Roman"/>
                <a:cs typeface="Times New Roman"/>
              </a:rPr>
              <a:t>Bàng</a:t>
            </a:r>
            <a:r>
              <a:rPr sz="1200" b="1" spc="-40" dirty="0">
                <a:latin typeface="Times New Roman"/>
                <a:cs typeface="Times New Roman"/>
              </a:rPr>
              <a:t> </a:t>
            </a:r>
            <a:r>
              <a:rPr sz="1200" b="1" dirty="0">
                <a:latin typeface="Times New Roman"/>
                <a:cs typeface="Times New Roman"/>
              </a:rPr>
              <a:t>quang</a:t>
            </a:r>
            <a:r>
              <a:rPr sz="1200" b="1" spc="-55" dirty="0">
                <a:latin typeface="Times New Roman"/>
                <a:cs typeface="Times New Roman"/>
              </a:rPr>
              <a:t> </a:t>
            </a:r>
            <a:r>
              <a:rPr sz="1200" b="1" dirty="0">
                <a:latin typeface="Times New Roman"/>
                <a:cs typeface="Times New Roman"/>
              </a:rPr>
              <a:t>hoạt</a:t>
            </a:r>
            <a:r>
              <a:rPr sz="1200" b="1" spc="-25" dirty="0">
                <a:latin typeface="Times New Roman"/>
                <a:cs typeface="Times New Roman"/>
              </a:rPr>
              <a:t> </a:t>
            </a:r>
            <a:r>
              <a:rPr sz="1200" b="1" spc="-20" dirty="0">
                <a:latin typeface="Times New Roman"/>
                <a:cs typeface="Times New Roman"/>
              </a:rPr>
              <a:t>động </a:t>
            </a:r>
            <a:r>
              <a:rPr sz="1200" b="1" dirty="0">
                <a:latin typeface="Times New Roman"/>
                <a:cs typeface="Times New Roman"/>
              </a:rPr>
              <a:t>quá</a:t>
            </a:r>
            <a:r>
              <a:rPr sz="1200" b="1" spc="-25" dirty="0">
                <a:latin typeface="Times New Roman"/>
                <a:cs typeface="Times New Roman"/>
              </a:rPr>
              <a:t> mức</a:t>
            </a:r>
            <a:endParaRPr sz="1200">
              <a:latin typeface="Times New Roman"/>
              <a:cs typeface="Times New Roman"/>
            </a:endParaRPr>
          </a:p>
          <a:p>
            <a:pPr marL="180340" indent="-88900">
              <a:lnSpc>
                <a:spcPts val="1345"/>
              </a:lnSpc>
              <a:buFont typeface="Times New Roman"/>
              <a:buChar char="·"/>
              <a:tabLst>
                <a:tab pos="180975" algn="l"/>
              </a:tabLst>
            </a:pPr>
            <a:r>
              <a:rPr sz="1200" b="1" dirty="0">
                <a:latin typeface="Times New Roman"/>
                <a:cs typeface="Times New Roman"/>
              </a:rPr>
              <a:t>Đi</a:t>
            </a:r>
            <a:r>
              <a:rPr sz="1200" b="1" spc="-30" dirty="0">
                <a:latin typeface="Times New Roman"/>
                <a:cs typeface="Times New Roman"/>
              </a:rPr>
              <a:t> </a:t>
            </a:r>
            <a:r>
              <a:rPr sz="1200" b="1" dirty="0">
                <a:latin typeface="Times New Roman"/>
                <a:cs typeface="Times New Roman"/>
              </a:rPr>
              <a:t>tiểu thường</a:t>
            </a:r>
            <a:r>
              <a:rPr sz="1200" b="1" spc="-20" dirty="0">
                <a:latin typeface="Times New Roman"/>
                <a:cs typeface="Times New Roman"/>
              </a:rPr>
              <a:t> xuyên</a:t>
            </a:r>
            <a:endParaRPr sz="1200">
              <a:latin typeface="Times New Roman"/>
              <a:cs typeface="Times New Roman"/>
            </a:endParaRPr>
          </a:p>
          <a:p>
            <a:pPr marL="180340" indent="-88900">
              <a:lnSpc>
                <a:spcPts val="1415"/>
              </a:lnSpc>
              <a:buFont typeface="Times New Roman"/>
              <a:buChar char="·"/>
              <a:tabLst>
                <a:tab pos="180975" algn="l"/>
              </a:tabLst>
            </a:pPr>
            <a:r>
              <a:rPr sz="1200" b="1" dirty="0">
                <a:latin typeface="Times New Roman"/>
                <a:cs typeface="Times New Roman"/>
              </a:rPr>
              <a:t>Són</a:t>
            </a:r>
            <a:r>
              <a:rPr sz="1200" b="1" spc="-20" dirty="0">
                <a:latin typeface="Times New Roman"/>
                <a:cs typeface="Times New Roman"/>
              </a:rPr>
              <a:t> tiểu</a:t>
            </a:r>
            <a:endParaRPr sz="1200">
              <a:latin typeface="Times New Roman"/>
              <a:cs typeface="Times New Roman"/>
            </a:endParaRPr>
          </a:p>
          <a:p>
            <a:pPr marL="92075" marR="381635">
              <a:lnSpc>
                <a:spcPts val="1400"/>
              </a:lnSpc>
              <a:spcBef>
                <a:spcPts val="140"/>
              </a:spcBef>
            </a:pPr>
            <a:r>
              <a:rPr sz="1200" dirty="0">
                <a:latin typeface="Times New Roman"/>
                <a:cs typeface="Times New Roman"/>
              </a:rPr>
              <a:t>·</a:t>
            </a:r>
            <a:r>
              <a:rPr sz="1200" b="1" dirty="0">
                <a:latin typeface="Times New Roman"/>
                <a:cs typeface="Times New Roman"/>
              </a:rPr>
              <a:t>Viêm</a:t>
            </a:r>
            <a:r>
              <a:rPr sz="1200" b="1" spc="-35" dirty="0">
                <a:latin typeface="Times New Roman"/>
                <a:cs typeface="Times New Roman"/>
              </a:rPr>
              <a:t> </a:t>
            </a:r>
            <a:r>
              <a:rPr sz="1200" b="1" dirty="0">
                <a:latin typeface="Times New Roman"/>
                <a:cs typeface="Times New Roman"/>
              </a:rPr>
              <a:t>bàng</a:t>
            </a:r>
            <a:r>
              <a:rPr sz="1200" b="1" spc="-65" dirty="0">
                <a:latin typeface="Times New Roman"/>
                <a:cs typeface="Times New Roman"/>
              </a:rPr>
              <a:t> </a:t>
            </a:r>
            <a:r>
              <a:rPr sz="1200" b="1" dirty="0">
                <a:latin typeface="Times New Roman"/>
                <a:cs typeface="Times New Roman"/>
              </a:rPr>
              <a:t>quang</a:t>
            </a:r>
            <a:r>
              <a:rPr sz="1200" b="1" spc="-60" dirty="0">
                <a:latin typeface="Times New Roman"/>
                <a:cs typeface="Times New Roman"/>
              </a:rPr>
              <a:t> </a:t>
            </a:r>
            <a:r>
              <a:rPr sz="1200" b="1" spc="-25" dirty="0">
                <a:latin typeface="Times New Roman"/>
                <a:cs typeface="Times New Roman"/>
              </a:rPr>
              <a:t>tái </a:t>
            </a:r>
            <a:r>
              <a:rPr sz="1200" b="1" spc="-20" dirty="0">
                <a:latin typeface="Times New Roman"/>
                <a:cs typeface="Times New Roman"/>
              </a:rPr>
              <a:t>phát</a:t>
            </a:r>
            <a:endParaRPr sz="1200">
              <a:latin typeface="Times New Roman"/>
              <a:cs typeface="Times New Roman"/>
            </a:endParaRPr>
          </a:p>
          <a:p>
            <a:pPr marL="180340" indent="-88900">
              <a:lnSpc>
                <a:spcPts val="1370"/>
              </a:lnSpc>
              <a:buFont typeface="Times New Roman"/>
              <a:buChar char="·"/>
              <a:tabLst>
                <a:tab pos="180975" algn="l"/>
              </a:tabLst>
            </a:pPr>
            <a:r>
              <a:rPr sz="1200" b="1" dirty="0">
                <a:latin typeface="Times New Roman"/>
                <a:cs typeface="Times New Roman"/>
              </a:rPr>
              <a:t>Đau</a:t>
            </a:r>
            <a:r>
              <a:rPr sz="1200" b="1" spc="-25" dirty="0">
                <a:latin typeface="Times New Roman"/>
                <a:cs typeface="Times New Roman"/>
              </a:rPr>
              <a:t> </a:t>
            </a:r>
            <a:r>
              <a:rPr sz="1200" b="1" dirty="0">
                <a:latin typeface="Times New Roman"/>
                <a:cs typeface="Times New Roman"/>
              </a:rPr>
              <a:t>khi</a:t>
            </a:r>
            <a:r>
              <a:rPr sz="1200" b="1" spc="-25" dirty="0">
                <a:latin typeface="Times New Roman"/>
                <a:cs typeface="Times New Roman"/>
              </a:rPr>
              <a:t> </a:t>
            </a:r>
            <a:r>
              <a:rPr sz="1200" b="1" dirty="0">
                <a:latin typeface="Times New Roman"/>
                <a:cs typeface="Times New Roman"/>
              </a:rPr>
              <a:t>quan</a:t>
            </a:r>
            <a:r>
              <a:rPr sz="1200" b="1" spc="-45" dirty="0">
                <a:latin typeface="Times New Roman"/>
                <a:cs typeface="Times New Roman"/>
              </a:rPr>
              <a:t> </a:t>
            </a:r>
            <a:r>
              <a:rPr sz="1200" b="1" spc="-25" dirty="0">
                <a:latin typeface="Times New Roman"/>
                <a:cs typeface="Times New Roman"/>
              </a:rPr>
              <a:t>hệ</a:t>
            </a:r>
            <a:endParaRPr sz="1200">
              <a:latin typeface="Times New Roman"/>
              <a:cs typeface="Times New Roman"/>
            </a:endParaRPr>
          </a:p>
          <a:p>
            <a:pPr marL="177165" indent="-87630">
              <a:lnSpc>
                <a:spcPts val="1415"/>
              </a:lnSpc>
              <a:spcBef>
                <a:spcPts val="60"/>
              </a:spcBef>
              <a:buFont typeface="Times New Roman"/>
              <a:buChar char="·"/>
              <a:tabLst>
                <a:tab pos="177800" algn="l"/>
              </a:tabLst>
            </a:pPr>
            <a:r>
              <a:rPr sz="1200" b="1" spc="-10" dirty="0">
                <a:latin typeface="Times New Roman"/>
                <a:cs typeface="Times New Roman"/>
              </a:rPr>
              <a:t>Teo</a:t>
            </a:r>
            <a:r>
              <a:rPr sz="1200" b="1" spc="-65" dirty="0">
                <a:latin typeface="Times New Roman"/>
                <a:cs typeface="Times New Roman"/>
              </a:rPr>
              <a:t> </a:t>
            </a:r>
            <a:r>
              <a:rPr sz="1200" b="1" dirty="0">
                <a:latin typeface="Times New Roman"/>
                <a:cs typeface="Times New Roman"/>
              </a:rPr>
              <a:t>âm</a:t>
            </a:r>
            <a:r>
              <a:rPr sz="1200" b="1" spc="-40" dirty="0">
                <a:latin typeface="Times New Roman"/>
                <a:cs typeface="Times New Roman"/>
              </a:rPr>
              <a:t> </a:t>
            </a:r>
            <a:r>
              <a:rPr sz="1200" b="1" spc="-25" dirty="0">
                <a:latin typeface="Times New Roman"/>
                <a:cs typeface="Times New Roman"/>
              </a:rPr>
              <a:t>đạo</a:t>
            </a:r>
            <a:endParaRPr sz="1200">
              <a:latin typeface="Times New Roman"/>
              <a:cs typeface="Times New Roman"/>
            </a:endParaRPr>
          </a:p>
          <a:p>
            <a:pPr marL="180340" indent="-88900">
              <a:lnSpc>
                <a:spcPts val="1415"/>
              </a:lnSpc>
              <a:buFont typeface="Times New Roman"/>
              <a:buChar char="·"/>
              <a:tabLst>
                <a:tab pos="180975" algn="l"/>
              </a:tabLst>
            </a:pPr>
            <a:r>
              <a:rPr sz="1200" b="1" dirty="0">
                <a:latin typeface="Times New Roman"/>
                <a:cs typeface="Times New Roman"/>
              </a:rPr>
              <a:t>Khô</a:t>
            </a:r>
            <a:r>
              <a:rPr sz="1200" b="1" spc="-5" dirty="0">
                <a:latin typeface="Times New Roman"/>
                <a:cs typeface="Times New Roman"/>
              </a:rPr>
              <a:t> </a:t>
            </a:r>
            <a:r>
              <a:rPr sz="1200" b="1" dirty="0">
                <a:latin typeface="Times New Roman"/>
                <a:cs typeface="Times New Roman"/>
              </a:rPr>
              <a:t>âm</a:t>
            </a:r>
            <a:r>
              <a:rPr sz="1200" b="1" spc="-10" dirty="0">
                <a:latin typeface="Times New Roman"/>
                <a:cs typeface="Times New Roman"/>
              </a:rPr>
              <a:t> </a:t>
            </a:r>
            <a:r>
              <a:rPr sz="1200" b="1" spc="-25" dirty="0">
                <a:latin typeface="Times New Roman"/>
                <a:cs typeface="Times New Roman"/>
              </a:rPr>
              <a:t>đạo</a:t>
            </a:r>
            <a:endParaRPr sz="1200">
              <a:latin typeface="Times New Roman"/>
              <a:cs typeface="Times New Roman"/>
            </a:endParaRPr>
          </a:p>
        </p:txBody>
      </p:sp>
      <p:sp>
        <p:nvSpPr>
          <p:cNvPr id="38" name="object 38"/>
          <p:cNvSpPr txBox="1"/>
          <p:nvPr/>
        </p:nvSpPr>
        <p:spPr>
          <a:xfrm>
            <a:off x="6560819" y="4312158"/>
            <a:ext cx="1071880" cy="787400"/>
          </a:xfrm>
          <a:prstGeom prst="rect">
            <a:avLst/>
          </a:prstGeom>
          <a:solidFill>
            <a:srgbClr val="FF66CC"/>
          </a:solidFill>
        </p:spPr>
        <p:txBody>
          <a:bodyPr vert="horz" wrap="square" lIns="0" tIns="0" rIns="0" bIns="0" rtlCol="0">
            <a:spAutoFit/>
          </a:bodyPr>
          <a:lstStyle/>
          <a:p>
            <a:pPr marL="3175" algn="ctr">
              <a:lnSpc>
                <a:spcPts val="1800"/>
              </a:lnSpc>
            </a:pPr>
            <a:r>
              <a:rPr sz="1800" b="1" spc="-25" dirty="0">
                <a:latin typeface="Times New Roman"/>
                <a:cs typeface="Times New Roman"/>
              </a:rPr>
              <a:t>Mãn</a:t>
            </a:r>
            <a:endParaRPr sz="1800">
              <a:latin typeface="Times New Roman"/>
              <a:cs typeface="Times New Roman"/>
            </a:endParaRPr>
          </a:p>
          <a:p>
            <a:pPr marL="10795" algn="ctr">
              <a:lnSpc>
                <a:spcPts val="2120"/>
              </a:lnSpc>
            </a:pPr>
            <a:r>
              <a:rPr sz="1800" b="1" spc="-20" dirty="0">
                <a:latin typeface="Times New Roman"/>
                <a:cs typeface="Times New Roman"/>
              </a:rPr>
              <a:t>kinh</a:t>
            </a:r>
            <a:endParaRPr sz="1800">
              <a:latin typeface="Times New Roman"/>
              <a:cs typeface="Times New Roman"/>
            </a:endParaRPr>
          </a:p>
          <a:p>
            <a:pPr marL="11430" algn="ctr">
              <a:lnSpc>
                <a:spcPct val="100000"/>
              </a:lnSpc>
              <a:spcBef>
                <a:spcPts val="35"/>
              </a:spcBef>
            </a:pPr>
            <a:r>
              <a:rPr sz="1800" b="1" dirty="0">
                <a:latin typeface="Times New Roman"/>
                <a:cs typeface="Times New Roman"/>
              </a:rPr>
              <a:t>50,5</a:t>
            </a:r>
            <a:r>
              <a:rPr sz="1800" b="1" spc="-15" dirty="0">
                <a:latin typeface="Times New Roman"/>
                <a:cs typeface="Times New Roman"/>
              </a:rPr>
              <a:t> </a:t>
            </a:r>
            <a:r>
              <a:rPr sz="1800" b="1" spc="-20" dirty="0">
                <a:latin typeface="Times New Roman"/>
                <a:cs typeface="Times New Roman"/>
              </a:rPr>
              <a:t>tuổi</a:t>
            </a:r>
            <a:endParaRPr sz="1800">
              <a:latin typeface="Times New Roman"/>
              <a:cs typeface="Times New Roman"/>
            </a:endParaRPr>
          </a:p>
        </p:txBody>
      </p:sp>
      <p:sp>
        <p:nvSpPr>
          <p:cNvPr id="39" name="object 39"/>
          <p:cNvSpPr/>
          <p:nvPr/>
        </p:nvSpPr>
        <p:spPr>
          <a:xfrm>
            <a:off x="8047481" y="1326641"/>
            <a:ext cx="3018790" cy="3291204"/>
          </a:xfrm>
          <a:custGeom>
            <a:avLst/>
            <a:gdLst/>
            <a:ahLst/>
            <a:cxnLst/>
            <a:rect l="l" t="t" r="r" b="b"/>
            <a:pathLst>
              <a:path w="3018790" h="3291204">
                <a:moveTo>
                  <a:pt x="3018662" y="0"/>
                </a:moveTo>
                <a:lnTo>
                  <a:pt x="0" y="0"/>
                </a:lnTo>
                <a:lnTo>
                  <a:pt x="0" y="3290697"/>
                </a:lnTo>
                <a:lnTo>
                  <a:pt x="3018662" y="3290697"/>
                </a:lnTo>
                <a:lnTo>
                  <a:pt x="3018662" y="0"/>
                </a:lnTo>
                <a:close/>
              </a:path>
            </a:pathLst>
          </a:custGeom>
          <a:solidFill>
            <a:srgbClr val="EAC8C5"/>
          </a:solidFill>
        </p:spPr>
        <p:txBody>
          <a:bodyPr wrap="square" lIns="0" tIns="0" rIns="0" bIns="0" rtlCol="0"/>
          <a:lstStyle/>
          <a:p>
            <a:endParaRPr/>
          </a:p>
        </p:txBody>
      </p:sp>
      <p:sp>
        <p:nvSpPr>
          <p:cNvPr id="40" name="object 40"/>
          <p:cNvSpPr txBox="1"/>
          <p:nvPr/>
        </p:nvSpPr>
        <p:spPr>
          <a:xfrm>
            <a:off x="8047481" y="1326641"/>
            <a:ext cx="3018790" cy="3291204"/>
          </a:xfrm>
          <a:prstGeom prst="rect">
            <a:avLst/>
          </a:prstGeom>
        </p:spPr>
        <p:txBody>
          <a:bodyPr vert="horz" wrap="square" lIns="0" tIns="130175" rIns="0" bIns="0" rtlCol="0">
            <a:spAutoFit/>
          </a:bodyPr>
          <a:lstStyle/>
          <a:p>
            <a:pPr marL="92075">
              <a:lnSpc>
                <a:spcPts val="1645"/>
              </a:lnSpc>
              <a:spcBef>
                <a:spcPts val="1025"/>
              </a:spcBef>
            </a:pPr>
            <a:r>
              <a:rPr sz="2025" b="1" baseline="2057" dirty="0">
                <a:latin typeface="Microsoft JhengHei"/>
                <a:cs typeface="Microsoft JhengHei"/>
              </a:rPr>
              <a:t>・</a:t>
            </a:r>
            <a:r>
              <a:rPr sz="1400" b="1" dirty="0">
                <a:latin typeface="Times New Roman"/>
                <a:cs typeface="Times New Roman"/>
              </a:rPr>
              <a:t>Loãng</a:t>
            </a:r>
            <a:r>
              <a:rPr sz="1400" b="1" spc="-10" dirty="0">
                <a:latin typeface="Times New Roman"/>
                <a:cs typeface="Times New Roman"/>
              </a:rPr>
              <a:t> </a:t>
            </a:r>
            <a:r>
              <a:rPr sz="1400" b="1" spc="-20" dirty="0">
                <a:latin typeface="Times New Roman"/>
                <a:cs typeface="Times New Roman"/>
              </a:rPr>
              <a:t>xương</a:t>
            </a:r>
            <a:endParaRPr sz="1400">
              <a:latin typeface="Times New Roman"/>
              <a:cs typeface="Times New Roman"/>
            </a:endParaRPr>
          </a:p>
          <a:p>
            <a:pPr marL="92075" marR="167005">
              <a:lnSpc>
                <a:spcPts val="1689"/>
              </a:lnSpc>
              <a:spcBef>
                <a:spcPts val="10"/>
              </a:spcBef>
            </a:pPr>
            <a:r>
              <a:rPr sz="2025" b="1" baseline="2057" dirty="0">
                <a:latin typeface="Microsoft JhengHei"/>
                <a:cs typeface="Microsoft JhengHei"/>
              </a:rPr>
              <a:t>・</a:t>
            </a:r>
            <a:r>
              <a:rPr sz="1400" b="1" dirty="0">
                <a:latin typeface="Times New Roman"/>
                <a:cs typeface="Times New Roman"/>
              </a:rPr>
              <a:t>Sa</a:t>
            </a:r>
            <a:r>
              <a:rPr sz="1400" b="1" spc="-20" dirty="0">
                <a:latin typeface="Times New Roman"/>
                <a:cs typeface="Times New Roman"/>
              </a:rPr>
              <a:t> </a:t>
            </a:r>
            <a:r>
              <a:rPr sz="1400" b="1" dirty="0">
                <a:latin typeface="Times New Roman"/>
                <a:cs typeface="Times New Roman"/>
              </a:rPr>
              <a:t>cơ</a:t>
            </a:r>
            <a:r>
              <a:rPr sz="1400" b="1" spc="-10" dirty="0">
                <a:latin typeface="Times New Roman"/>
                <a:cs typeface="Times New Roman"/>
              </a:rPr>
              <a:t> </a:t>
            </a:r>
            <a:r>
              <a:rPr sz="1400" b="1" dirty="0">
                <a:latin typeface="Times New Roman"/>
                <a:cs typeface="Times New Roman"/>
              </a:rPr>
              <a:t>quan</a:t>
            </a:r>
            <a:r>
              <a:rPr sz="1400" b="1" spc="-30" dirty="0">
                <a:latin typeface="Times New Roman"/>
                <a:cs typeface="Times New Roman"/>
              </a:rPr>
              <a:t> </a:t>
            </a:r>
            <a:r>
              <a:rPr sz="1400" b="1" dirty="0">
                <a:latin typeface="Times New Roman"/>
                <a:cs typeface="Times New Roman"/>
              </a:rPr>
              <a:t>vùng</a:t>
            </a:r>
            <a:r>
              <a:rPr sz="1400" b="1" spc="-25" dirty="0">
                <a:latin typeface="Times New Roman"/>
                <a:cs typeface="Times New Roman"/>
              </a:rPr>
              <a:t> </a:t>
            </a:r>
            <a:r>
              <a:rPr sz="1400" b="1" dirty="0">
                <a:latin typeface="Times New Roman"/>
                <a:cs typeface="Times New Roman"/>
              </a:rPr>
              <a:t>chậu</a:t>
            </a:r>
            <a:r>
              <a:rPr sz="1400" b="1" spc="-25" dirty="0">
                <a:latin typeface="Times New Roman"/>
                <a:cs typeface="Times New Roman"/>
              </a:rPr>
              <a:t> </a:t>
            </a:r>
            <a:r>
              <a:rPr sz="1400" b="1" dirty="0">
                <a:latin typeface="Times New Roman"/>
                <a:cs typeface="Times New Roman"/>
              </a:rPr>
              <a:t>(sa</a:t>
            </a:r>
            <a:r>
              <a:rPr sz="1400" b="1" spc="-15" dirty="0">
                <a:latin typeface="Times New Roman"/>
                <a:cs typeface="Times New Roman"/>
              </a:rPr>
              <a:t> </a:t>
            </a:r>
            <a:r>
              <a:rPr sz="1400" b="1" dirty="0">
                <a:latin typeface="Times New Roman"/>
                <a:cs typeface="Times New Roman"/>
              </a:rPr>
              <a:t>tử</a:t>
            </a:r>
            <a:r>
              <a:rPr sz="1400" b="1" spc="-15" dirty="0">
                <a:latin typeface="Times New Roman"/>
                <a:cs typeface="Times New Roman"/>
              </a:rPr>
              <a:t> </a:t>
            </a:r>
            <a:r>
              <a:rPr sz="1400" b="1" spc="-20" dirty="0">
                <a:latin typeface="Times New Roman"/>
                <a:cs typeface="Times New Roman"/>
              </a:rPr>
              <a:t>cung, </a:t>
            </a:r>
            <a:r>
              <a:rPr sz="1400" b="1" dirty="0">
                <a:latin typeface="Times New Roman"/>
                <a:cs typeface="Times New Roman"/>
              </a:rPr>
              <a:t>sa</a:t>
            </a:r>
            <a:r>
              <a:rPr sz="1400" b="1" spc="-10" dirty="0">
                <a:latin typeface="Times New Roman"/>
                <a:cs typeface="Times New Roman"/>
              </a:rPr>
              <a:t> </a:t>
            </a:r>
            <a:r>
              <a:rPr sz="1400" b="1" dirty="0">
                <a:latin typeface="Times New Roman"/>
                <a:cs typeface="Times New Roman"/>
              </a:rPr>
              <a:t>tuyến</a:t>
            </a:r>
            <a:r>
              <a:rPr sz="1400" b="1" spc="-40" dirty="0">
                <a:latin typeface="Times New Roman"/>
                <a:cs typeface="Times New Roman"/>
              </a:rPr>
              <a:t> </a:t>
            </a:r>
            <a:r>
              <a:rPr sz="1400" b="1" dirty="0">
                <a:latin typeface="Times New Roman"/>
                <a:cs typeface="Times New Roman"/>
              </a:rPr>
              <a:t>yên</a:t>
            </a:r>
            <a:r>
              <a:rPr sz="1400" b="1" spc="-15" dirty="0">
                <a:latin typeface="Times New Roman"/>
                <a:cs typeface="Times New Roman"/>
              </a:rPr>
              <a:t> </a:t>
            </a:r>
            <a:r>
              <a:rPr sz="1400" b="1" dirty="0">
                <a:latin typeface="Times New Roman"/>
                <a:cs typeface="Times New Roman"/>
              </a:rPr>
              <a:t>tử</a:t>
            </a:r>
            <a:r>
              <a:rPr sz="1400" b="1" spc="-30" dirty="0">
                <a:latin typeface="Times New Roman"/>
                <a:cs typeface="Times New Roman"/>
              </a:rPr>
              <a:t> </a:t>
            </a:r>
            <a:r>
              <a:rPr sz="1400" b="1" dirty="0">
                <a:latin typeface="Times New Roman"/>
                <a:cs typeface="Times New Roman"/>
              </a:rPr>
              <a:t>cung</a:t>
            </a:r>
            <a:r>
              <a:rPr sz="1400" b="1" spc="-5" dirty="0">
                <a:latin typeface="Times New Roman"/>
                <a:cs typeface="Times New Roman"/>
              </a:rPr>
              <a:t>, </a:t>
            </a:r>
            <a:r>
              <a:rPr sz="1400" b="1" spc="-20" dirty="0">
                <a:latin typeface="Times New Roman"/>
                <a:cs typeface="Times New Roman"/>
              </a:rPr>
              <a:t>v.v.)</a:t>
            </a:r>
            <a:endParaRPr sz="1400">
              <a:latin typeface="Times New Roman"/>
              <a:cs typeface="Times New Roman"/>
            </a:endParaRPr>
          </a:p>
          <a:p>
            <a:pPr marL="92075">
              <a:lnSpc>
                <a:spcPts val="1650"/>
              </a:lnSpc>
            </a:pPr>
            <a:r>
              <a:rPr sz="2025" b="1" spc="-15" baseline="2057" dirty="0">
                <a:latin typeface="Microsoft JhengHei"/>
                <a:cs typeface="Microsoft JhengHei"/>
              </a:rPr>
              <a:t>・</a:t>
            </a:r>
            <a:r>
              <a:rPr sz="1400" b="1" dirty="0">
                <a:latin typeface="Times New Roman"/>
                <a:cs typeface="Times New Roman"/>
              </a:rPr>
              <a:t>GSM</a:t>
            </a:r>
            <a:r>
              <a:rPr sz="1400" b="1" spc="-35" dirty="0">
                <a:latin typeface="Times New Roman"/>
                <a:cs typeface="Times New Roman"/>
              </a:rPr>
              <a:t> </a:t>
            </a:r>
            <a:r>
              <a:rPr sz="1400" b="1" dirty="0">
                <a:latin typeface="Times New Roman"/>
                <a:cs typeface="Times New Roman"/>
              </a:rPr>
              <a:t>(Hội</a:t>
            </a:r>
            <a:r>
              <a:rPr sz="1400" b="1" spc="-40" dirty="0">
                <a:latin typeface="Times New Roman"/>
                <a:cs typeface="Times New Roman"/>
              </a:rPr>
              <a:t> </a:t>
            </a:r>
            <a:r>
              <a:rPr sz="1400" b="1" dirty="0">
                <a:latin typeface="Times New Roman"/>
                <a:cs typeface="Times New Roman"/>
              </a:rPr>
              <a:t>chứng</a:t>
            </a:r>
            <a:r>
              <a:rPr sz="1400" b="1" spc="-20" dirty="0">
                <a:latin typeface="Times New Roman"/>
                <a:cs typeface="Times New Roman"/>
              </a:rPr>
              <a:t> </a:t>
            </a:r>
            <a:r>
              <a:rPr sz="1400" b="1" dirty="0">
                <a:latin typeface="Times New Roman"/>
                <a:cs typeface="Times New Roman"/>
              </a:rPr>
              <a:t>tiết</a:t>
            </a:r>
            <a:r>
              <a:rPr sz="1400" b="1" spc="-40" dirty="0">
                <a:latin typeface="Times New Roman"/>
                <a:cs typeface="Times New Roman"/>
              </a:rPr>
              <a:t> </a:t>
            </a:r>
            <a:r>
              <a:rPr sz="1400" b="1" dirty="0">
                <a:latin typeface="Times New Roman"/>
                <a:cs typeface="Times New Roman"/>
              </a:rPr>
              <a:t>niệu</a:t>
            </a:r>
            <a:r>
              <a:rPr sz="1400" b="1" spc="-30" dirty="0">
                <a:latin typeface="Times New Roman"/>
                <a:cs typeface="Times New Roman"/>
              </a:rPr>
              <a:t> </a:t>
            </a:r>
            <a:r>
              <a:rPr sz="1400" b="1" dirty="0">
                <a:latin typeface="Times New Roman"/>
                <a:cs typeface="Times New Roman"/>
              </a:rPr>
              <a:t>sinh</a:t>
            </a:r>
            <a:r>
              <a:rPr sz="1400" b="1" spc="-35" dirty="0">
                <a:latin typeface="Times New Roman"/>
                <a:cs typeface="Times New Roman"/>
              </a:rPr>
              <a:t> </a:t>
            </a:r>
            <a:r>
              <a:rPr sz="1400" b="1" spc="-25" dirty="0">
                <a:latin typeface="Times New Roman"/>
                <a:cs typeface="Times New Roman"/>
              </a:rPr>
              <a:t>dục</a:t>
            </a:r>
            <a:endParaRPr sz="1400">
              <a:latin typeface="Times New Roman"/>
              <a:cs typeface="Times New Roman"/>
            </a:endParaRPr>
          </a:p>
          <a:p>
            <a:pPr marL="92075">
              <a:lnSpc>
                <a:spcPct val="100000"/>
              </a:lnSpc>
              <a:spcBef>
                <a:spcPts val="30"/>
              </a:spcBef>
            </a:pPr>
            <a:r>
              <a:rPr sz="1400" b="1" dirty="0">
                <a:latin typeface="Times New Roman"/>
                <a:cs typeface="Times New Roman"/>
              </a:rPr>
              <a:t>thời</a:t>
            </a:r>
            <a:r>
              <a:rPr sz="1400" b="1" spc="-55" dirty="0">
                <a:latin typeface="Times New Roman"/>
                <a:cs typeface="Times New Roman"/>
              </a:rPr>
              <a:t> </a:t>
            </a:r>
            <a:r>
              <a:rPr sz="1400" b="1" dirty="0">
                <a:latin typeface="Times New Roman"/>
                <a:cs typeface="Times New Roman"/>
              </a:rPr>
              <a:t>kỳ</a:t>
            </a:r>
            <a:r>
              <a:rPr sz="1400" b="1" spc="-15" dirty="0">
                <a:latin typeface="Times New Roman"/>
                <a:cs typeface="Times New Roman"/>
              </a:rPr>
              <a:t> </a:t>
            </a:r>
            <a:r>
              <a:rPr sz="1400" b="1" dirty="0">
                <a:latin typeface="Times New Roman"/>
                <a:cs typeface="Times New Roman"/>
              </a:rPr>
              <a:t>mãn</a:t>
            </a:r>
            <a:r>
              <a:rPr sz="1400" b="1" spc="-30" dirty="0">
                <a:latin typeface="Times New Roman"/>
                <a:cs typeface="Times New Roman"/>
              </a:rPr>
              <a:t> </a:t>
            </a:r>
            <a:r>
              <a:rPr sz="1400" b="1" spc="-20" dirty="0">
                <a:latin typeface="Times New Roman"/>
                <a:cs typeface="Times New Roman"/>
              </a:rPr>
              <a:t>kinh)</a:t>
            </a:r>
            <a:endParaRPr sz="14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20"/>
              </a:spcBef>
            </a:pPr>
            <a:endParaRPr sz="1550">
              <a:latin typeface="Times New Roman"/>
              <a:cs typeface="Times New Roman"/>
            </a:endParaRPr>
          </a:p>
          <a:p>
            <a:pPr marL="92075" marR="98425">
              <a:lnSpc>
                <a:spcPct val="100000"/>
              </a:lnSpc>
            </a:pPr>
            <a:r>
              <a:rPr sz="1400" b="1" dirty="0">
                <a:latin typeface="Times New Roman"/>
                <a:cs typeface="Times New Roman"/>
              </a:rPr>
              <a:t>Tên</a:t>
            </a:r>
            <a:r>
              <a:rPr sz="1400" b="1" spc="-40" dirty="0">
                <a:latin typeface="Times New Roman"/>
                <a:cs typeface="Times New Roman"/>
              </a:rPr>
              <a:t> </a:t>
            </a:r>
            <a:r>
              <a:rPr sz="1400" b="1" dirty="0">
                <a:latin typeface="Times New Roman"/>
                <a:cs typeface="Times New Roman"/>
              </a:rPr>
              <a:t>gọi</a:t>
            </a:r>
            <a:r>
              <a:rPr sz="1400" b="1" spc="-20" dirty="0">
                <a:latin typeface="Times New Roman"/>
                <a:cs typeface="Times New Roman"/>
              </a:rPr>
              <a:t> </a:t>
            </a:r>
            <a:r>
              <a:rPr sz="1400" b="1" dirty="0">
                <a:latin typeface="Times New Roman"/>
                <a:cs typeface="Times New Roman"/>
              </a:rPr>
              <a:t>chung</a:t>
            </a:r>
            <a:r>
              <a:rPr sz="1400" b="1" spc="-35" dirty="0">
                <a:latin typeface="Times New Roman"/>
                <a:cs typeface="Times New Roman"/>
              </a:rPr>
              <a:t> </a:t>
            </a:r>
            <a:r>
              <a:rPr sz="1400" b="1" dirty="0">
                <a:latin typeface="Times New Roman"/>
                <a:cs typeface="Times New Roman"/>
              </a:rPr>
              <a:t>của</a:t>
            </a:r>
            <a:r>
              <a:rPr sz="1400" b="1" spc="-5" dirty="0">
                <a:latin typeface="Times New Roman"/>
                <a:cs typeface="Times New Roman"/>
              </a:rPr>
              <a:t> </a:t>
            </a:r>
            <a:r>
              <a:rPr sz="1400" b="1" dirty="0">
                <a:latin typeface="Times New Roman"/>
                <a:cs typeface="Times New Roman"/>
              </a:rPr>
              <a:t>các</a:t>
            </a:r>
            <a:r>
              <a:rPr sz="1400" b="1" spc="-15" dirty="0">
                <a:latin typeface="Times New Roman"/>
                <a:cs typeface="Times New Roman"/>
              </a:rPr>
              <a:t> </a:t>
            </a:r>
            <a:r>
              <a:rPr sz="1400" b="1" dirty="0">
                <a:latin typeface="Times New Roman"/>
                <a:cs typeface="Times New Roman"/>
              </a:rPr>
              <a:t>loại</a:t>
            </a:r>
            <a:r>
              <a:rPr sz="1400" b="1" spc="-30" dirty="0">
                <a:latin typeface="Times New Roman"/>
                <a:cs typeface="Times New Roman"/>
              </a:rPr>
              <a:t> </a:t>
            </a:r>
            <a:r>
              <a:rPr sz="1400" b="1" dirty="0">
                <a:latin typeface="Times New Roman"/>
                <a:cs typeface="Times New Roman"/>
              </a:rPr>
              <a:t>bệnh</a:t>
            </a:r>
            <a:r>
              <a:rPr sz="1400" b="1" spc="-25" dirty="0">
                <a:latin typeface="Times New Roman"/>
                <a:cs typeface="Times New Roman"/>
              </a:rPr>
              <a:t> gây </a:t>
            </a:r>
            <a:r>
              <a:rPr sz="1400" b="1" dirty="0">
                <a:latin typeface="Times New Roman"/>
                <a:cs typeface="Times New Roman"/>
              </a:rPr>
              <a:t>ra</a:t>
            </a:r>
            <a:r>
              <a:rPr sz="1400" b="1" spc="-20" dirty="0">
                <a:latin typeface="Times New Roman"/>
                <a:cs typeface="Times New Roman"/>
              </a:rPr>
              <a:t> </a:t>
            </a:r>
            <a:r>
              <a:rPr sz="1400" b="1" dirty="0">
                <a:latin typeface="Times New Roman"/>
                <a:cs typeface="Times New Roman"/>
              </a:rPr>
              <a:t>bới</a:t>
            </a:r>
            <a:r>
              <a:rPr sz="1400" b="1" spc="-20" dirty="0">
                <a:latin typeface="Times New Roman"/>
                <a:cs typeface="Times New Roman"/>
              </a:rPr>
              <a:t> </a:t>
            </a:r>
            <a:r>
              <a:rPr sz="1400" b="1" dirty="0">
                <a:latin typeface="Times New Roman"/>
                <a:cs typeface="Times New Roman"/>
              </a:rPr>
              <a:t>sự</a:t>
            </a:r>
            <a:r>
              <a:rPr sz="1400" b="1" spc="-20" dirty="0">
                <a:latin typeface="Times New Roman"/>
                <a:cs typeface="Times New Roman"/>
              </a:rPr>
              <a:t> </a:t>
            </a:r>
            <a:r>
              <a:rPr sz="1400" b="1" dirty="0">
                <a:latin typeface="Times New Roman"/>
                <a:cs typeface="Times New Roman"/>
              </a:rPr>
              <a:t>suy</a:t>
            </a:r>
            <a:r>
              <a:rPr sz="1400" b="1" spc="-20" dirty="0">
                <a:latin typeface="Times New Roman"/>
                <a:cs typeface="Times New Roman"/>
              </a:rPr>
              <a:t> </a:t>
            </a:r>
            <a:r>
              <a:rPr sz="1400" b="1" dirty="0">
                <a:latin typeface="Times New Roman"/>
                <a:cs typeface="Times New Roman"/>
              </a:rPr>
              <a:t>giảm</a:t>
            </a:r>
            <a:r>
              <a:rPr sz="1400" b="1" spc="-35" dirty="0">
                <a:latin typeface="Times New Roman"/>
                <a:cs typeface="Times New Roman"/>
              </a:rPr>
              <a:t> </a:t>
            </a:r>
            <a:r>
              <a:rPr sz="1400" b="1" dirty="0">
                <a:latin typeface="Times New Roman"/>
                <a:cs typeface="Times New Roman"/>
              </a:rPr>
              <a:t>nội</a:t>
            </a:r>
            <a:r>
              <a:rPr sz="1400" b="1" spc="-35" dirty="0">
                <a:latin typeface="Times New Roman"/>
                <a:cs typeface="Times New Roman"/>
              </a:rPr>
              <a:t> </a:t>
            </a:r>
            <a:r>
              <a:rPr sz="1400" b="1" dirty="0">
                <a:latin typeface="Times New Roman"/>
                <a:cs typeface="Times New Roman"/>
              </a:rPr>
              <a:t>tiết</a:t>
            </a:r>
            <a:r>
              <a:rPr sz="1400" b="1" spc="-25" dirty="0">
                <a:latin typeface="Times New Roman"/>
                <a:cs typeface="Times New Roman"/>
              </a:rPr>
              <a:t> </a:t>
            </a:r>
            <a:r>
              <a:rPr sz="1400" b="1" dirty="0">
                <a:latin typeface="Times New Roman"/>
                <a:cs typeface="Times New Roman"/>
              </a:rPr>
              <a:t>tố</a:t>
            </a:r>
            <a:r>
              <a:rPr sz="1400" b="1" spc="-20" dirty="0">
                <a:latin typeface="Times New Roman"/>
                <a:cs typeface="Times New Roman"/>
              </a:rPr>
              <a:t> </a:t>
            </a:r>
            <a:r>
              <a:rPr sz="1400" b="1" dirty="0">
                <a:latin typeface="Times New Roman"/>
                <a:cs typeface="Times New Roman"/>
              </a:rPr>
              <a:t>nữ</a:t>
            </a:r>
            <a:r>
              <a:rPr sz="1400" b="1" spc="-15" dirty="0">
                <a:latin typeface="Times New Roman"/>
                <a:cs typeface="Times New Roman"/>
              </a:rPr>
              <a:t> </a:t>
            </a:r>
            <a:r>
              <a:rPr sz="1400" b="1" spc="-20" dirty="0">
                <a:latin typeface="Times New Roman"/>
                <a:cs typeface="Times New Roman"/>
              </a:rPr>
              <a:t>thời </a:t>
            </a:r>
            <a:r>
              <a:rPr sz="1400" b="1" dirty="0">
                <a:latin typeface="Times New Roman"/>
                <a:cs typeface="Times New Roman"/>
              </a:rPr>
              <a:t>kì</a:t>
            </a:r>
            <a:r>
              <a:rPr sz="1400" b="1" spc="-25" dirty="0">
                <a:latin typeface="Times New Roman"/>
                <a:cs typeface="Times New Roman"/>
              </a:rPr>
              <a:t> </a:t>
            </a:r>
            <a:r>
              <a:rPr sz="1400" b="1" dirty="0">
                <a:latin typeface="Times New Roman"/>
                <a:cs typeface="Times New Roman"/>
              </a:rPr>
              <a:t>sau</a:t>
            </a:r>
            <a:r>
              <a:rPr sz="1400" b="1" spc="-60" dirty="0">
                <a:latin typeface="Times New Roman"/>
                <a:cs typeface="Times New Roman"/>
              </a:rPr>
              <a:t> </a:t>
            </a:r>
            <a:r>
              <a:rPr sz="1400" b="1" dirty="0">
                <a:latin typeface="Times New Roman"/>
                <a:cs typeface="Times New Roman"/>
              </a:rPr>
              <a:t>mãn</a:t>
            </a:r>
            <a:r>
              <a:rPr sz="1400" b="1" spc="-25" dirty="0">
                <a:latin typeface="Times New Roman"/>
                <a:cs typeface="Times New Roman"/>
              </a:rPr>
              <a:t> </a:t>
            </a:r>
            <a:r>
              <a:rPr sz="1400" b="1" dirty="0">
                <a:latin typeface="Times New Roman"/>
                <a:cs typeface="Times New Roman"/>
              </a:rPr>
              <a:t>kinh,</a:t>
            </a:r>
            <a:r>
              <a:rPr sz="1400" b="1" spc="-45" dirty="0">
                <a:latin typeface="Times New Roman"/>
                <a:cs typeface="Times New Roman"/>
              </a:rPr>
              <a:t> </a:t>
            </a:r>
            <a:r>
              <a:rPr sz="1400" b="1" dirty="0">
                <a:latin typeface="Times New Roman"/>
                <a:cs typeface="Times New Roman"/>
              </a:rPr>
              <a:t>như</a:t>
            </a:r>
            <a:r>
              <a:rPr sz="1400" b="1" spc="-50" dirty="0">
                <a:latin typeface="Times New Roman"/>
                <a:cs typeface="Times New Roman"/>
              </a:rPr>
              <a:t> </a:t>
            </a:r>
            <a:r>
              <a:rPr sz="1400" b="1" dirty="0">
                <a:latin typeface="Times New Roman"/>
                <a:cs typeface="Times New Roman"/>
              </a:rPr>
              <a:t>khô</a:t>
            </a:r>
            <a:r>
              <a:rPr sz="1400" b="1" spc="-20" dirty="0">
                <a:latin typeface="Times New Roman"/>
                <a:cs typeface="Times New Roman"/>
              </a:rPr>
              <a:t> </a:t>
            </a:r>
            <a:r>
              <a:rPr sz="1400" b="1" dirty="0">
                <a:latin typeface="Times New Roman"/>
                <a:cs typeface="Times New Roman"/>
              </a:rPr>
              <a:t>vùng</a:t>
            </a:r>
            <a:r>
              <a:rPr sz="1400" b="1" spc="-55" dirty="0">
                <a:latin typeface="Times New Roman"/>
                <a:cs typeface="Times New Roman"/>
              </a:rPr>
              <a:t> </a:t>
            </a:r>
            <a:r>
              <a:rPr sz="1400" b="1" spc="-20" dirty="0">
                <a:latin typeface="Times New Roman"/>
                <a:cs typeface="Times New Roman"/>
              </a:rPr>
              <a:t>kín, </a:t>
            </a:r>
            <a:r>
              <a:rPr sz="1400" b="1" dirty="0">
                <a:latin typeface="Times New Roman"/>
                <a:cs typeface="Times New Roman"/>
              </a:rPr>
              <a:t>teo</a:t>
            </a:r>
            <a:r>
              <a:rPr sz="1400" b="1" spc="-25" dirty="0">
                <a:latin typeface="Times New Roman"/>
                <a:cs typeface="Times New Roman"/>
              </a:rPr>
              <a:t> </a:t>
            </a:r>
            <a:r>
              <a:rPr sz="1400" b="1" dirty="0">
                <a:latin typeface="Times New Roman"/>
                <a:cs typeface="Times New Roman"/>
              </a:rPr>
              <a:t>âm</a:t>
            </a:r>
            <a:r>
              <a:rPr sz="1400" b="1" spc="-35" dirty="0">
                <a:latin typeface="Times New Roman"/>
                <a:cs typeface="Times New Roman"/>
              </a:rPr>
              <a:t> </a:t>
            </a:r>
            <a:r>
              <a:rPr sz="1400" b="1" dirty="0">
                <a:latin typeface="Times New Roman"/>
                <a:cs typeface="Times New Roman"/>
              </a:rPr>
              <a:t>đạo,</a:t>
            </a:r>
            <a:r>
              <a:rPr sz="1400" b="1" spc="-30" dirty="0">
                <a:latin typeface="Times New Roman"/>
                <a:cs typeface="Times New Roman"/>
              </a:rPr>
              <a:t> </a:t>
            </a:r>
            <a:r>
              <a:rPr sz="1400" b="1" dirty="0">
                <a:latin typeface="Times New Roman"/>
                <a:cs typeface="Times New Roman"/>
              </a:rPr>
              <a:t>đi</a:t>
            </a:r>
            <a:r>
              <a:rPr sz="1400" b="1" spc="-30" dirty="0">
                <a:latin typeface="Times New Roman"/>
                <a:cs typeface="Times New Roman"/>
              </a:rPr>
              <a:t> </a:t>
            </a:r>
            <a:r>
              <a:rPr sz="1400" b="1" dirty="0">
                <a:latin typeface="Times New Roman"/>
                <a:cs typeface="Times New Roman"/>
              </a:rPr>
              <a:t>tiểu</a:t>
            </a:r>
            <a:r>
              <a:rPr sz="1400" b="1" spc="-25" dirty="0">
                <a:latin typeface="Times New Roman"/>
                <a:cs typeface="Times New Roman"/>
              </a:rPr>
              <a:t> </a:t>
            </a:r>
            <a:r>
              <a:rPr sz="1400" b="1" dirty="0">
                <a:latin typeface="Times New Roman"/>
                <a:cs typeface="Times New Roman"/>
              </a:rPr>
              <a:t>thường</a:t>
            </a:r>
            <a:r>
              <a:rPr sz="1400" b="1" spc="-40" dirty="0">
                <a:latin typeface="Times New Roman"/>
                <a:cs typeface="Times New Roman"/>
              </a:rPr>
              <a:t> </a:t>
            </a:r>
            <a:r>
              <a:rPr sz="1400" b="1" dirty="0">
                <a:latin typeface="Times New Roman"/>
                <a:cs typeface="Times New Roman"/>
              </a:rPr>
              <a:t>xuyên,</a:t>
            </a:r>
            <a:r>
              <a:rPr sz="1400" b="1" spc="-40" dirty="0">
                <a:latin typeface="Times New Roman"/>
                <a:cs typeface="Times New Roman"/>
              </a:rPr>
              <a:t> </a:t>
            </a:r>
            <a:r>
              <a:rPr sz="1400" b="1" spc="-25" dirty="0">
                <a:latin typeface="Times New Roman"/>
                <a:cs typeface="Times New Roman"/>
              </a:rPr>
              <a:t>són </a:t>
            </a:r>
            <a:r>
              <a:rPr sz="1400" b="1" dirty="0">
                <a:latin typeface="Times New Roman"/>
                <a:cs typeface="Times New Roman"/>
              </a:rPr>
              <a:t>tiểu,</a:t>
            </a:r>
            <a:r>
              <a:rPr sz="1400" b="1" spc="-45" dirty="0">
                <a:latin typeface="Times New Roman"/>
                <a:cs typeface="Times New Roman"/>
              </a:rPr>
              <a:t> </a:t>
            </a:r>
            <a:r>
              <a:rPr sz="1400" b="1" dirty="0">
                <a:latin typeface="Times New Roman"/>
                <a:cs typeface="Times New Roman"/>
              </a:rPr>
              <a:t>viêm</a:t>
            </a:r>
            <a:r>
              <a:rPr sz="1400" b="1" spc="-40" dirty="0">
                <a:latin typeface="Times New Roman"/>
                <a:cs typeface="Times New Roman"/>
              </a:rPr>
              <a:t> </a:t>
            </a:r>
            <a:r>
              <a:rPr sz="1400" b="1" dirty="0">
                <a:latin typeface="Times New Roman"/>
                <a:cs typeface="Times New Roman"/>
              </a:rPr>
              <a:t>bang</a:t>
            </a:r>
            <a:r>
              <a:rPr sz="1400" b="1" spc="-35" dirty="0">
                <a:latin typeface="Times New Roman"/>
                <a:cs typeface="Times New Roman"/>
              </a:rPr>
              <a:t> </a:t>
            </a:r>
            <a:r>
              <a:rPr sz="1400" b="1" dirty="0">
                <a:latin typeface="Times New Roman"/>
                <a:cs typeface="Times New Roman"/>
              </a:rPr>
              <a:t>quang</a:t>
            </a:r>
            <a:r>
              <a:rPr sz="1400" b="1" spc="-30" dirty="0">
                <a:latin typeface="Times New Roman"/>
                <a:cs typeface="Times New Roman"/>
              </a:rPr>
              <a:t> </a:t>
            </a:r>
            <a:r>
              <a:rPr sz="1400" b="1" dirty="0">
                <a:latin typeface="Times New Roman"/>
                <a:cs typeface="Times New Roman"/>
              </a:rPr>
              <a:t>tái</a:t>
            </a:r>
            <a:r>
              <a:rPr sz="1400" b="1" spc="-35" dirty="0">
                <a:latin typeface="Times New Roman"/>
                <a:cs typeface="Times New Roman"/>
              </a:rPr>
              <a:t> </a:t>
            </a:r>
            <a:r>
              <a:rPr sz="1400" b="1" dirty="0">
                <a:latin typeface="Times New Roman"/>
                <a:cs typeface="Times New Roman"/>
              </a:rPr>
              <a:t>phát</a:t>
            </a:r>
            <a:r>
              <a:rPr sz="1400" b="1" spc="-40" dirty="0">
                <a:latin typeface="Times New Roman"/>
                <a:cs typeface="Times New Roman"/>
              </a:rPr>
              <a:t> </a:t>
            </a:r>
            <a:r>
              <a:rPr sz="1400" b="1" spc="-25" dirty="0">
                <a:latin typeface="Times New Roman"/>
                <a:cs typeface="Times New Roman"/>
              </a:rPr>
              <a:t>hay </a:t>
            </a:r>
            <a:r>
              <a:rPr sz="1400" b="1" dirty="0">
                <a:latin typeface="Times New Roman"/>
                <a:cs typeface="Times New Roman"/>
              </a:rPr>
              <a:t>đau</a:t>
            </a:r>
            <a:r>
              <a:rPr sz="1400" b="1" spc="-55" dirty="0">
                <a:latin typeface="Times New Roman"/>
                <a:cs typeface="Times New Roman"/>
              </a:rPr>
              <a:t> </a:t>
            </a:r>
            <a:r>
              <a:rPr sz="1400" b="1" dirty="0">
                <a:latin typeface="Times New Roman"/>
                <a:cs typeface="Times New Roman"/>
              </a:rPr>
              <a:t>khi</a:t>
            </a:r>
            <a:r>
              <a:rPr sz="1400" b="1" spc="-10" dirty="0">
                <a:latin typeface="Times New Roman"/>
                <a:cs typeface="Times New Roman"/>
              </a:rPr>
              <a:t> </a:t>
            </a:r>
            <a:r>
              <a:rPr sz="1400" b="1" dirty="0">
                <a:latin typeface="Times New Roman"/>
                <a:cs typeface="Times New Roman"/>
              </a:rPr>
              <a:t>quan</a:t>
            </a:r>
            <a:r>
              <a:rPr sz="1400" b="1" spc="-50" dirty="0">
                <a:latin typeface="Times New Roman"/>
                <a:cs typeface="Times New Roman"/>
              </a:rPr>
              <a:t> </a:t>
            </a:r>
            <a:r>
              <a:rPr sz="1400" b="1" spc="-25" dirty="0">
                <a:latin typeface="Times New Roman"/>
                <a:cs typeface="Times New Roman"/>
              </a:rPr>
              <a:t>hệ.</a:t>
            </a:r>
            <a:endParaRPr sz="1400">
              <a:latin typeface="Times New Roman"/>
              <a:cs typeface="Times New Roman"/>
            </a:endParaRPr>
          </a:p>
        </p:txBody>
      </p:sp>
      <p:sp>
        <p:nvSpPr>
          <p:cNvPr id="41" name="object 41"/>
          <p:cNvSpPr txBox="1"/>
          <p:nvPr/>
        </p:nvSpPr>
        <p:spPr>
          <a:xfrm>
            <a:off x="9556750" y="4969497"/>
            <a:ext cx="2465705" cy="787400"/>
          </a:xfrm>
          <a:prstGeom prst="rect">
            <a:avLst/>
          </a:prstGeom>
          <a:solidFill>
            <a:srgbClr val="D4C5EA"/>
          </a:solidFill>
        </p:spPr>
        <p:txBody>
          <a:bodyPr vert="horz" wrap="square" lIns="0" tIns="11430" rIns="0" bIns="0" rtlCol="0">
            <a:spAutoFit/>
          </a:bodyPr>
          <a:lstStyle/>
          <a:p>
            <a:pPr marL="92075" algn="just">
              <a:lnSpc>
                <a:spcPct val="100000"/>
              </a:lnSpc>
              <a:spcBef>
                <a:spcPts val="90"/>
              </a:spcBef>
            </a:pPr>
            <a:r>
              <a:rPr sz="1725" b="1" baseline="2415" dirty="0">
                <a:latin typeface="Microsoft JhengHei"/>
                <a:cs typeface="Microsoft JhengHei"/>
              </a:rPr>
              <a:t>・</a:t>
            </a:r>
            <a:r>
              <a:rPr sz="1200" b="1" dirty="0">
                <a:latin typeface="Times New Roman"/>
                <a:cs typeface="Times New Roman"/>
              </a:rPr>
              <a:t>Bệnh</a:t>
            </a:r>
            <a:r>
              <a:rPr sz="1200" b="1" spc="-20" dirty="0">
                <a:latin typeface="Times New Roman"/>
                <a:cs typeface="Times New Roman"/>
              </a:rPr>
              <a:t> </a:t>
            </a:r>
            <a:r>
              <a:rPr sz="1200" b="1" dirty="0">
                <a:latin typeface="Times New Roman"/>
                <a:cs typeface="Times New Roman"/>
              </a:rPr>
              <a:t>mất</a:t>
            </a:r>
            <a:r>
              <a:rPr sz="1200" b="1" spc="25" dirty="0">
                <a:latin typeface="Times New Roman"/>
                <a:cs typeface="Times New Roman"/>
              </a:rPr>
              <a:t> </a:t>
            </a:r>
            <a:r>
              <a:rPr sz="1200" b="1" dirty="0">
                <a:latin typeface="Times New Roman"/>
                <a:cs typeface="Times New Roman"/>
              </a:rPr>
              <a:t>trí</a:t>
            </a:r>
            <a:r>
              <a:rPr sz="1200" b="1" spc="30" dirty="0">
                <a:latin typeface="Times New Roman"/>
                <a:cs typeface="Times New Roman"/>
              </a:rPr>
              <a:t> </a:t>
            </a:r>
            <a:r>
              <a:rPr sz="1200" b="1" spc="-10" dirty="0">
                <a:latin typeface="Times New Roman"/>
                <a:cs typeface="Times New Roman"/>
              </a:rPr>
              <a:t>nhớ</a:t>
            </a:r>
            <a:r>
              <a:rPr sz="1200" b="1" spc="-90" dirty="0">
                <a:latin typeface="Times New Roman"/>
                <a:cs typeface="Times New Roman"/>
              </a:rPr>
              <a:t> </a:t>
            </a:r>
            <a:r>
              <a:rPr sz="1200" b="1" spc="-10" dirty="0">
                <a:latin typeface="Times New Roman"/>
                <a:cs typeface="Times New Roman"/>
              </a:rPr>
              <a:t>Alzheimer</a:t>
            </a:r>
            <a:endParaRPr sz="1200">
              <a:latin typeface="Times New Roman"/>
              <a:cs typeface="Times New Roman"/>
            </a:endParaRPr>
          </a:p>
          <a:p>
            <a:pPr marL="92075" marR="201930" algn="just">
              <a:lnSpc>
                <a:spcPct val="98800"/>
              </a:lnSpc>
              <a:spcBef>
                <a:spcPts val="80"/>
              </a:spcBef>
            </a:pPr>
            <a:r>
              <a:rPr sz="1725" b="1" baseline="2415" dirty="0">
                <a:latin typeface="Microsoft JhengHei"/>
                <a:cs typeface="Microsoft JhengHei"/>
              </a:rPr>
              <a:t>・</a:t>
            </a:r>
            <a:r>
              <a:rPr sz="1200" b="1" dirty="0">
                <a:latin typeface="Times New Roman"/>
                <a:cs typeface="Times New Roman"/>
              </a:rPr>
              <a:t>Hội</a:t>
            </a:r>
            <a:r>
              <a:rPr sz="1200" b="1" spc="-10" dirty="0">
                <a:latin typeface="Times New Roman"/>
                <a:cs typeface="Times New Roman"/>
              </a:rPr>
              <a:t> </a:t>
            </a:r>
            <a:r>
              <a:rPr sz="1200" b="1" dirty="0">
                <a:latin typeface="Times New Roman"/>
                <a:cs typeface="Times New Roman"/>
              </a:rPr>
              <a:t>chứng</a:t>
            </a:r>
            <a:r>
              <a:rPr sz="1200" b="1" spc="-10" dirty="0">
                <a:latin typeface="Times New Roman"/>
                <a:cs typeface="Times New Roman"/>
              </a:rPr>
              <a:t> </a:t>
            </a:r>
            <a:r>
              <a:rPr sz="1200" b="1" dirty="0">
                <a:latin typeface="Times New Roman"/>
                <a:cs typeface="Times New Roman"/>
              </a:rPr>
              <a:t>suy</a:t>
            </a:r>
            <a:r>
              <a:rPr sz="1200" b="1" spc="-20" dirty="0">
                <a:latin typeface="Times New Roman"/>
                <a:cs typeface="Times New Roman"/>
              </a:rPr>
              <a:t> </a:t>
            </a:r>
            <a:r>
              <a:rPr sz="1200" b="1" dirty="0">
                <a:latin typeface="Times New Roman"/>
                <a:cs typeface="Times New Roman"/>
              </a:rPr>
              <a:t>nhược</a:t>
            </a:r>
            <a:r>
              <a:rPr sz="1200" b="1" spc="-20" dirty="0">
                <a:latin typeface="Times New Roman"/>
                <a:cs typeface="Times New Roman"/>
              </a:rPr>
              <a:t> </a:t>
            </a:r>
            <a:r>
              <a:rPr sz="1200" b="1" dirty="0">
                <a:latin typeface="Times New Roman"/>
                <a:cs typeface="Times New Roman"/>
              </a:rPr>
              <a:t>vận</a:t>
            </a:r>
            <a:r>
              <a:rPr sz="1200" b="1" spc="-20" dirty="0">
                <a:latin typeface="Times New Roman"/>
                <a:cs typeface="Times New Roman"/>
              </a:rPr>
              <a:t> động </a:t>
            </a:r>
            <a:r>
              <a:rPr sz="1200" b="1" spc="-10" dirty="0">
                <a:latin typeface="Times New Roman"/>
                <a:cs typeface="Times New Roman"/>
              </a:rPr>
              <a:t>(Locomotive</a:t>
            </a:r>
            <a:r>
              <a:rPr sz="1200" b="1" spc="-5" dirty="0">
                <a:latin typeface="Times New Roman"/>
                <a:cs typeface="Times New Roman"/>
              </a:rPr>
              <a:t> </a:t>
            </a:r>
            <a:r>
              <a:rPr sz="1200" b="1" dirty="0">
                <a:latin typeface="Times New Roman"/>
                <a:cs typeface="Times New Roman"/>
              </a:rPr>
              <a:t>syndrome</a:t>
            </a:r>
            <a:r>
              <a:rPr sz="1200" b="1" spc="-5" dirty="0">
                <a:latin typeface="Times New Roman"/>
                <a:cs typeface="Times New Roman"/>
              </a:rPr>
              <a:t>), </a:t>
            </a:r>
            <a:r>
              <a:rPr sz="1200" b="1" dirty="0">
                <a:latin typeface="Times New Roman"/>
                <a:cs typeface="Times New Roman"/>
              </a:rPr>
              <a:t>nằm</a:t>
            </a:r>
            <a:r>
              <a:rPr sz="1200" b="1" spc="-40" dirty="0">
                <a:latin typeface="Times New Roman"/>
                <a:cs typeface="Times New Roman"/>
              </a:rPr>
              <a:t> </a:t>
            </a:r>
            <a:r>
              <a:rPr sz="1200" b="1" spc="-20" dirty="0">
                <a:latin typeface="Times New Roman"/>
                <a:cs typeface="Times New Roman"/>
              </a:rPr>
              <a:t>liệt </a:t>
            </a:r>
            <a:r>
              <a:rPr sz="1200" b="1" spc="-10" dirty="0">
                <a:latin typeface="Times New Roman"/>
                <a:cs typeface="Times New Roman"/>
              </a:rPr>
              <a:t>giường</a:t>
            </a:r>
            <a:endParaRPr sz="1200">
              <a:latin typeface="Times New Roman"/>
              <a:cs typeface="Times New Roman"/>
            </a:endParaRPr>
          </a:p>
        </p:txBody>
      </p:sp>
      <p:grpSp>
        <p:nvGrpSpPr>
          <p:cNvPr id="42" name="object 42"/>
          <p:cNvGrpSpPr/>
          <p:nvPr/>
        </p:nvGrpSpPr>
        <p:grpSpPr>
          <a:xfrm>
            <a:off x="9370314" y="2688970"/>
            <a:ext cx="279400" cy="361950"/>
            <a:chOff x="9370314" y="2688970"/>
            <a:chExt cx="279400" cy="361950"/>
          </a:xfrm>
        </p:grpSpPr>
        <p:sp>
          <p:nvSpPr>
            <p:cNvPr id="43" name="object 43"/>
            <p:cNvSpPr/>
            <p:nvPr/>
          </p:nvSpPr>
          <p:spPr>
            <a:xfrm>
              <a:off x="9376664" y="2695320"/>
              <a:ext cx="266700" cy="349250"/>
            </a:xfrm>
            <a:custGeom>
              <a:avLst/>
              <a:gdLst/>
              <a:ahLst/>
              <a:cxnLst/>
              <a:rect l="l" t="t" r="r" b="b"/>
              <a:pathLst>
                <a:path w="266700" h="349250">
                  <a:moveTo>
                    <a:pt x="199770" y="0"/>
                  </a:moveTo>
                  <a:lnTo>
                    <a:pt x="66547" y="0"/>
                  </a:lnTo>
                  <a:lnTo>
                    <a:pt x="66547" y="216026"/>
                  </a:lnTo>
                  <a:lnTo>
                    <a:pt x="0" y="216026"/>
                  </a:lnTo>
                  <a:lnTo>
                    <a:pt x="133095" y="349123"/>
                  </a:lnTo>
                  <a:lnTo>
                    <a:pt x="266318" y="216026"/>
                  </a:lnTo>
                  <a:lnTo>
                    <a:pt x="199770" y="216026"/>
                  </a:lnTo>
                  <a:lnTo>
                    <a:pt x="199770" y="0"/>
                  </a:lnTo>
                  <a:close/>
                </a:path>
              </a:pathLst>
            </a:custGeom>
            <a:solidFill>
              <a:srgbClr val="585858"/>
            </a:solidFill>
          </p:spPr>
          <p:txBody>
            <a:bodyPr wrap="square" lIns="0" tIns="0" rIns="0" bIns="0" rtlCol="0"/>
            <a:lstStyle/>
            <a:p>
              <a:endParaRPr/>
            </a:p>
          </p:txBody>
        </p:sp>
        <p:sp>
          <p:nvSpPr>
            <p:cNvPr id="44" name="object 44"/>
            <p:cNvSpPr/>
            <p:nvPr/>
          </p:nvSpPr>
          <p:spPr>
            <a:xfrm>
              <a:off x="9376664" y="2695320"/>
              <a:ext cx="266700" cy="349250"/>
            </a:xfrm>
            <a:custGeom>
              <a:avLst/>
              <a:gdLst/>
              <a:ahLst/>
              <a:cxnLst/>
              <a:rect l="l" t="t" r="r" b="b"/>
              <a:pathLst>
                <a:path w="266700" h="349250">
                  <a:moveTo>
                    <a:pt x="199770" y="0"/>
                  </a:moveTo>
                  <a:lnTo>
                    <a:pt x="199770" y="216026"/>
                  </a:lnTo>
                  <a:lnTo>
                    <a:pt x="266318" y="216026"/>
                  </a:lnTo>
                  <a:lnTo>
                    <a:pt x="133095" y="349123"/>
                  </a:lnTo>
                  <a:lnTo>
                    <a:pt x="0" y="216026"/>
                  </a:lnTo>
                  <a:lnTo>
                    <a:pt x="66547" y="216026"/>
                  </a:lnTo>
                  <a:lnTo>
                    <a:pt x="66547" y="0"/>
                  </a:lnTo>
                  <a:lnTo>
                    <a:pt x="199770" y="0"/>
                  </a:lnTo>
                  <a:close/>
                </a:path>
              </a:pathLst>
            </a:custGeom>
            <a:ln w="12700">
              <a:solidFill>
                <a:srgbClr val="585858"/>
              </a:solidFill>
            </a:ln>
          </p:spPr>
          <p:txBody>
            <a:bodyPr wrap="square" lIns="0" tIns="0" rIns="0" bIns="0" rtlCol="0"/>
            <a:lstStyle/>
            <a:p>
              <a:endParaRPr/>
            </a:p>
          </p:txBody>
        </p:sp>
      </p:grpSp>
      <p:sp>
        <p:nvSpPr>
          <p:cNvPr id="45" name="object 45"/>
          <p:cNvSpPr txBox="1">
            <a:spLocks noGrp="1"/>
          </p:cNvSpPr>
          <p:nvPr>
            <p:ph type="title"/>
          </p:nvPr>
        </p:nvSpPr>
        <p:spPr>
          <a:xfrm>
            <a:off x="1641094" y="453390"/>
            <a:ext cx="6505575" cy="635000"/>
          </a:xfrm>
          <a:prstGeom prst="rect">
            <a:avLst/>
          </a:prstGeom>
        </p:spPr>
        <p:txBody>
          <a:bodyPr vert="horz" wrap="square" lIns="0" tIns="12065" rIns="0" bIns="0" rtlCol="0">
            <a:spAutoFit/>
          </a:bodyPr>
          <a:lstStyle/>
          <a:p>
            <a:pPr marL="12700">
              <a:lnSpc>
                <a:spcPct val="100000"/>
              </a:lnSpc>
              <a:spcBef>
                <a:spcPts val="95"/>
              </a:spcBef>
              <a:tabLst>
                <a:tab pos="1297305" algn="l"/>
                <a:tab pos="3528695" algn="l"/>
                <a:tab pos="4507230" algn="l"/>
              </a:tabLst>
            </a:pPr>
            <a:r>
              <a:rPr sz="4000" b="1" spc="50" dirty="0">
                <a:latin typeface="Times New Roman"/>
                <a:cs typeface="Times New Roman"/>
              </a:rPr>
              <a:t>Tính</a:t>
            </a:r>
            <a:r>
              <a:rPr sz="4000" b="1" dirty="0">
                <a:latin typeface="Times New Roman"/>
                <a:cs typeface="Times New Roman"/>
              </a:rPr>
              <a:t>	</a:t>
            </a:r>
            <a:r>
              <a:rPr sz="4000" b="1" spc="50" dirty="0">
                <a:latin typeface="Times New Roman"/>
                <a:cs typeface="Times New Roman"/>
              </a:rPr>
              <a:t>cần</a:t>
            </a:r>
            <a:r>
              <a:rPr sz="4000" b="1" spc="495" dirty="0">
                <a:latin typeface="Times New Roman"/>
                <a:cs typeface="Times New Roman"/>
              </a:rPr>
              <a:t> </a:t>
            </a:r>
            <a:r>
              <a:rPr sz="4000" b="1" spc="80" dirty="0">
                <a:latin typeface="Times New Roman"/>
                <a:cs typeface="Times New Roman"/>
              </a:rPr>
              <a:t>thiết</a:t>
            </a:r>
            <a:r>
              <a:rPr sz="4000" b="1" dirty="0">
                <a:latin typeface="Times New Roman"/>
                <a:cs typeface="Times New Roman"/>
              </a:rPr>
              <a:t>	</a:t>
            </a:r>
            <a:r>
              <a:rPr sz="4000" b="1" spc="-25" dirty="0">
                <a:latin typeface="Times New Roman"/>
                <a:cs typeface="Times New Roman"/>
              </a:rPr>
              <a:t>của</a:t>
            </a:r>
            <a:r>
              <a:rPr sz="4000" b="1" dirty="0">
                <a:latin typeface="Times New Roman"/>
                <a:cs typeface="Times New Roman"/>
              </a:rPr>
              <a:t>	</a:t>
            </a:r>
            <a:r>
              <a:rPr sz="4000" b="1" spc="75" dirty="0">
                <a:latin typeface="Times New Roman"/>
                <a:cs typeface="Times New Roman"/>
              </a:rPr>
              <a:t>Femcare</a:t>
            </a:r>
            <a:endParaRPr sz="4000">
              <a:latin typeface="Times New Roman"/>
              <a:cs typeface="Times New Roman"/>
            </a:endParaRPr>
          </a:p>
        </p:txBody>
      </p:sp>
      <p:sp>
        <p:nvSpPr>
          <p:cNvPr id="46" name="object 46"/>
          <p:cNvSpPr txBox="1"/>
          <p:nvPr/>
        </p:nvSpPr>
        <p:spPr>
          <a:xfrm>
            <a:off x="7949565" y="221107"/>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2100" y="0"/>
            <a:ext cx="11504930" cy="4438650"/>
            <a:chOff x="292100" y="0"/>
            <a:chExt cx="11504930" cy="4438650"/>
          </a:xfrm>
        </p:grpSpPr>
        <p:pic>
          <p:nvPicPr>
            <p:cNvPr id="3" name="object 3"/>
            <p:cNvPicPr/>
            <p:nvPr/>
          </p:nvPicPr>
          <p:blipFill>
            <a:blip r:embed="rId2" cstate="print"/>
            <a:stretch>
              <a:fillRect/>
            </a:stretch>
          </p:blipFill>
          <p:spPr>
            <a:xfrm>
              <a:off x="539747" y="6350"/>
              <a:ext cx="11256967" cy="2089150"/>
            </a:xfrm>
            <a:prstGeom prst="rect">
              <a:avLst/>
            </a:prstGeom>
          </p:spPr>
        </p:pic>
        <p:sp>
          <p:nvSpPr>
            <p:cNvPr id="4" name="object 4"/>
            <p:cNvSpPr/>
            <p:nvPr/>
          </p:nvSpPr>
          <p:spPr>
            <a:xfrm>
              <a:off x="558203" y="0"/>
              <a:ext cx="11167745" cy="2019300"/>
            </a:xfrm>
            <a:custGeom>
              <a:avLst/>
              <a:gdLst/>
              <a:ahLst/>
              <a:cxnLst/>
              <a:rect l="l" t="t" r="r" b="b"/>
              <a:pathLst>
                <a:path w="11167745" h="2019300">
                  <a:moveTo>
                    <a:pt x="11167491" y="0"/>
                  </a:moveTo>
                  <a:lnTo>
                    <a:pt x="0" y="0"/>
                  </a:lnTo>
                  <a:lnTo>
                    <a:pt x="0" y="2018791"/>
                  </a:lnTo>
                  <a:lnTo>
                    <a:pt x="11167491" y="2018791"/>
                  </a:lnTo>
                  <a:lnTo>
                    <a:pt x="11167491" y="0"/>
                  </a:lnTo>
                  <a:close/>
                </a:path>
              </a:pathLst>
            </a:custGeom>
            <a:solidFill>
              <a:srgbClr val="FFFFFF"/>
            </a:solidFill>
          </p:spPr>
          <p:txBody>
            <a:bodyPr wrap="square" lIns="0" tIns="0" rIns="0" bIns="0" rtlCol="0"/>
            <a:lstStyle/>
            <a:p>
              <a:endParaRPr/>
            </a:p>
          </p:txBody>
        </p:sp>
        <p:sp>
          <p:nvSpPr>
            <p:cNvPr id="5" name="object 5"/>
            <p:cNvSpPr/>
            <p:nvPr/>
          </p:nvSpPr>
          <p:spPr>
            <a:xfrm>
              <a:off x="558203" y="0"/>
              <a:ext cx="11167745" cy="2019300"/>
            </a:xfrm>
            <a:custGeom>
              <a:avLst/>
              <a:gdLst/>
              <a:ahLst/>
              <a:cxnLst/>
              <a:rect l="l" t="t" r="r" b="b"/>
              <a:pathLst>
                <a:path w="11167745" h="2019300">
                  <a:moveTo>
                    <a:pt x="0" y="2018791"/>
                  </a:moveTo>
                  <a:lnTo>
                    <a:pt x="11167491" y="2018791"/>
                  </a:lnTo>
                  <a:lnTo>
                    <a:pt x="11167491" y="0"/>
                  </a:lnTo>
                  <a:lnTo>
                    <a:pt x="0" y="0"/>
                  </a:lnTo>
                  <a:lnTo>
                    <a:pt x="0" y="2018791"/>
                  </a:lnTo>
                  <a:close/>
                </a:path>
              </a:pathLst>
            </a:custGeom>
            <a:ln w="12700">
              <a:solidFill>
                <a:srgbClr val="EFE4EA"/>
              </a:solidFill>
            </a:ln>
          </p:spPr>
          <p:txBody>
            <a:bodyPr wrap="square" lIns="0" tIns="0" rIns="0" bIns="0" rtlCol="0"/>
            <a:lstStyle/>
            <a:p>
              <a:endParaRPr/>
            </a:p>
          </p:txBody>
        </p:sp>
        <p:sp>
          <p:nvSpPr>
            <p:cNvPr id="6" name="object 6"/>
            <p:cNvSpPr/>
            <p:nvPr/>
          </p:nvSpPr>
          <p:spPr>
            <a:xfrm>
              <a:off x="498830" y="787400"/>
              <a:ext cx="128270" cy="704215"/>
            </a:xfrm>
            <a:custGeom>
              <a:avLst/>
              <a:gdLst/>
              <a:ahLst/>
              <a:cxnLst/>
              <a:rect l="l" t="t" r="r" b="b"/>
              <a:pathLst>
                <a:path w="128270" h="704215">
                  <a:moveTo>
                    <a:pt x="128015" y="0"/>
                  </a:moveTo>
                  <a:lnTo>
                    <a:pt x="0" y="0"/>
                  </a:lnTo>
                  <a:lnTo>
                    <a:pt x="0" y="704088"/>
                  </a:lnTo>
                  <a:lnTo>
                    <a:pt x="128015" y="704088"/>
                  </a:lnTo>
                  <a:lnTo>
                    <a:pt x="128015" y="0"/>
                  </a:lnTo>
                  <a:close/>
                </a:path>
              </a:pathLst>
            </a:custGeom>
            <a:solidFill>
              <a:srgbClr val="C79A6B"/>
            </a:solidFill>
          </p:spPr>
          <p:txBody>
            <a:bodyPr wrap="square" lIns="0" tIns="0" rIns="0" bIns="0" rtlCol="0"/>
            <a:lstStyle/>
            <a:p>
              <a:endParaRPr/>
            </a:p>
          </p:txBody>
        </p:sp>
        <p:pic>
          <p:nvPicPr>
            <p:cNvPr id="7" name="object 7"/>
            <p:cNvPicPr/>
            <p:nvPr/>
          </p:nvPicPr>
          <p:blipFill>
            <a:blip r:embed="rId3" cstate="print"/>
            <a:stretch>
              <a:fillRect/>
            </a:stretch>
          </p:blipFill>
          <p:spPr>
            <a:xfrm>
              <a:off x="292100" y="1955800"/>
              <a:ext cx="1435100" cy="2476500"/>
            </a:xfrm>
            <a:prstGeom prst="rect">
              <a:avLst/>
            </a:prstGeom>
          </p:spPr>
        </p:pic>
      </p:grpSp>
      <p:pic>
        <p:nvPicPr>
          <p:cNvPr id="8" name="object 8"/>
          <p:cNvPicPr/>
          <p:nvPr/>
        </p:nvPicPr>
        <p:blipFill>
          <a:blip r:embed="rId4" cstate="print"/>
          <a:stretch>
            <a:fillRect/>
          </a:stretch>
        </p:blipFill>
        <p:spPr>
          <a:xfrm>
            <a:off x="8928100" y="4508498"/>
            <a:ext cx="3263900" cy="2247900"/>
          </a:xfrm>
          <a:prstGeom prst="rect">
            <a:avLst/>
          </a:prstGeom>
        </p:spPr>
      </p:pic>
      <p:sp>
        <p:nvSpPr>
          <p:cNvPr id="9" name="object 9"/>
          <p:cNvSpPr txBox="1">
            <a:spLocks noGrp="1"/>
          </p:cNvSpPr>
          <p:nvPr>
            <p:ph type="title"/>
          </p:nvPr>
        </p:nvSpPr>
        <p:spPr>
          <a:xfrm>
            <a:off x="2275713" y="770890"/>
            <a:ext cx="6505575" cy="635000"/>
          </a:xfrm>
          <a:prstGeom prst="rect">
            <a:avLst/>
          </a:prstGeom>
        </p:spPr>
        <p:txBody>
          <a:bodyPr vert="horz" wrap="square" lIns="0" tIns="12065" rIns="0" bIns="0" rtlCol="0">
            <a:spAutoFit/>
          </a:bodyPr>
          <a:lstStyle/>
          <a:p>
            <a:pPr marL="12700">
              <a:lnSpc>
                <a:spcPct val="100000"/>
              </a:lnSpc>
              <a:spcBef>
                <a:spcPts val="95"/>
              </a:spcBef>
              <a:tabLst>
                <a:tab pos="1297305" algn="l"/>
                <a:tab pos="3528695" algn="l"/>
                <a:tab pos="4507230" algn="l"/>
              </a:tabLst>
            </a:pPr>
            <a:r>
              <a:rPr sz="4000" b="1" spc="50" dirty="0">
                <a:latin typeface="Times New Roman"/>
                <a:cs typeface="Times New Roman"/>
              </a:rPr>
              <a:t>Tính</a:t>
            </a:r>
            <a:r>
              <a:rPr sz="4000" b="1" dirty="0">
                <a:latin typeface="Times New Roman"/>
                <a:cs typeface="Times New Roman"/>
              </a:rPr>
              <a:t>	</a:t>
            </a:r>
            <a:r>
              <a:rPr sz="4000" b="1" spc="50" dirty="0">
                <a:latin typeface="Times New Roman"/>
                <a:cs typeface="Times New Roman"/>
              </a:rPr>
              <a:t>cần</a:t>
            </a:r>
            <a:r>
              <a:rPr sz="4000" b="1" spc="495" dirty="0">
                <a:latin typeface="Times New Roman"/>
                <a:cs typeface="Times New Roman"/>
              </a:rPr>
              <a:t> </a:t>
            </a:r>
            <a:r>
              <a:rPr sz="4000" b="1" spc="80" dirty="0">
                <a:latin typeface="Times New Roman"/>
                <a:cs typeface="Times New Roman"/>
              </a:rPr>
              <a:t>thiết</a:t>
            </a:r>
            <a:r>
              <a:rPr sz="4000" b="1" dirty="0">
                <a:latin typeface="Times New Roman"/>
                <a:cs typeface="Times New Roman"/>
              </a:rPr>
              <a:t>	</a:t>
            </a:r>
            <a:r>
              <a:rPr sz="4000" b="1" spc="-25" dirty="0">
                <a:latin typeface="Times New Roman"/>
                <a:cs typeface="Times New Roman"/>
              </a:rPr>
              <a:t>của</a:t>
            </a:r>
            <a:r>
              <a:rPr sz="4000" b="1" dirty="0">
                <a:latin typeface="Times New Roman"/>
                <a:cs typeface="Times New Roman"/>
              </a:rPr>
              <a:t>	</a:t>
            </a:r>
            <a:r>
              <a:rPr sz="4000" b="1" spc="75" dirty="0">
                <a:latin typeface="Times New Roman"/>
                <a:cs typeface="Times New Roman"/>
              </a:rPr>
              <a:t>Femcare</a:t>
            </a:r>
            <a:endParaRPr sz="4000">
              <a:latin typeface="Times New Roman"/>
              <a:cs typeface="Times New Roman"/>
            </a:endParaRPr>
          </a:p>
        </p:txBody>
      </p:sp>
      <p:sp>
        <p:nvSpPr>
          <p:cNvPr id="10" name="object 10"/>
          <p:cNvSpPr txBox="1"/>
          <p:nvPr/>
        </p:nvSpPr>
        <p:spPr>
          <a:xfrm>
            <a:off x="1816354" y="2117851"/>
            <a:ext cx="8416925" cy="4226560"/>
          </a:xfrm>
          <a:prstGeom prst="rect">
            <a:avLst/>
          </a:prstGeom>
        </p:spPr>
        <p:txBody>
          <a:bodyPr vert="horz" wrap="square" lIns="0" tIns="12700" rIns="0" bIns="0" rtlCol="0">
            <a:spAutoFit/>
          </a:bodyPr>
          <a:lstStyle/>
          <a:p>
            <a:pPr marL="12700" marR="223520" indent="223520">
              <a:lnSpc>
                <a:spcPct val="120000"/>
              </a:lnSpc>
              <a:spcBef>
                <a:spcPts val="100"/>
              </a:spcBef>
            </a:pPr>
            <a:r>
              <a:rPr sz="1800" dirty="0">
                <a:latin typeface="Times New Roman"/>
                <a:cs typeface="Times New Roman"/>
              </a:rPr>
              <a:t>Từ</a:t>
            </a:r>
            <a:r>
              <a:rPr sz="1800" spc="405" dirty="0">
                <a:latin typeface="Times New Roman"/>
                <a:cs typeface="Times New Roman"/>
              </a:rPr>
              <a:t> </a:t>
            </a:r>
            <a:r>
              <a:rPr sz="1800" spc="80" dirty="0">
                <a:latin typeface="Times New Roman"/>
                <a:cs typeface="Times New Roman"/>
              </a:rPr>
              <a:t>biểu</a:t>
            </a:r>
            <a:r>
              <a:rPr sz="1800" spc="455" dirty="0">
                <a:latin typeface="Times New Roman"/>
                <a:cs typeface="Times New Roman"/>
              </a:rPr>
              <a:t> </a:t>
            </a:r>
            <a:r>
              <a:rPr sz="1800" dirty="0">
                <a:latin typeface="Times New Roman"/>
                <a:cs typeface="Times New Roman"/>
              </a:rPr>
              <a:t>đồ</a:t>
            </a:r>
            <a:r>
              <a:rPr sz="1800" spc="415" dirty="0">
                <a:latin typeface="Times New Roman"/>
                <a:cs typeface="Times New Roman"/>
              </a:rPr>
              <a:t> </a:t>
            </a:r>
            <a:r>
              <a:rPr sz="1800" spc="85" dirty="0">
                <a:latin typeface="Times New Roman"/>
                <a:cs typeface="Times New Roman"/>
              </a:rPr>
              <a:t>trước</a:t>
            </a:r>
            <a:r>
              <a:rPr sz="1800" spc="459" dirty="0">
                <a:latin typeface="Times New Roman"/>
                <a:cs typeface="Times New Roman"/>
              </a:rPr>
              <a:t> </a:t>
            </a:r>
            <a:r>
              <a:rPr sz="1800" spc="90" dirty="0">
                <a:latin typeface="Times New Roman"/>
                <a:cs typeface="Times New Roman"/>
              </a:rPr>
              <a:t>chúng</a:t>
            </a:r>
            <a:r>
              <a:rPr sz="1800" spc="465" dirty="0">
                <a:latin typeface="Times New Roman"/>
                <a:cs typeface="Times New Roman"/>
              </a:rPr>
              <a:t> </a:t>
            </a:r>
            <a:r>
              <a:rPr sz="1800" dirty="0">
                <a:latin typeface="Times New Roman"/>
                <a:cs typeface="Times New Roman"/>
              </a:rPr>
              <a:t>ta</a:t>
            </a:r>
            <a:r>
              <a:rPr sz="1800" spc="415" dirty="0">
                <a:latin typeface="Times New Roman"/>
                <a:cs typeface="Times New Roman"/>
              </a:rPr>
              <a:t> </a:t>
            </a:r>
            <a:r>
              <a:rPr sz="1800" dirty="0">
                <a:latin typeface="Times New Roman"/>
                <a:cs typeface="Times New Roman"/>
              </a:rPr>
              <a:t>có</a:t>
            </a:r>
            <a:r>
              <a:rPr sz="1800" spc="415" dirty="0">
                <a:latin typeface="Times New Roman"/>
                <a:cs typeface="Times New Roman"/>
              </a:rPr>
              <a:t> </a:t>
            </a:r>
            <a:r>
              <a:rPr sz="1800" spc="60" dirty="0">
                <a:latin typeface="Times New Roman"/>
                <a:cs typeface="Times New Roman"/>
              </a:rPr>
              <a:t>thể</a:t>
            </a:r>
            <a:r>
              <a:rPr sz="1800" spc="450" dirty="0">
                <a:latin typeface="Times New Roman"/>
                <a:cs typeface="Times New Roman"/>
              </a:rPr>
              <a:t> </a:t>
            </a:r>
            <a:r>
              <a:rPr sz="1800" spc="70" dirty="0">
                <a:latin typeface="Times New Roman"/>
                <a:cs typeface="Times New Roman"/>
              </a:rPr>
              <a:t>thấy,</a:t>
            </a:r>
            <a:r>
              <a:rPr sz="1800" spc="440" dirty="0">
                <a:latin typeface="Times New Roman"/>
                <a:cs typeface="Times New Roman"/>
              </a:rPr>
              <a:t> </a:t>
            </a:r>
            <a:r>
              <a:rPr sz="1800" spc="60" dirty="0">
                <a:latin typeface="Times New Roman"/>
                <a:cs typeface="Times New Roman"/>
              </a:rPr>
              <a:t>các</a:t>
            </a:r>
            <a:r>
              <a:rPr sz="1800" spc="440" dirty="0">
                <a:latin typeface="Times New Roman"/>
                <a:cs typeface="Times New Roman"/>
              </a:rPr>
              <a:t> </a:t>
            </a:r>
            <a:r>
              <a:rPr sz="1800" spc="60" dirty="0">
                <a:latin typeface="Times New Roman"/>
                <a:cs typeface="Times New Roman"/>
              </a:rPr>
              <a:t>rắc</a:t>
            </a:r>
            <a:r>
              <a:rPr sz="1800" spc="445" dirty="0">
                <a:latin typeface="Times New Roman"/>
                <a:cs typeface="Times New Roman"/>
              </a:rPr>
              <a:t> </a:t>
            </a:r>
            <a:r>
              <a:rPr sz="1800" spc="60" dirty="0">
                <a:latin typeface="Times New Roman"/>
                <a:cs typeface="Times New Roman"/>
              </a:rPr>
              <a:t>rối</a:t>
            </a:r>
            <a:r>
              <a:rPr sz="1800" spc="440" dirty="0">
                <a:latin typeface="Times New Roman"/>
                <a:cs typeface="Times New Roman"/>
              </a:rPr>
              <a:t> </a:t>
            </a:r>
            <a:r>
              <a:rPr sz="1800" spc="80" dirty="0">
                <a:latin typeface="Times New Roman"/>
                <a:cs typeface="Times New Roman"/>
              </a:rPr>
              <a:t>liên</a:t>
            </a:r>
            <a:r>
              <a:rPr sz="1800" spc="445" dirty="0">
                <a:latin typeface="Times New Roman"/>
                <a:cs typeface="Times New Roman"/>
              </a:rPr>
              <a:t> </a:t>
            </a:r>
            <a:r>
              <a:rPr sz="1800" spc="80" dirty="0">
                <a:latin typeface="Times New Roman"/>
                <a:cs typeface="Times New Roman"/>
              </a:rPr>
              <a:t>quan</a:t>
            </a:r>
            <a:r>
              <a:rPr sz="1800" spc="455" dirty="0">
                <a:latin typeface="Times New Roman"/>
                <a:cs typeface="Times New Roman"/>
              </a:rPr>
              <a:t> </a:t>
            </a:r>
            <a:r>
              <a:rPr sz="1800" spc="60" dirty="0">
                <a:latin typeface="Times New Roman"/>
                <a:cs typeface="Times New Roman"/>
              </a:rPr>
              <a:t>tới</a:t>
            </a:r>
            <a:r>
              <a:rPr sz="1800" spc="445" dirty="0">
                <a:latin typeface="Times New Roman"/>
                <a:cs typeface="Times New Roman"/>
              </a:rPr>
              <a:t> </a:t>
            </a:r>
            <a:r>
              <a:rPr sz="1800" spc="75" dirty="0">
                <a:latin typeface="Times New Roman"/>
                <a:cs typeface="Times New Roman"/>
              </a:rPr>
              <a:t>vùng</a:t>
            </a:r>
            <a:r>
              <a:rPr sz="1800" spc="459" dirty="0">
                <a:latin typeface="Times New Roman"/>
                <a:cs typeface="Times New Roman"/>
              </a:rPr>
              <a:t> </a:t>
            </a:r>
            <a:r>
              <a:rPr sz="1800" spc="50" dirty="0">
                <a:latin typeface="Times New Roman"/>
                <a:cs typeface="Times New Roman"/>
              </a:rPr>
              <a:t>kín </a:t>
            </a:r>
            <a:r>
              <a:rPr sz="1800" spc="80" dirty="0">
                <a:latin typeface="Times New Roman"/>
                <a:cs typeface="Times New Roman"/>
              </a:rPr>
              <a:t>xuất</a:t>
            </a:r>
            <a:r>
              <a:rPr sz="1800" spc="434" dirty="0">
                <a:latin typeface="Times New Roman"/>
                <a:cs typeface="Times New Roman"/>
              </a:rPr>
              <a:t> </a:t>
            </a:r>
            <a:r>
              <a:rPr sz="1800" spc="80" dirty="0">
                <a:latin typeface="Times New Roman"/>
                <a:cs typeface="Times New Roman"/>
              </a:rPr>
              <a:t>hiện</a:t>
            </a:r>
            <a:r>
              <a:rPr sz="1800" spc="420" dirty="0">
                <a:latin typeface="Times New Roman"/>
                <a:cs typeface="Times New Roman"/>
              </a:rPr>
              <a:t> </a:t>
            </a:r>
            <a:r>
              <a:rPr sz="1800" dirty="0">
                <a:latin typeface="Times New Roman"/>
                <a:cs typeface="Times New Roman"/>
              </a:rPr>
              <a:t>và</a:t>
            </a:r>
            <a:r>
              <a:rPr sz="1800" spc="400" dirty="0">
                <a:latin typeface="Times New Roman"/>
                <a:cs typeface="Times New Roman"/>
              </a:rPr>
              <a:t> </a:t>
            </a:r>
            <a:r>
              <a:rPr sz="1800" spc="60" dirty="0">
                <a:latin typeface="Times New Roman"/>
                <a:cs typeface="Times New Roman"/>
              </a:rPr>
              <a:t>kéo</a:t>
            </a:r>
            <a:r>
              <a:rPr sz="1800" spc="409" dirty="0">
                <a:latin typeface="Times New Roman"/>
                <a:cs typeface="Times New Roman"/>
              </a:rPr>
              <a:t> </a:t>
            </a:r>
            <a:r>
              <a:rPr sz="1800" spc="60" dirty="0">
                <a:latin typeface="Times New Roman"/>
                <a:cs typeface="Times New Roman"/>
              </a:rPr>
              <a:t>dài</a:t>
            </a:r>
            <a:r>
              <a:rPr sz="1800" spc="409" dirty="0">
                <a:latin typeface="Times New Roman"/>
                <a:cs typeface="Times New Roman"/>
              </a:rPr>
              <a:t> </a:t>
            </a:r>
            <a:r>
              <a:rPr sz="1800" spc="80" dirty="0">
                <a:latin typeface="Times New Roman"/>
                <a:cs typeface="Times New Roman"/>
              </a:rPr>
              <a:t>liên</a:t>
            </a:r>
            <a:r>
              <a:rPr sz="1800" spc="420" dirty="0">
                <a:latin typeface="Times New Roman"/>
                <a:cs typeface="Times New Roman"/>
              </a:rPr>
              <a:t> </a:t>
            </a:r>
            <a:r>
              <a:rPr sz="1800" spc="60" dirty="0">
                <a:latin typeface="Times New Roman"/>
                <a:cs typeface="Times New Roman"/>
              </a:rPr>
              <a:t>tục</a:t>
            </a:r>
            <a:r>
              <a:rPr sz="1800" spc="415" dirty="0">
                <a:latin typeface="Times New Roman"/>
                <a:cs typeface="Times New Roman"/>
              </a:rPr>
              <a:t> </a:t>
            </a:r>
            <a:r>
              <a:rPr sz="1800" dirty="0">
                <a:latin typeface="Times New Roman"/>
                <a:cs typeface="Times New Roman"/>
              </a:rPr>
              <a:t>kể</a:t>
            </a:r>
            <a:r>
              <a:rPr sz="1800" spc="395" dirty="0">
                <a:latin typeface="Times New Roman"/>
                <a:cs typeface="Times New Roman"/>
              </a:rPr>
              <a:t> </a:t>
            </a:r>
            <a:r>
              <a:rPr sz="1800" dirty="0">
                <a:latin typeface="Times New Roman"/>
                <a:cs typeface="Times New Roman"/>
              </a:rPr>
              <a:t>từ</a:t>
            </a:r>
            <a:r>
              <a:rPr sz="1800" spc="390" dirty="0">
                <a:latin typeface="Times New Roman"/>
                <a:cs typeface="Times New Roman"/>
              </a:rPr>
              <a:t> </a:t>
            </a:r>
            <a:r>
              <a:rPr sz="1800" spc="60" dirty="0">
                <a:latin typeface="Times New Roman"/>
                <a:cs typeface="Times New Roman"/>
              </a:rPr>
              <a:t>khi</a:t>
            </a:r>
            <a:r>
              <a:rPr sz="1800" spc="405" dirty="0">
                <a:latin typeface="Times New Roman"/>
                <a:cs typeface="Times New Roman"/>
              </a:rPr>
              <a:t> </a:t>
            </a:r>
            <a:r>
              <a:rPr sz="1800" spc="80" dirty="0">
                <a:latin typeface="Times New Roman"/>
                <a:cs typeface="Times New Roman"/>
              </a:rPr>
              <a:t>xuất</a:t>
            </a:r>
            <a:r>
              <a:rPr sz="1800" spc="440" dirty="0">
                <a:latin typeface="Times New Roman"/>
                <a:cs typeface="Times New Roman"/>
              </a:rPr>
              <a:t> </a:t>
            </a:r>
            <a:r>
              <a:rPr sz="1800" spc="80" dirty="0">
                <a:latin typeface="Times New Roman"/>
                <a:cs typeface="Times New Roman"/>
              </a:rPr>
              <a:t>hiện</a:t>
            </a:r>
            <a:r>
              <a:rPr sz="1800" spc="430" dirty="0">
                <a:latin typeface="Times New Roman"/>
                <a:cs typeface="Times New Roman"/>
              </a:rPr>
              <a:t> </a:t>
            </a:r>
            <a:r>
              <a:rPr sz="1800" spc="80" dirty="0">
                <a:latin typeface="Times New Roman"/>
                <a:cs typeface="Times New Roman"/>
              </a:rPr>
              <a:t>kinh</a:t>
            </a:r>
            <a:r>
              <a:rPr sz="1800" spc="409" dirty="0">
                <a:latin typeface="Times New Roman"/>
                <a:cs typeface="Times New Roman"/>
              </a:rPr>
              <a:t> </a:t>
            </a:r>
            <a:r>
              <a:rPr sz="1800" spc="105" dirty="0">
                <a:latin typeface="Times New Roman"/>
                <a:cs typeface="Times New Roman"/>
              </a:rPr>
              <a:t>nguyệt.</a:t>
            </a:r>
            <a:r>
              <a:rPr sz="1800" spc="440" dirty="0">
                <a:latin typeface="Times New Roman"/>
                <a:cs typeface="Times New Roman"/>
              </a:rPr>
              <a:t> </a:t>
            </a:r>
            <a:r>
              <a:rPr sz="1800" spc="60" dirty="0">
                <a:latin typeface="Times New Roman"/>
                <a:cs typeface="Times New Roman"/>
              </a:rPr>
              <a:t>Đặc</a:t>
            </a:r>
            <a:r>
              <a:rPr sz="1800" spc="409" dirty="0">
                <a:latin typeface="Times New Roman"/>
                <a:cs typeface="Times New Roman"/>
              </a:rPr>
              <a:t> </a:t>
            </a:r>
            <a:r>
              <a:rPr sz="1800" spc="80" dirty="0">
                <a:latin typeface="Times New Roman"/>
                <a:cs typeface="Times New Roman"/>
              </a:rPr>
              <a:t>biệt</a:t>
            </a:r>
            <a:r>
              <a:rPr sz="1800" spc="440" dirty="0">
                <a:latin typeface="Times New Roman"/>
                <a:cs typeface="Times New Roman"/>
              </a:rPr>
              <a:t> </a:t>
            </a:r>
            <a:r>
              <a:rPr sz="1800" spc="95" dirty="0">
                <a:latin typeface="Times New Roman"/>
                <a:cs typeface="Times New Roman"/>
              </a:rPr>
              <a:t>là </a:t>
            </a:r>
            <a:r>
              <a:rPr sz="1800" spc="55" dirty="0">
                <a:latin typeface="Times New Roman"/>
                <a:cs typeface="Times New Roman"/>
              </a:rPr>
              <a:t>sau</a:t>
            </a:r>
            <a:r>
              <a:rPr sz="1800" spc="440" dirty="0">
                <a:latin typeface="Times New Roman"/>
                <a:cs typeface="Times New Roman"/>
              </a:rPr>
              <a:t> </a:t>
            </a:r>
            <a:r>
              <a:rPr sz="1800" spc="75" dirty="0">
                <a:latin typeface="Times New Roman"/>
                <a:cs typeface="Times New Roman"/>
              </a:rPr>
              <a:t>thời</a:t>
            </a:r>
            <a:r>
              <a:rPr sz="1800" spc="465" dirty="0">
                <a:latin typeface="Times New Roman"/>
                <a:cs typeface="Times New Roman"/>
              </a:rPr>
              <a:t> </a:t>
            </a:r>
            <a:r>
              <a:rPr sz="1800" dirty="0">
                <a:latin typeface="Times New Roman"/>
                <a:cs typeface="Times New Roman"/>
              </a:rPr>
              <a:t>kỳ</a:t>
            </a:r>
            <a:r>
              <a:rPr sz="1800" spc="430" dirty="0">
                <a:latin typeface="Times New Roman"/>
                <a:cs typeface="Times New Roman"/>
              </a:rPr>
              <a:t> </a:t>
            </a:r>
            <a:r>
              <a:rPr sz="1800" spc="60" dirty="0">
                <a:latin typeface="Times New Roman"/>
                <a:cs typeface="Times New Roman"/>
              </a:rPr>
              <a:t>mãn</a:t>
            </a:r>
            <a:r>
              <a:rPr sz="1800" spc="445" dirty="0">
                <a:latin typeface="Times New Roman"/>
                <a:cs typeface="Times New Roman"/>
              </a:rPr>
              <a:t> </a:t>
            </a:r>
            <a:r>
              <a:rPr sz="1800" spc="85" dirty="0">
                <a:latin typeface="Times New Roman"/>
                <a:cs typeface="Times New Roman"/>
              </a:rPr>
              <a:t>kinh,</a:t>
            </a:r>
            <a:r>
              <a:rPr sz="1800" spc="470" dirty="0">
                <a:latin typeface="Times New Roman"/>
                <a:cs typeface="Times New Roman"/>
              </a:rPr>
              <a:t> </a:t>
            </a:r>
            <a:r>
              <a:rPr sz="1800" spc="90" dirty="0">
                <a:latin typeface="Times New Roman"/>
                <a:cs typeface="Times New Roman"/>
              </a:rPr>
              <a:t>nhiều</a:t>
            </a:r>
            <a:r>
              <a:rPr sz="1800" spc="475" dirty="0">
                <a:latin typeface="Times New Roman"/>
                <a:cs typeface="Times New Roman"/>
              </a:rPr>
              <a:t> </a:t>
            </a:r>
            <a:r>
              <a:rPr sz="1800" spc="60" dirty="0">
                <a:latin typeface="Times New Roman"/>
                <a:cs typeface="Times New Roman"/>
              </a:rPr>
              <a:t>vấn</a:t>
            </a:r>
            <a:r>
              <a:rPr sz="1800" spc="434" dirty="0">
                <a:latin typeface="Times New Roman"/>
                <a:cs typeface="Times New Roman"/>
              </a:rPr>
              <a:t> </a:t>
            </a:r>
            <a:r>
              <a:rPr sz="1800" dirty="0">
                <a:latin typeface="Times New Roman"/>
                <a:cs typeface="Times New Roman"/>
              </a:rPr>
              <a:t>đề</a:t>
            </a:r>
            <a:r>
              <a:rPr sz="1800" spc="405" dirty="0">
                <a:latin typeface="Times New Roman"/>
                <a:cs typeface="Times New Roman"/>
              </a:rPr>
              <a:t> </a:t>
            </a:r>
            <a:r>
              <a:rPr sz="1800" spc="55" dirty="0">
                <a:latin typeface="Times New Roman"/>
                <a:cs typeface="Times New Roman"/>
              </a:rPr>
              <a:t>bắt</a:t>
            </a:r>
            <a:r>
              <a:rPr sz="1800" spc="450" dirty="0">
                <a:latin typeface="Times New Roman"/>
                <a:cs typeface="Times New Roman"/>
              </a:rPr>
              <a:t> </a:t>
            </a:r>
            <a:r>
              <a:rPr sz="1800" spc="55" dirty="0">
                <a:latin typeface="Times New Roman"/>
                <a:cs typeface="Times New Roman"/>
              </a:rPr>
              <a:t>đầu</a:t>
            </a:r>
            <a:r>
              <a:rPr sz="1800" spc="445" dirty="0">
                <a:latin typeface="Times New Roman"/>
                <a:cs typeface="Times New Roman"/>
              </a:rPr>
              <a:t> </a:t>
            </a:r>
            <a:r>
              <a:rPr sz="1800" spc="80" dirty="0">
                <a:latin typeface="Times New Roman"/>
                <a:cs typeface="Times New Roman"/>
              </a:rPr>
              <a:t>xuất</a:t>
            </a:r>
            <a:r>
              <a:rPr sz="1800" spc="465" dirty="0">
                <a:latin typeface="Times New Roman"/>
                <a:cs typeface="Times New Roman"/>
              </a:rPr>
              <a:t> </a:t>
            </a:r>
            <a:r>
              <a:rPr sz="1800" spc="80" dirty="0">
                <a:latin typeface="Times New Roman"/>
                <a:cs typeface="Times New Roman"/>
              </a:rPr>
              <a:t>hiện</a:t>
            </a:r>
            <a:r>
              <a:rPr sz="1800" spc="450" dirty="0">
                <a:latin typeface="Times New Roman"/>
                <a:cs typeface="Times New Roman"/>
              </a:rPr>
              <a:t> </a:t>
            </a:r>
            <a:r>
              <a:rPr sz="1800" dirty="0">
                <a:latin typeface="Times New Roman"/>
                <a:cs typeface="Times New Roman"/>
              </a:rPr>
              <a:t>do</a:t>
            </a:r>
            <a:r>
              <a:rPr sz="1800" spc="425" dirty="0">
                <a:latin typeface="Times New Roman"/>
                <a:cs typeface="Times New Roman"/>
              </a:rPr>
              <a:t> </a:t>
            </a:r>
            <a:r>
              <a:rPr sz="1800" dirty="0">
                <a:latin typeface="Times New Roman"/>
                <a:cs typeface="Times New Roman"/>
              </a:rPr>
              <a:t>sự</a:t>
            </a:r>
            <a:r>
              <a:rPr sz="1800" spc="409" dirty="0">
                <a:latin typeface="Times New Roman"/>
                <a:cs typeface="Times New Roman"/>
              </a:rPr>
              <a:t> </a:t>
            </a:r>
            <a:r>
              <a:rPr sz="1800" spc="55" dirty="0">
                <a:latin typeface="Times New Roman"/>
                <a:cs typeface="Times New Roman"/>
              </a:rPr>
              <a:t>sụt</a:t>
            </a:r>
            <a:r>
              <a:rPr sz="1800" spc="440" dirty="0">
                <a:latin typeface="Times New Roman"/>
                <a:cs typeface="Times New Roman"/>
              </a:rPr>
              <a:t> </a:t>
            </a:r>
            <a:r>
              <a:rPr sz="1800" spc="80" dirty="0">
                <a:latin typeface="Times New Roman"/>
                <a:cs typeface="Times New Roman"/>
              </a:rPr>
              <a:t>giảm</a:t>
            </a:r>
            <a:r>
              <a:rPr sz="1800" spc="450" dirty="0">
                <a:latin typeface="Times New Roman"/>
                <a:cs typeface="Times New Roman"/>
              </a:rPr>
              <a:t> </a:t>
            </a:r>
            <a:r>
              <a:rPr sz="1800" spc="65" dirty="0">
                <a:latin typeface="Times New Roman"/>
                <a:cs typeface="Times New Roman"/>
              </a:rPr>
              <a:t>mạnh </a:t>
            </a:r>
            <a:r>
              <a:rPr sz="1800" spc="60" dirty="0">
                <a:latin typeface="Times New Roman"/>
                <a:cs typeface="Times New Roman"/>
              </a:rPr>
              <a:t>của</a:t>
            </a:r>
            <a:r>
              <a:rPr sz="1800" spc="400" dirty="0">
                <a:latin typeface="Times New Roman"/>
                <a:cs typeface="Times New Roman"/>
              </a:rPr>
              <a:t> </a:t>
            </a:r>
            <a:r>
              <a:rPr sz="1800" spc="100" dirty="0">
                <a:latin typeface="Times New Roman"/>
                <a:cs typeface="Times New Roman"/>
              </a:rPr>
              <a:t>Estrogen</a:t>
            </a:r>
            <a:r>
              <a:rPr sz="1800" spc="490" dirty="0">
                <a:latin typeface="Times New Roman"/>
                <a:cs typeface="Times New Roman"/>
              </a:rPr>
              <a:t> </a:t>
            </a:r>
            <a:r>
              <a:rPr sz="1800" dirty="0">
                <a:latin typeface="Times New Roman"/>
                <a:cs typeface="Times New Roman"/>
              </a:rPr>
              <a:t>-</a:t>
            </a:r>
            <a:r>
              <a:rPr sz="1800" spc="330" dirty="0">
                <a:latin typeface="Times New Roman"/>
                <a:cs typeface="Times New Roman"/>
              </a:rPr>
              <a:t> </a:t>
            </a:r>
            <a:r>
              <a:rPr sz="1800" spc="75" dirty="0">
                <a:latin typeface="Times New Roman"/>
                <a:cs typeface="Times New Roman"/>
              </a:rPr>
              <a:t>“Nội</a:t>
            </a:r>
            <a:r>
              <a:rPr sz="1800" spc="440" dirty="0">
                <a:latin typeface="Times New Roman"/>
                <a:cs typeface="Times New Roman"/>
              </a:rPr>
              <a:t> </a:t>
            </a:r>
            <a:r>
              <a:rPr sz="1800" spc="80" dirty="0">
                <a:latin typeface="Times New Roman"/>
                <a:cs typeface="Times New Roman"/>
              </a:rPr>
              <a:t>tiết</a:t>
            </a:r>
            <a:r>
              <a:rPr sz="1800" spc="434" dirty="0">
                <a:latin typeface="Times New Roman"/>
                <a:cs typeface="Times New Roman"/>
              </a:rPr>
              <a:t> </a:t>
            </a:r>
            <a:r>
              <a:rPr sz="1800" dirty="0">
                <a:latin typeface="Times New Roman"/>
                <a:cs typeface="Times New Roman"/>
              </a:rPr>
              <a:t>tố</a:t>
            </a:r>
            <a:r>
              <a:rPr sz="1800" spc="380" dirty="0">
                <a:latin typeface="Times New Roman"/>
                <a:cs typeface="Times New Roman"/>
              </a:rPr>
              <a:t> </a:t>
            </a:r>
            <a:r>
              <a:rPr sz="1800" spc="65" dirty="0">
                <a:latin typeface="Times New Roman"/>
                <a:cs typeface="Times New Roman"/>
              </a:rPr>
              <a:t>nữ”.</a:t>
            </a:r>
            <a:endParaRPr sz="1800">
              <a:latin typeface="Times New Roman"/>
              <a:cs typeface="Times New Roman"/>
            </a:endParaRPr>
          </a:p>
          <a:p>
            <a:pPr marL="12700" marR="213995" indent="228600">
              <a:lnSpc>
                <a:spcPct val="120000"/>
              </a:lnSpc>
              <a:spcBef>
                <a:spcPts val="994"/>
              </a:spcBef>
            </a:pPr>
            <a:r>
              <a:rPr sz="1800" spc="80" dirty="0">
                <a:latin typeface="Times New Roman"/>
                <a:cs typeface="Times New Roman"/>
              </a:rPr>
              <a:t>Điều</a:t>
            </a:r>
            <a:r>
              <a:rPr sz="1800" spc="430" dirty="0">
                <a:latin typeface="Times New Roman"/>
                <a:cs typeface="Times New Roman"/>
              </a:rPr>
              <a:t> </a:t>
            </a:r>
            <a:r>
              <a:rPr sz="1800" spc="80" dirty="0">
                <a:latin typeface="Times New Roman"/>
                <a:cs typeface="Times New Roman"/>
              </a:rPr>
              <a:t>quan</a:t>
            </a:r>
            <a:r>
              <a:rPr sz="1800" spc="445" dirty="0">
                <a:latin typeface="Times New Roman"/>
                <a:cs typeface="Times New Roman"/>
              </a:rPr>
              <a:t> </a:t>
            </a:r>
            <a:r>
              <a:rPr sz="1800" spc="85" dirty="0">
                <a:latin typeface="Times New Roman"/>
                <a:cs typeface="Times New Roman"/>
              </a:rPr>
              <a:t>trọng</a:t>
            </a:r>
            <a:r>
              <a:rPr sz="1800" spc="445" dirty="0">
                <a:latin typeface="Times New Roman"/>
                <a:cs typeface="Times New Roman"/>
              </a:rPr>
              <a:t> </a:t>
            </a:r>
            <a:r>
              <a:rPr sz="1800" dirty="0">
                <a:latin typeface="Times New Roman"/>
                <a:cs typeface="Times New Roman"/>
              </a:rPr>
              <a:t>ở</a:t>
            </a:r>
            <a:r>
              <a:rPr sz="1800" spc="340" dirty="0">
                <a:latin typeface="Times New Roman"/>
                <a:cs typeface="Times New Roman"/>
              </a:rPr>
              <a:t> </a:t>
            </a:r>
            <a:r>
              <a:rPr sz="1800" spc="60" dirty="0">
                <a:latin typeface="Times New Roman"/>
                <a:cs typeface="Times New Roman"/>
              </a:rPr>
              <a:t>đây</a:t>
            </a:r>
            <a:r>
              <a:rPr sz="1800" spc="455" dirty="0">
                <a:latin typeface="Times New Roman"/>
                <a:cs typeface="Times New Roman"/>
              </a:rPr>
              <a:t> </a:t>
            </a:r>
            <a:r>
              <a:rPr sz="1800" spc="60" dirty="0">
                <a:latin typeface="Times New Roman"/>
                <a:cs typeface="Times New Roman"/>
              </a:rPr>
              <a:t>là,</a:t>
            </a:r>
            <a:r>
              <a:rPr sz="1800" spc="434" dirty="0">
                <a:latin typeface="Times New Roman"/>
                <a:cs typeface="Times New Roman"/>
              </a:rPr>
              <a:t> </a:t>
            </a:r>
            <a:r>
              <a:rPr sz="1800" spc="60" dirty="0">
                <a:latin typeface="Times New Roman"/>
                <a:cs typeface="Times New Roman"/>
              </a:rPr>
              <a:t>cần</a:t>
            </a:r>
            <a:r>
              <a:rPr sz="1800" spc="430" dirty="0">
                <a:latin typeface="Times New Roman"/>
                <a:cs typeface="Times New Roman"/>
              </a:rPr>
              <a:t> </a:t>
            </a:r>
            <a:r>
              <a:rPr sz="1800" spc="60" dirty="0">
                <a:latin typeface="Times New Roman"/>
                <a:cs typeface="Times New Roman"/>
              </a:rPr>
              <a:t>duy</a:t>
            </a:r>
            <a:r>
              <a:rPr sz="1800" spc="455" dirty="0">
                <a:latin typeface="Times New Roman"/>
                <a:cs typeface="Times New Roman"/>
              </a:rPr>
              <a:t> </a:t>
            </a:r>
            <a:r>
              <a:rPr sz="1800" spc="55" dirty="0">
                <a:latin typeface="Times New Roman"/>
                <a:cs typeface="Times New Roman"/>
              </a:rPr>
              <a:t>trì</a:t>
            </a:r>
            <a:r>
              <a:rPr sz="1800" spc="434" dirty="0">
                <a:latin typeface="Times New Roman"/>
                <a:cs typeface="Times New Roman"/>
              </a:rPr>
              <a:t> </a:t>
            </a:r>
            <a:r>
              <a:rPr sz="1800" spc="75" dirty="0">
                <a:latin typeface="Times New Roman"/>
                <a:cs typeface="Times New Roman"/>
              </a:rPr>
              <a:t>chăm</a:t>
            </a:r>
            <a:r>
              <a:rPr sz="1800" spc="445" dirty="0">
                <a:latin typeface="Times New Roman"/>
                <a:cs typeface="Times New Roman"/>
              </a:rPr>
              <a:t> </a:t>
            </a:r>
            <a:r>
              <a:rPr sz="1800" spc="55" dirty="0">
                <a:latin typeface="Times New Roman"/>
                <a:cs typeface="Times New Roman"/>
              </a:rPr>
              <a:t>sóc</a:t>
            </a:r>
            <a:r>
              <a:rPr sz="1800" spc="450" dirty="0">
                <a:latin typeface="Times New Roman"/>
                <a:cs typeface="Times New Roman"/>
              </a:rPr>
              <a:t> </a:t>
            </a:r>
            <a:r>
              <a:rPr sz="1800" dirty="0">
                <a:latin typeface="Times New Roman"/>
                <a:cs typeface="Times New Roman"/>
              </a:rPr>
              <a:t>kể</a:t>
            </a:r>
            <a:r>
              <a:rPr sz="1800" spc="409" dirty="0">
                <a:latin typeface="Times New Roman"/>
                <a:cs typeface="Times New Roman"/>
              </a:rPr>
              <a:t> </a:t>
            </a:r>
            <a:r>
              <a:rPr sz="1800" dirty="0">
                <a:latin typeface="Times New Roman"/>
                <a:cs typeface="Times New Roman"/>
              </a:rPr>
              <a:t>từ</a:t>
            </a:r>
            <a:r>
              <a:rPr sz="1800" spc="415" dirty="0">
                <a:latin typeface="Times New Roman"/>
                <a:cs typeface="Times New Roman"/>
              </a:rPr>
              <a:t> </a:t>
            </a:r>
            <a:r>
              <a:rPr sz="1800" spc="60" dirty="0">
                <a:latin typeface="Times New Roman"/>
                <a:cs typeface="Times New Roman"/>
              </a:rPr>
              <a:t>khi</a:t>
            </a:r>
            <a:r>
              <a:rPr sz="1800" spc="434" dirty="0">
                <a:latin typeface="Times New Roman"/>
                <a:cs typeface="Times New Roman"/>
              </a:rPr>
              <a:t> </a:t>
            </a:r>
            <a:r>
              <a:rPr sz="1800" spc="85" dirty="0">
                <a:latin typeface="Times New Roman"/>
                <a:cs typeface="Times New Roman"/>
              </a:rPr>
              <a:t>lượng</a:t>
            </a:r>
            <a:r>
              <a:rPr sz="1800" spc="465" dirty="0">
                <a:latin typeface="Times New Roman"/>
                <a:cs typeface="Times New Roman"/>
              </a:rPr>
              <a:t> </a:t>
            </a:r>
            <a:r>
              <a:rPr sz="1800" spc="105" dirty="0">
                <a:latin typeface="Times New Roman"/>
                <a:cs typeface="Times New Roman"/>
              </a:rPr>
              <a:t>Estrogen </a:t>
            </a:r>
            <a:r>
              <a:rPr sz="1800" spc="60" dirty="0">
                <a:latin typeface="Times New Roman"/>
                <a:cs typeface="Times New Roman"/>
              </a:rPr>
              <a:t>còn</a:t>
            </a:r>
            <a:r>
              <a:rPr sz="1800" spc="400" dirty="0">
                <a:latin typeface="Times New Roman"/>
                <a:cs typeface="Times New Roman"/>
              </a:rPr>
              <a:t> </a:t>
            </a:r>
            <a:r>
              <a:rPr sz="1800" spc="60" dirty="0">
                <a:latin typeface="Times New Roman"/>
                <a:cs typeface="Times New Roman"/>
              </a:rPr>
              <a:t>dồi</a:t>
            </a:r>
            <a:r>
              <a:rPr sz="1800" spc="405" dirty="0">
                <a:latin typeface="Times New Roman"/>
                <a:cs typeface="Times New Roman"/>
              </a:rPr>
              <a:t> </a:t>
            </a:r>
            <a:r>
              <a:rPr sz="1800" spc="60" dirty="0">
                <a:latin typeface="Times New Roman"/>
                <a:cs typeface="Times New Roman"/>
              </a:rPr>
              <a:t>dào</a:t>
            </a:r>
            <a:r>
              <a:rPr sz="1800" spc="405" dirty="0">
                <a:latin typeface="Times New Roman"/>
                <a:cs typeface="Times New Roman"/>
              </a:rPr>
              <a:t> </a:t>
            </a:r>
            <a:r>
              <a:rPr sz="1800" dirty="0">
                <a:latin typeface="Times New Roman"/>
                <a:cs typeface="Times New Roman"/>
              </a:rPr>
              <a:t>để</a:t>
            </a:r>
            <a:r>
              <a:rPr sz="1800" spc="395" dirty="0">
                <a:latin typeface="Times New Roman"/>
                <a:cs typeface="Times New Roman"/>
              </a:rPr>
              <a:t> </a:t>
            </a:r>
            <a:r>
              <a:rPr sz="1800" spc="80" dirty="0">
                <a:latin typeface="Times New Roman"/>
                <a:cs typeface="Times New Roman"/>
              </a:rPr>
              <a:t>ngăn</a:t>
            </a:r>
            <a:r>
              <a:rPr sz="1800" spc="430" dirty="0">
                <a:latin typeface="Times New Roman"/>
                <a:cs typeface="Times New Roman"/>
              </a:rPr>
              <a:t> </a:t>
            </a:r>
            <a:r>
              <a:rPr sz="1800" spc="75" dirty="0">
                <a:latin typeface="Times New Roman"/>
                <a:cs typeface="Times New Roman"/>
              </a:rPr>
              <a:t>ngừa</a:t>
            </a:r>
            <a:r>
              <a:rPr sz="1800" spc="425" dirty="0">
                <a:latin typeface="Times New Roman"/>
                <a:cs typeface="Times New Roman"/>
              </a:rPr>
              <a:t> </a:t>
            </a:r>
            <a:r>
              <a:rPr sz="1800" spc="65" dirty="0">
                <a:latin typeface="Times New Roman"/>
                <a:cs typeface="Times New Roman"/>
              </a:rPr>
              <a:t>các</a:t>
            </a:r>
            <a:r>
              <a:rPr sz="1800" spc="420" dirty="0">
                <a:latin typeface="Times New Roman"/>
                <a:cs typeface="Times New Roman"/>
              </a:rPr>
              <a:t> </a:t>
            </a:r>
            <a:r>
              <a:rPr sz="1800" spc="60" dirty="0">
                <a:latin typeface="Times New Roman"/>
                <a:cs typeface="Times New Roman"/>
              </a:rPr>
              <a:t>vấn</a:t>
            </a:r>
            <a:r>
              <a:rPr sz="1800" spc="409" dirty="0">
                <a:latin typeface="Times New Roman"/>
                <a:cs typeface="Times New Roman"/>
              </a:rPr>
              <a:t> </a:t>
            </a:r>
            <a:r>
              <a:rPr sz="1800" dirty="0">
                <a:latin typeface="Times New Roman"/>
                <a:cs typeface="Times New Roman"/>
              </a:rPr>
              <a:t>đề</a:t>
            </a:r>
            <a:r>
              <a:rPr sz="1800" spc="395" dirty="0">
                <a:latin typeface="Times New Roman"/>
                <a:cs typeface="Times New Roman"/>
              </a:rPr>
              <a:t> </a:t>
            </a:r>
            <a:r>
              <a:rPr sz="1800" spc="55" dirty="0">
                <a:latin typeface="Times New Roman"/>
                <a:cs typeface="Times New Roman"/>
              </a:rPr>
              <a:t>sau</a:t>
            </a:r>
            <a:r>
              <a:rPr sz="1800" spc="400" dirty="0">
                <a:latin typeface="Times New Roman"/>
                <a:cs typeface="Times New Roman"/>
              </a:rPr>
              <a:t> </a:t>
            </a:r>
            <a:r>
              <a:rPr sz="1800" spc="60" dirty="0">
                <a:latin typeface="Times New Roman"/>
                <a:cs typeface="Times New Roman"/>
              </a:rPr>
              <a:t>mãn</a:t>
            </a:r>
            <a:r>
              <a:rPr sz="1800" spc="420" dirty="0">
                <a:latin typeface="Times New Roman"/>
                <a:cs typeface="Times New Roman"/>
              </a:rPr>
              <a:t> </a:t>
            </a:r>
            <a:r>
              <a:rPr sz="1800" spc="85" dirty="0">
                <a:latin typeface="Times New Roman"/>
                <a:cs typeface="Times New Roman"/>
              </a:rPr>
              <a:t>kinh,</a:t>
            </a:r>
            <a:r>
              <a:rPr sz="1800" spc="450" dirty="0">
                <a:latin typeface="Times New Roman"/>
                <a:cs typeface="Times New Roman"/>
              </a:rPr>
              <a:t> </a:t>
            </a:r>
            <a:r>
              <a:rPr sz="1800" spc="75" dirty="0">
                <a:latin typeface="Times New Roman"/>
                <a:cs typeface="Times New Roman"/>
              </a:rPr>
              <a:t>đồng</a:t>
            </a:r>
            <a:r>
              <a:rPr sz="1800" spc="420" dirty="0">
                <a:latin typeface="Times New Roman"/>
                <a:cs typeface="Times New Roman"/>
              </a:rPr>
              <a:t> </a:t>
            </a:r>
            <a:r>
              <a:rPr sz="1800" spc="75" dirty="0">
                <a:latin typeface="Times New Roman"/>
                <a:cs typeface="Times New Roman"/>
              </a:rPr>
              <a:t>thời</a:t>
            </a:r>
            <a:r>
              <a:rPr sz="1800" spc="409" dirty="0">
                <a:latin typeface="Times New Roman"/>
                <a:cs typeface="Times New Roman"/>
              </a:rPr>
              <a:t> </a:t>
            </a:r>
            <a:r>
              <a:rPr sz="1800" spc="65" dirty="0">
                <a:latin typeface="Times New Roman"/>
                <a:cs typeface="Times New Roman"/>
              </a:rPr>
              <a:t>cần</a:t>
            </a:r>
            <a:r>
              <a:rPr sz="1800" spc="415" dirty="0">
                <a:latin typeface="Times New Roman"/>
                <a:cs typeface="Times New Roman"/>
              </a:rPr>
              <a:t> </a:t>
            </a:r>
            <a:r>
              <a:rPr sz="1800" spc="60" dirty="0">
                <a:latin typeface="Times New Roman"/>
                <a:cs typeface="Times New Roman"/>
              </a:rPr>
              <a:t>xem</a:t>
            </a:r>
            <a:r>
              <a:rPr sz="1800" spc="409" dirty="0">
                <a:latin typeface="Times New Roman"/>
                <a:cs typeface="Times New Roman"/>
              </a:rPr>
              <a:t> </a:t>
            </a:r>
            <a:r>
              <a:rPr sz="1800" spc="20" dirty="0">
                <a:latin typeface="Times New Roman"/>
                <a:cs typeface="Times New Roman"/>
              </a:rPr>
              <a:t>xét</a:t>
            </a:r>
            <a:endParaRPr sz="1800">
              <a:latin typeface="Times New Roman"/>
              <a:cs typeface="Times New Roman"/>
            </a:endParaRPr>
          </a:p>
          <a:p>
            <a:pPr marL="12700">
              <a:lnSpc>
                <a:spcPct val="100000"/>
              </a:lnSpc>
              <a:spcBef>
                <a:spcPts val="430"/>
              </a:spcBef>
            </a:pPr>
            <a:r>
              <a:rPr sz="1800" spc="60" dirty="0">
                <a:latin typeface="Times New Roman"/>
                <a:cs typeface="Times New Roman"/>
              </a:rPr>
              <a:t>lại</a:t>
            </a:r>
            <a:r>
              <a:rPr sz="1800" spc="440" dirty="0">
                <a:latin typeface="Times New Roman"/>
                <a:cs typeface="Times New Roman"/>
              </a:rPr>
              <a:t> </a:t>
            </a:r>
            <a:r>
              <a:rPr sz="1800" spc="65" dirty="0">
                <a:latin typeface="Times New Roman"/>
                <a:cs typeface="Times New Roman"/>
              </a:rPr>
              <a:t>các</a:t>
            </a:r>
            <a:r>
              <a:rPr sz="1800" spc="425" dirty="0">
                <a:latin typeface="Times New Roman"/>
                <a:cs typeface="Times New Roman"/>
              </a:rPr>
              <a:t> </a:t>
            </a:r>
            <a:r>
              <a:rPr sz="1800" spc="95" dirty="0">
                <a:latin typeface="Times New Roman"/>
                <a:cs typeface="Times New Roman"/>
              </a:rPr>
              <a:t>phương</a:t>
            </a:r>
            <a:r>
              <a:rPr sz="1800" spc="470" dirty="0">
                <a:latin typeface="Times New Roman"/>
                <a:cs typeface="Times New Roman"/>
              </a:rPr>
              <a:t> </a:t>
            </a:r>
            <a:r>
              <a:rPr sz="1800" spc="80" dirty="0">
                <a:latin typeface="Times New Roman"/>
                <a:cs typeface="Times New Roman"/>
              </a:rPr>
              <a:t>pháp</a:t>
            </a:r>
            <a:r>
              <a:rPr sz="1800" spc="450" dirty="0">
                <a:latin typeface="Times New Roman"/>
                <a:cs typeface="Times New Roman"/>
              </a:rPr>
              <a:t> </a:t>
            </a:r>
            <a:r>
              <a:rPr sz="1800" spc="80" dirty="0">
                <a:latin typeface="Times New Roman"/>
                <a:cs typeface="Times New Roman"/>
              </a:rPr>
              <a:t>chăm</a:t>
            </a:r>
            <a:r>
              <a:rPr sz="1800" spc="455" dirty="0">
                <a:latin typeface="Times New Roman"/>
                <a:cs typeface="Times New Roman"/>
              </a:rPr>
              <a:t> </a:t>
            </a:r>
            <a:r>
              <a:rPr sz="1800" spc="55" dirty="0">
                <a:latin typeface="Times New Roman"/>
                <a:cs typeface="Times New Roman"/>
              </a:rPr>
              <a:t>sóc</a:t>
            </a:r>
            <a:r>
              <a:rPr sz="1800" spc="445" dirty="0">
                <a:latin typeface="Times New Roman"/>
                <a:cs typeface="Times New Roman"/>
              </a:rPr>
              <a:t> </a:t>
            </a:r>
            <a:r>
              <a:rPr sz="1800" spc="55" dirty="0">
                <a:latin typeface="Times New Roman"/>
                <a:cs typeface="Times New Roman"/>
              </a:rPr>
              <a:t>sau</a:t>
            </a:r>
            <a:r>
              <a:rPr sz="1800" spc="445" dirty="0">
                <a:latin typeface="Times New Roman"/>
                <a:cs typeface="Times New Roman"/>
              </a:rPr>
              <a:t> </a:t>
            </a:r>
            <a:r>
              <a:rPr sz="1800" spc="60" dirty="0">
                <a:latin typeface="Times New Roman"/>
                <a:cs typeface="Times New Roman"/>
              </a:rPr>
              <a:t>mãn</a:t>
            </a:r>
            <a:r>
              <a:rPr sz="1800" spc="434" dirty="0">
                <a:latin typeface="Times New Roman"/>
                <a:cs typeface="Times New Roman"/>
              </a:rPr>
              <a:t> </a:t>
            </a:r>
            <a:r>
              <a:rPr sz="1800" spc="85" dirty="0">
                <a:latin typeface="Times New Roman"/>
                <a:cs typeface="Times New Roman"/>
              </a:rPr>
              <a:t>kinh.</a:t>
            </a:r>
            <a:r>
              <a:rPr sz="1800" spc="465" dirty="0">
                <a:latin typeface="Times New Roman"/>
                <a:cs typeface="Times New Roman"/>
              </a:rPr>
              <a:t> </a:t>
            </a:r>
            <a:r>
              <a:rPr sz="1800" spc="60" dirty="0">
                <a:latin typeface="Times New Roman"/>
                <a:cs typeface="Times New Roman"/>
              </a:rPr>
              <a:t>Đặc</a:t>
            </a:r>
            <a:r>
              <a:rPr sz="1800" spc="445" dirty="0">
                <a:latin typeface="Times New Roman"/>
                <a:cs typeface="Times New Roman"/>
              </a:rPr>
              <a:t> </a:t>
            </a:r>
            <a:r>
              <a:rPr sz="1800" spc="85" dirty="0">
                <a:latin typeface="Times New Roman"/>
                <a:cs typeface="Times New Roman"/>
              </a:rPr>
              <a:t>biệt,</a:t>
            </a:r>
            <a:r>
              <a:rPr sz="1800" spc="470" dirty="0">
                <a:latin typeface="Times New Roman"/>
                <a:cs typeface="Times New Roman"/>
              </a:rPr>
              <a:t> </a:t>
            </a:r>
            <a:r>
              <a:rPr sz="1800" dirty="0">
                <a:latin typeface="Times New Roman"/>
                <a:cs typeface="Times New Roman"/>
              </a:rPr>
              <a:t>sự</a:t>
            </a:r>
            <a:r>
              <a:rPr sz="1800" spc="405" dirty="0">
                <a:latin typeface="Times New Roman"/>
                <a:cs typeface="Times New Roman"/>
              </a:rPr>
              <a:t> </a:t>
            </a:r>
            <a:r>
              <a:rPr sz="1800" spc="50" dirty="0">
                <a:latin typeface="Times New Roman"/>
                <a:cs typeface="Times New Roman"/>
              </a:rPr>
              <a:t>suy</a:t>
            </a:r>
            <a:r>
              <a:rPr sz="1800" spc="465" dirty="0">
                <a:latin typeface="Times New Roman"/>
                <a:cs typeface="Times New Roman"/>
              </a:rPr>
              <a:t> </a:t>
            </a:r>
            <a:r>
              <a:rPr sz="1800" spc="80" dirty="0">
                <a:latin typeface="Times New Roman"/>
                <a:cs typeface="Times New Roman"/>
              </a:rPr>
              <a:t>giảm</a:t>
            </a:r>
            <a:r>
              <a:rPr sz="1800" spc="430" dirty="0">
                <a:latin typeface="Times New Roman"/>
                <a:cs typeface="Times New Roman"/>
              </a:rPr>
              <a:t> </a:t>
            </a:r>
            <a:r>
              <a:rPr sz="1800" spc="80" dirty="0">
                <a:latin typeface="Times New Roman"/>
                <a:cs typeface="Times New Roman"/>
              </a:rPr>
              <a:t>estrogen</a:t>
            </a:r>
            <a:endParaRPr sz="1800">
              <a:latin typeface="Times New Roman"/>
              <a:cs typeface="Times New Roman"/>
            </a:endParaRPr>
          </a:p>
          <a:p>
            <a:pPr marL="12700">
              <a:lnSpc>
                <a:spcPct val="100000"/>
              </a:lnSpc>
              <a:spcBef>
                <a:spcPts val="434"/>
              </a:spcBef>
            </a:pPr>
            <a:r>
              <a:rPr sz="1800" spc="85" dirty="0">
                <a:latin typeface="Times New Roman"/>
                <a:cs typeface="Times New Roman"/>
              </a:rPr>
              <a:t>khiến</a:t>
            </a:r>
            <a:r>
              <a:rPr sz="1800" spc="470" dirty="0">
                <a:latin typeface="Times New Roman"/>
                <a:cs typeface="Times New Roman"/>
              </a:rPr>
              <a:t> </a:t>
            </a:r>
            <a:r>
              <a:rPr sz="1800" spc="80" dirty="0">
                <a:latin typeface="Times New Roman"/>
                <a:cs typeface="Times New Roman"/>
              </a:rPr>
              <a:t>chất</a:t>
            </a:r>
            <a:r>
              <a:rPr sz="1800" spc="475" dirty="0">
                <a:latin typeface="Times New Roman"/>
                <a:cs typeface="Times New Roman"/>
              </a:rPr>
              <a:t> </a:t>
            </a:r>
            <a:r>
              <a:rPr sz="1800" spc="75" dirty="0">
                <a:latin typeface="Times New Roman"/>
                <a:cs typeface="Times New Roman"/>
              </a:rPr>
              <a:t>nhờn</a:t>
            </a:r>
            <a:r>
              <a:rPr sz="1800" spc="459" dirty="0">
                <a:latin typeface="Times New Roman"/>
                <a:cs typeface="Times New Roman"/>
              </a:rPr>
              <a:t> </a:t>
            </a:r>
            <a:r>
              <a:rPr sz="1800" dirty="0">
                <a:latin typeface="Times New Roman"/>
                <a:cs typeface="Times New Roman"/>
              </a:rPr>
              <a:t>âm</a:t>
            </a:r>
            <a:r>
              <a:rPr sz="1800" spc="420" dirty="0">
                <a:latin typeface="Times New Roman"/>
                <a:cs typeface="Times New Roman"/>
              </a:rPr>
              <a:t> </a:t>
            </a:r>
            <a:r>
              <a:rPr sz="1800" spc="60" dirty="0">
                <a:latin typeface="Times New Roman"/>
                <a:cs typeface="Times New Roman"/>
              </a:rPr>
              <a:t>đạo</a:t>
            </a:r>
            <a:r>
              <a:rPr sz="1800" spc="440" dirty="0">
                <a:latin typeface="Times New Roman"/>
                <a:cs typeface="Times New Roman"/>
              </a:rPr>
              <a:t> </a:t>
            </a:r>
            <a:r>
              <a:rPr sz="1800" spc="75" dirty="0">
                <a:latin typeface="Times New Roman"/>
                <a:cs typeface="Times New Roman"/>
              </a:rPr>
              <a:t>cũng</a:t>
            </a:r>
            <a:r>
              <a:rPr sz="1800" spc="459" dirty="0">
                <a:latin typeface="Times New Roman"/>
                <a:cs typeface="Times New Roman"/>
              </a:rPr>
              <a:t> </a:t>
            </a:r>
            <a:r>
              <a:rPr sz="1800" spc="80" dirty="0">
                <a:latin typeface="Times New Roman"/>
                <a:cs typeface="Times New Roman"/>
              </a:rPr>
              <a:t>giảm</a:t>
            </a:r>
            <a:r>
              <a:rPr sz="1800" spc="465" dirty="0">
                <a:latin typeface="Times New Roman"/>
                <a:cs typeface="Times New Roman"/>
              </a:rPr>
              <a:t> </a:t>
            </a:r>
            <a:r>
              <a:rPr sz="1800" spc="85" dirty="0">
                <a:latin typeface="Times New Roman"/>
                <a:cs typeface="Times New Roman"/>
              </a:rPr>
              <a:t>theo,</a:t>
            </a:r>
            <a:r>
              <a:rPr sz="1800" spc="484" dirty="0">
                <a:latin typeface="Times New Roman"/>
                <a:cs typeface="Times New Roman"/>
              </a:rPr>
              <a:t> </a:t>
            </a:r>
            <a:r>
              <a:rPr sz="1800" spc="55" dirty="0">
                <a:latin typeface="Times New Roman"/>
                <a:cs typeface="Times New Roman"/>
              </a:rPr>
              <a:t>gây</a:t>
            </a:r>
            <a:r>
              <a:rPr sz="1800" spc="455" dirty="0">
                <a:latin typeface="Times New Roman"/>
                <a:cs typeface="Times New Roman"/>
              </a:rPr>
              <a:t> </a:t>
            </a:r>
            <a:r>
              <a:rPr sz="1800" dirty="0">
                <a:latin typeface="Times New Roman"/>
                <a:cs typeface="Times New Roman"/>
              </a:rPr>
              <a:t>ra</a:t>
            </a:r>
            <a:r>
              <a:rPr sz="1800" spc="420" dirty="0">
                <a:latin typeface="Times New Roman"/>
                <a:cs typeface="Times New Roman"/>
              </a:rPr>
              <a:t> </a:t>
            </a:r>
            <a:r>
              <a:rPr sz="1800" spc="80" dirty="0">
                <a:latin typeface="Times New Roman"/>
                <a:cs typeface="Times New Roman"/>
              </a:rPr>
              <a:t>tình</a:t>
            </a:r>
            <a:r>
              <a:rPr sz="1800" spc="459" dirty="0">
                <a:latin typeface="Times New Roman"/>
                <a:cs typeface="Times New Roman"/>
              </a:rPr>
              <a:t> </a:t>
            </a:r>
            <a:r>
              <a:rPr sz="1800" spc="85" dirty="0">
                <a:latin typeface="Times New Roman"/>
                <a:cs typeface="Times New Roman"/>
              </a:rPr>
              <a:t>trạng</a:t>
            </a:r>
            <a:r>
              <a:rPr sz="1800" spc="475" dirty="0">
                <a:latin typeface="Times New Roman"/>
                <a:cs typeface="Times New Roman"/>
              </a:rPr>
              <a:t> </a:t>
            </a:r>
            <a:r>
              <a:rPr sz="1800" spc="60" dirty="0">
                <a:latin typeface="Times New Roman"/>
                <a:cs typeface="Times New Roman"/>
              </a:rPr>
              <a:t>“Teo</a:t>
            </a:r>
            <a:r>
              <a:rPr sz="1800" spc="430" dirty="0">
                <a:latin typeface="Times New Roman"/>
                <a:cs typeface="Times New Roman"/>
              </a:rPr>
              <a:t> </a:t>
            </a:r>
            <a:r>
              <a:rPr sz="1800" dirty="0">
                <a:latin typeface="Times New Roman"/>
                <a:cs typeface="Times New Roman"/>
              </a:rPr>
              <a:t>âm</a:t>
            </a:r>
            <a:r>
              <a:rPr sz="1800" spc="420" dirty="0">
                <a:latin typeface="Times New Roman"/>
                <a:cs typeface="Times New Roman"/>
              </a:rPr>
              <a:t> </a:t>
            </a:r>
            <a:r>
              <a:rPr sz="1800" spc="100" dirty="0">
                <a:latin typeface="Times New Roman"/>
                <a:cs typeface="Times New Roman"/>
              </a:rPr>
              <a:t>đạo/Khô</a:t>
            </a:r>
            <a:endParaRPr sz="1800">
              <a:latin typeface="Times New Roman"/>
              <a:cs typeface="Times New Roman"/>
            </a:endParaRPr>
          </a:p>
          <a:p>
            <a:pPr marL="12700">
              <a:lnSpc>
                <a:spcPct val="100000"/>
              </a:lnSpc>
              <a:spcBef>
                <a:spcPts val="434"/>
              </a:spcBef>
            </a:pPr>
            <a:r>
              <a:rPr sz="1800" dirty="0">
                <a:latin typeface="Times New Roman"/>
                <a:cs typeface="Times New Roman"/>
              </a:rPr>
              <a:t>âm</a:t>
            </a:r>
            <a:r>
              <a:rPr sz="1800" spc="370" dirty="0">
                <a:latin typeface="Times New Roman"/>
                <a:cs typeface="Times New Roman"/>
              </a:rPr>
              <a:t> </a:t>
            </a:r>
            <a:r>
              <a:rPr sz="1800" spc="80" dirty="0">
                <a:latin typeface="Times New Roman"/>
                <a:cs typeface="Times New Roman"/>
              </a:rPr>
              <a:t>đạo”</a:t>
            </a:r>
            <a:r>
              <a:rPr sz="1800" spc="445" dirty="0">
                <a:latin typeface="Times New Roman"/>
                <a:cs typeface="Times New Roman"/>
              </a:rPr>
              <a:t> </a:t>
            </a:r>
            <a:r>
              <a:rPr sz="1800" spc="60" dirty="0">
                <a:latin typeface="Times New Roman"/>
                <a:cs typeface="Times New Roman"/>
              </a:rPr>
              <a:t>phổ</a:t>
            </a:r>
            <a:r>
              <a:rPr sz="1800" spc="409" dirty="0">
                <a:latin typeface="Times New Roman"/>
                <a:cs typeface="Times New Roman"/>
              </a:rPr>
              <a:t> </a:t>
            </a:r>
            <a:r>
              <a:rPr sz="1800" spc="80" dirty="0">
                <a:latin typeface="Times New Roman"/>
                <a:cs typeface="Times New Roman"/>
              </a:rPr>
              <a:t>biến</a:t>
            </a:r>
            <a:r>
              <a:rPr sz="1800" spc="425" dirty="0">
                <a:latin typeface="Times New Roman"/>
                <a:cs typeface="Times New Roman"/>
              </a:rPr>
              <a:t> </a:t>
            </a:r>
            <a:r>
              <a:rPr sz="1800" dirty="0">
                <a:latin typeface="Times New Roman"/>
                <a:cs typeface="Times New Roman"/>
              </a:rPr>
              <a:t>ở</a:t>
            </a:r>
            <a:r>
              <a:rPr sz="1800" spc="320" dirty="0">
                <a:latin typeface="Times New Roman"/>
                <a:cs typeface="Times New Roman"/>
              </a:rPr>
              <a:t> </a:t>
            </a:r>
            <a:r>
              <a:rPr sz="1800" spc="85" dirty="0">
                <a:latin typeface="Times New Roman"/>
                <a:cs typeface="Times New Roman"/>
              </a:rPr>
              <a:t>nhiều</a:t>
            </a:r>
            <a:r>
              <a:rPr sz="1800" spc="450" dirty="0">
                <a:latin typeface="Times New Roman"/>
                <a:cs typeface="Times New Roman"/>
              </a:rPr>
              <a:t> </a:t>
            </a:r>
            <a:r>
              <a:rPr sz="1800" spc="60" dirty="0">
                <a:latin typeface="Times New Roman"/>
                <a:cs typeface="Times New Roman"/>
              </a:rPr>
              <a:t>chị</a:t>
            </a:r>
            <a:r>
              <a:rPr sz="1800" spc="405" dirty="0">
                <a:latin typeface="Times New Roman"/>
                <a:cs typeface="Times New Roman"/>
              </a:rPr>
              <a:t> </a:t>
            </a:r>
            <a:r>
              <a:rPr sz="1800" dirty="0">
                <a:latin typeface="Times New Roman"/>
                <a:cs typeface="Times New Roman"/>
              </a:rPr>
              <a:t>em</a:t>
            </a:r>
            <a:r>
              <a:rPr sz="1800" spc="390" dirty="0">
                <a:latin typeface="Times New Roman"/>
                <a:cs typeface="Times New Roman"/>
              </a:rPr>
              <a:t> </a:t>
            </a:r>
            <a:r>
              <a:rPr sz="1800" spc="60" dirty="0">
                <a:latin typeface="Times New Roman"/>
                <a:cs typeface="Times New Roman"/>
              </a:rPr>
              <a:t>phụ</a:t>
            </a:r>
            <a:r>
              <a:rPr sz="1800" spc="420" dirty="0">
                <a:latin typeface="Times New Roman"/>
                <a:cs typeface="Times New Roman"/>
              </a:rPr>
              <a:t> </a:t>
            </a:r>
            <a:r>
              <a:rPr sz="1800" spc="-25" dirty="0">
                <a:latin typeface="Times New Roman"/>
                <a:cs typeface="Times New Roman"/>
              </a:rPr>
              <a:t>nữ.</a:t>
            </a:r>
            <a:endParaRPr sz="1800">
              <a:latin typeface="Times New Roman"/>
              <a:cs typeface="Times New Roman"/>
            </a:endParaRPr>
          </a:p>
          <a:p>
            <a:pPr marL="241300">
              <a:lnSpc>
                <a:spcPct val="100000"/>
              </a:lnSpc>
              <a:spcBef>
                <a:spcPts val="1630"/>
              </a:spcBef>
            </a:pPr>
            <a:r>
              <a:rPr sz="1800" spc="80" dirty="0">
                <a:latin typeface="Times New Roman"/>
                <a:cs typeface="Times New Roman"/>
              </a:rPr>
              <a:t>Dịch</a:t>
            </a:r>
            <a:r>
              <a:rPr sz="1800" spc="425" dirty="0">
                <a:latin typeface="Times New Roman"/>
                <a:cs typeface="Times New Roman"/>
              </a:rPr>
              <a:t> </a:t>
            </a:r>
            <a:r>
              <a:rPr sz="1800" spc="75" dirty="0">
                <a:latin typeface="Times New Roman"/>
                <a:cs typeface="Times New Roman"/>
              </a:rPr>
              <a:t>nhờn</a:t>
            </a:r>
            <a:r>
              <a:rPr sz="1800" spc="425" dirty="0">
                <a:latin typeface="Times New Roman"/>
                <a:cs typeface="Times New Roman"/>
              </a:rPr>
              <a:t> </a:t>
            </a:r>
            <a:r>
              <a:rPr sz="1800" dirty="0">
                <a:latin typeface="Times New Roman"/>
                <a:cs typeface="Times New Roman"/>
              </a:rPr>
              <a:t>âm</a:t>
            </a:r>
            <a:r>
              <a:rPr sz="1800" spc="390" dirty="0">
                <a:latin typeface="Times New Roman"/>
                <a:cs typeface="Times New Roman"/>
              </a:rPr>
              <a:t> </a:t>
            </a:r>
            <a:r>
              <a:rPr sz="1800" spc="60" dirty="0">
                <a:latin typeface="Times New Roman"/>
                <a:cs typeface="Times New Roman"/>
              </a:rPr>
              <a:t>đạo</a:t>
            </a:r>
            <a:r>
              <a:rPr sz="1800" spc="425" dirty="0">
                <a:latin typeface="Times New Roman"/>
                <a:cs typeface="Times New Roman"/>
              </a:rPr>
              <a:t> </a:t>
            </a:r>
            <a:r>
              <a:rPr sz="1800" spc="75" dirty="0">
                <a:latin typeface="Times New Roman"/>
                <a:cs typeface="Times New Roman"/>
              </a:rPr>
              <a:t>chứa</a:t>
            </a:r>
            <a:r>
              <a:rPr sz="1800" spc="445" dirty="0">
                <a:latin typeface="Times New Roman"/>
                <a:cs typeface="Times New Roman"/>
              </a:rPr>
              <a:t> </a:t>
            </a:r>
            <a:r>
              <a:rPr sz="1800" spc="55" dirty="0">
                <a:latin typeface="Times New Roman"/>
                <a:cs typeface="Times New Roman"/>
              </a:rPr>
              <a:t>một</a:t>
            </a:r>
            <a:r>
              <a:rPr sz="1800" spc="425" dirty="0">
                <a:latin typeface="Times New Roman"/>
                <a:cs typeface="Times New Roman"/>
              </a:rPr>
              <a:t> </a:t>
            </a:r>
            <a:r>
              <a:rPr sz="1800" spc="80" dirty="0">
                <a:latin typeface="Times New Roman"/>
                <a:cs typeface="Times New Roman"/>
              </a:rPr>
              <a:t>loại</a:t>
            </a:r>
            <a:r>
              <a:rPr sz="1800" spc="445" dirty="0">
                <a:latin typeface="Times New Roman"/>
                <a:cs typeface="Times New Roman"/>
              </a:rPr>
              <a:t> </a:t>
            </a:r>
            <a:r>
              <a:rPr sz="1800" dirty="0">
                <a:latin typeface="Times New Roman"/>
                <a:cs typeface="Times New Roman"/>
              </a:rPr>
              <a:t>vi</a:t>
            </a:r>
            <a:r>
              <a:rPr sz="1800" spc="385" dirty="0">
                <a:latin typeface="Times New Roman"/>
                <a:cs typeface="Times New Roman"/>
              </a:rPr>
              <a:t> </a:t>
            </a:r>
            <a:r>
              <a:rPr sz="1800" spc="85" dirty="0">
                <a:latin typeface="Times New Roman"/>
                <a:cs typeface="Times New Roman"/>
              </a:rPr>
              <a:t>khuẩn</a:t>
            </a:r>
            <a:r>
              <a:rPr sz="1800" spc="450" dirty="0">
                <a:latin typeface="Times New Roman"/>
                <a:cs typeface="Times New Roman"/>
              </a:rPr>
              <a:t> </a:t>
            </a:r>
            <a:r>
              <a:rPr sz="1800" dirty="0">
                <a:latin typeface="Times New Roman"/>
                <a:cs typeface="Times New Roman"/>
              </a:rPr>
              <a:t>là</a:t>
            </a:r>
            <a:r>
              <a:rPr sz="1800" spc="295" dirty="0">
                <a:latin typeface="Times New Roman"/>
                <a:cs typeface="Times New Roman"/>
              </a:rPr>
              <a:t> </a:t>
            </a:r>
            <a:r>
              <a:rPr sz="1800" spc="75" dirty="0">
                <a:latin typeface="Times New Roman"/>
                <a:cs typeface="Times New Roman"/>
              </a:rPr>
              <a:t>Axit</a:t>
            </a:r>
            <a:r>
              <a:rPr sz="1800" spc="459" dirty="0">
                <a:latin typeface="Times New Roman"/>
                <a:cs typeface="Times New Roman"/>
              </a:rPr>
              <a:t> </a:t>
            </a:r>
            <a:r>
              <a:rPr sz="1800" spc="100" dirty="0">
                <a:latin typeface="Times New Roman"/>
                <a:cs typeface="Times New Roman"/>
              </a:rPr>
              <a:t>lactic</a:t>
            </a:r>
            <a:r>
              <a:rPr sz="1800" spc="434" dirty="0">
                <a:latin typeface="Times New Roman"/>
                <a:cs typeface="Times New Roman"/>
              </a:rPr>
              <a:t> </a:t>
            </a:r>
            <a:r>
              <a:rPr sz="1800" spc="80" dirty="0">
                <a:latin typeface="Times New Roman"/>
                <a:cs typeface="Times New Roman"/>
              </a:rPr>
              <a:t>(trực</a:t>
            </a:r>
            <a:r>
              <a:rPr sz="1800" spc="475" dirty="0">
                <a:latin typeface="Times New Roman"/>
                <a:cs typeface="Times New Roman"/>
              </a:rPr>
              <a:t> </a:t>
            </a:r>
            <a:r>
              <a:rPr sz="1800" spc="75" dirty="0">
                <a:latin typeface="Times New Roman"/>
                <a:cs typeface="Times New Roman"/>
              </a:rPr>
              <a:t>khuẩn</a:t>
            </a:r>
            <a:endParaRPr sz="1800">
              <a:latin typeface="Times New Roman"/>
              <a:cs typeface="Times New Roman"/>
            </a:endParaRPr>
          </a:p>
          <a:p>
            <a:pPr marL="12700">
              <a:lnSpc>
                <a:spcPct val="100000"/>
              </a:lnSpc>
              <a:spcBef>
                <a:spcPts val="204"/>
              </a:spcBef>
            </a:pPr>
            <a:r>
              <a:rPr sz="1800" spc="114" dirty="0">
                <a:latin typeface="Times New Roman"/>
                <a:cs typeface="Times New Roman"/>
              </a:rPr>
              <a:t>Doderlein),</a:t>
            </a:r>
            <a:r>
              <a:rPr sz="1800" spc="30" dirty="0">
                <a:latin typeface="Times New Roman"/>
                <a:cs typeface="Times New Roman"/>
              </a:rPr>
              <a:t>  </a:t>
            </a:r>
            <a:r>
              <a:rPr sz="1800" dirty="0">
                <a:latin typeface="Times New Roman"/>
                <a:cs typeface="Times New Roman"/>
              </a:rPr>
              <a:t>có</a:t>
            </a:r>
            <a:r>
              <a:rPr sz="1800" spc="440" dirty="0">
                <a:latin typeface="Times New Roman"/>
                <a:cs typeface="Times New Roman"/>
              </a:rPr>
              <a:t> </a:t>
            </a:r>
            <a:r>
              <a:rPr sz="1800" spc="60" dirty="0">
                <a:latin typeface="Times New Roman"/>
                <a:cs typeface="Times New Roman"/>
              </a:rPr>
              <a:t>tác</a:t>
            </a:r>
            <a:r>
              <a:rPr sz="1800" spc="465" dirty="0">
                <a:latin typeface="Times New Roman"/>
                <a:cs typeface="Times New Roman"/>
              </a:rPr>
              <a:t> </a:t>
            </a:r>
            <a:r>
              <a:rPr sz="1800" spc="75" dirty="0">
                <a:latin typeface="Times New Roman"/>
                <a:cs typeface="Times New Roman"/>
              </a:rPr>
              <a:t>dụng</a:t>
            </a:r>
            <a:r>
              <a:rPr sz="1800" spc="459" dirty="0">
                <a:latin typeface="Times New Roman"/>
                <a:cs typeface="Times New Roman"/>
              </a:rPr>
              <a:t> </a:t>
            </a:r>
            <a:r>
              <a:rPr sz="1800" dirty="0">
                <a:latin typeface="Times New Roman"/>
                <a:cs typeface="Times New Roman"/>
              </a:rPr>
              <a:t>tự</a:t>
            </a:r>
            <a:r>
              <a:rPr sz="1800" spc="420" dirty="0">
                <a:latin typeface="Times New Roman"/>
                <a:cs typeface="Times New Roman"/>
              </a:rPr>
              <a:t> </a:t>
            </a:r>
            <a:r>
              <a:rPr sz="1800" spc="60" dirty="0">
                <a:latin typeface="Times New Roman"/>
                <a:cs typeface="Times New Roman"/>
              </a:rPr>
              <a:t>làm</a:t>
            </a:r>
            <a:r>
              <a:rPr sz="1800" spc="450" dirty="0">
                <a:latin typeface="Times New Roman"/>
                <a:cs typeface="Times New Roman"/>
              </a:rPr>
              <a:t> </a:t>
            </a:r>
            <a:r>
              <a:rPr sz="1800" spc="85" dirty="0">
                <a:latin typeface="Times New Roman"/>
                <a:cs typeface="Times New Roman"/>
              </a:rPr>
              <a:t>sạch.</a:t>
            </a:r>
            <a:r>
              <a:rPr sz="1800" spc="470" dirty="0">
                <a:latin typeface="Times New Roman"/>
                <a:cs typeface="Times New Roman"/>
              </a:rPr>
              <a:t> </a:t>
            </a:r>
            <a:r>
              <a:rPr sz="1800" dirty="0">
                <a:latin typeface="Times New Roman"/>
                <a:cs typeface="Times New Roman"/>
              </a:rPr>
              <a:t>Cơ</a:t>
            </a:r>
            <a:r>
              <a:rPr sz="1800" spc="430" dirty="0">
                <a:latin typeface="Times New Roman"/>
                <a:cs typeface="Times New Roman"/>
              </a:rPr>
              <a:t> </a:t>
            </a:r>
            <a:r>
              <a:rPr sz="1800" spc="60" dirty="0">
                <a:latin typeface="Times New Roman"/>
                <a:cs typeface="Times New Roman"/>
              </a:rPr>
              <a:t>chế</a:t>
            </a:r>
            <a:r>
              <a:rPr sz="1800" spc="450" dirty="0">
                <a:latin typeface="Times New Roman"/>
                <a:cs typeface="Times New Roman"/>
              </a:rPr>
              <a:t> </a:t>
            </a:r>
            <a:r>
              <a:rPr sz="1800" dirty="0">
                <a:latin typeface="Times New Roman"/>
                <a:cs typeface="Times New Roman"/>
              </a:rPr>
              <a:t>tự</a:t>
            </a:r>
            <a:r>
              <a:rPr sz="1800" spc="415" dirty="0">
                <a:latin typeface="Times New Roman"/>
                <a:cs typeface="Times New Roman"/>
              </a:rPr>
              <a:t> </a:t>
            </a:r>
            <a:r>
              <a:rPr sz="1800" spc="60" dirty="0">
                <a:latin typeface="Times New Roman"/>
                <a:cs typeface="Times New Roman"/>
              </a:rPr>
              <a:t>làm</a:t>
            </a:r>
            <a:r>
              <a:rPr sz="1800" spc="450" dirty="0">
                <a:latin typeface="Times New Roman"/>
                <a:cs typeface="Times New Roman"/>
              </a:rPr>
              <a:t> </a:t>
            </a:r>
            <a:r>
              <a:rPr sz="1800" spc="75" dirty="0">
                <a:latin typeface="Times New Roman"/>
                <a:cs typeface="Times New Roman"/>
              </a:rPr>
              <a:t>sạch</a:t>
            </a:r>
            <a:r>
              <a:rPr sz="1800" spc="480" dirty="0">
                <a:latin typeface="Times New Roman"/>
                <a:cs typeface="Times New Roman"/>
              </a:rPr>
              <a:t> </a:t>
            </a:r>
            <a:r>
              <a:rPr sz="1800" spc="60" dirty="0">
                <a:latin typeface="Times New Roman"/>
                <a:cs typeface="Times New Roman"/>
              </a:rPr>
              <a:t>của</a:t>
            </a:r>
            <a:r>
              <a:rPr sz="1800" spc="450" dirty="0">
                <a:latin typeface="Times New Roman"/>
                <a:cs typeface="Times New Roman"/>
              </a:rPr>
              <a:t> </a:t>
            </a:r>
            <a:r>
              <a:rPr sz="1800" dirty="0">
                <a:latin typeface="Times New Roman"/>
                <a:cs typeface="Times New Roman"/>
              </a:rPr>
              <a:t>âm</a:t>
            </a:r>
            <a:r>
              <a:rPr sz="1800" spc="420" dirty="0">
                <a:latin typeface="Times New Roman"/>
                <a:cs typeface="Times New Roman"/>
              </a:rPr>
              <a:t> </a:t>
            </a:r>
            <a:r>
              <a:rPr sz="1800" spc="60" dirty="0">
                <a:latin typeface="Times New Roman"/>
                <a:cs typeface="Times New Roman"/>
              </a:rPr>
              <a:t>đạo</a:t>
            </a:r>
            <a:r>
              <a:rPr sz="1800" spc="450" dirty="0">
                <a:latin typeface="Times New Roman"/>
                <a:cs typeface="Times New Roman"/>
              </a:rPr>
              <a:t> </a:t>
            </a:r>
            <a:r>
              <a:rPr sz="1800" dirty="0">
                <a:latin typeface="Times New Roman"/>
                <a:cs typeface="Times New Roman"/>
              </a:rPr>
              <a:t>sẽ</a:t>
            </a:r>
            <a:r>
              <a:rPr sz="1800" spc="434" dirty="0">
                <a:latin typeface="Times New Roman"/>
                <a:cs typeface="Times New Roman"/>
              </a:rPr>
              <a:t> </a:t>
            </a:r>
            <a:r>
              <a:rPr sz="1800" spc="35" dirty="0">
                <a:latin typeface="Times New Roman"/>
                <a:cs typeface="Times New Roman"/>
              </a:rPr>
              <a:t>được</a:t>
            </a:r>
            <a:endParaRPr sz="1800">
              <a:latin typeface="Times New Roman"/>
              <a:cs typeface="Times New Roman"/>
            </a:endParaRPr>
          </a:p>
          <a:p>
            <a:pPr marL="12700">
              <a:lnSpc>
                <a:spcPct val="100000"/>
              </a:lnSpc>
              <a:spcBef>
                <a:spcPts val="430"/>
              </a:spcBef>
            </a:pPr>
            <a:r>
              <a:rPr sz="1800" spc="80" dirty="0">
                <a:latin typeface="Times New Roman"/>
                <a:cs typeface="Times New Roman"/>
              </a:rPr>
              <a:t>giải</a:t>
            </a:r>
            <a:r>
              <a:rPr sz="1800" spc="395" dirty="0">
                <a:latin typeface="Times New Roman"/>
                <a:cs typeface="Times New Roman"/>
              </a:rPr>
              <a:t> </a:t>
            </a:r>
            <a:r>
              <a:rPr sz="1800" spc="85" dirty="0">
                <a:latin typeface="Times New Roman"/>
                <a:cs typeface="Times New Roman"/>
              </a:rPr>
              <a:t>thích</a:t>
            </a:r>
            <a:r>
              <a:rPr sz="1800" spc="430" dirty="0">
                <a:latin typeface="Times New Roman"/>
                <a:cs typeface="Times New Roman"/>
              </a:rPr>
              <a:t> </a:t>
            </a:r>
            <a:r>
              <a:rPr sz="1800" dirty="0">
                <a:latin typeface="Times New Roman"/>
                <a:cs typeface="Times New Roman"/>
              </a:rPr>
              <a:t>ở</a:t>
            </a:r>
            <a:r>
              <a:rPr sz="1800" spc="300" dirty="0">
                <a:latin typeface="Times New Roman"/>
                <a:cs typeface="Times New Roman"/>
              </a:rPr>
              <a:t> </a:t>
            </a:r>
            <a:r>
              <a:rPr sz="1800" spc="85" dirty="0">
                <a:latin typeface="Times New Roman"/>
                <a:cs typeface="Times New Roman"/>
              </a:rPr>
              <a:t>slide</a:t>
            </a:r>
            <a:r>
              <a:rPr sz="1800" spc="440" dirty="0">
                <a:latin typeface="Times New Roman"/>
                <a:cs typeface="Times New Roman"/>
              </a:rPr>
              <a:t> </a:t>
            </a:r>
            <a:r>
              <a:rPr sz="1800" spc="60" dirty="0">
                <a:latin typeface="Times New Roman"/>
                <a:cs typeface="Times New Roman"/>
              </a:rPr>
              <a:t>sau</a:t>
            </a:r>
            <a:r>
              <a:rPr sz="1800" spc="395" dirty="0">
                <a:latin typeface="Times New Roman"/>
                <a:cs typeface="Times New Roman"/>
              </a:rPr>
              <a:t> </a:t>
            </a:r>
            <a:r>
              <a:rPr sz="1800" spc="30" dirty="0">
                <a:latin typeface="Times New Roman"/>
                <a:cs typeface="Times New Roman"/>
              </a:rPr>
              <a:t>đây.</a:t>
            </a:r>
            <a:endParaRPr sz="1800">
              <a:latin typeface="Times New Roman"/>
              <a:cs typeface="Times New Roman"/>
            </a:endParaRPr>
          </a:p>
        </p:txBody>
      </p:sp>
      <p:sp>
        <p:nvSpPr>
          <p:cNvPr id="11" name="object 11"/>
          <p:cNvSpPr txBox="1"/>
          <p:nvPr/>
        </p:nvSpPr>
        <p:spPr>
          <a:xfrm>
            <a:off x="7851775" y="195834"/>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98830" y="0"/>
            <a:ext cx="11297920" cy="2095500"/>
            <a:chOff x="498830" y="0"/>
            <a:chExt cx="11297920" cy="2095500"/>
          </a:xfrm>
        </p:grpSpPr>
        <p:pic>
          <p:nvPicPr>
            <p:cNvPr id="3" name="object 3"/>
            <p:cNvPicPr/>
            <p:nvPr/>
          </p:nvPicPr>
          <p:blipFill>
            <a:blip r:embed="rId2" cstate="print"/>
            <a:stretch>
              <a:fillRect/>
            </a:stretch>
          </p:blipFill>
          <p:spPr>
            <a:xfrm>
              <a:off x="539747" y="6350"/>
              <a:ext cx="11256967" cy="2089150"/>
            </a:xfrm>
            <a:prstGeom prst="rect">
              <a:avLst/>
            </a:prstGeom>
          </p:spPr>
        </p:pic>
        <p:sp>
          <p:nvSpPr>
            <p:cNvPr id="4" name="object 4"/>
            <p:cNvSpPr/>
            <p:nvPr/>
          </p:nvSpPr>
          <p:spPr>
            <a:xfrm>
              <a:off x="558203" y="0"/>
              <a:ext cx="11167745" cy="2019300"/>
            </a:xfrm>
            <a:custGeom>
              <a:avLst/>
              <a:gdLst/>
              <a:ahLst/>
              <a:cxnLst/>
              <a:rect l="l" t="t" r="r" b="b"/>
              <a:pathLst>
                <a:path w="11167745" h="2019300">
                  <a:moveTo>
                    <a:pt x="11167491" y="0"/>
                  </a:moveTo>
                  <a:lnTo>
                    <a:pt x="0" y="0"/>
                  </a:lnTo>
                  <a:lnTo>
                    <a:pt x="0" y="2018791"/>
                  </a:lnTo>
                  <a:lnTo>
                    <a:pt x="11167491" y="2018791"/>
                  </a:lnTo>
                  <a:lnTo>
                    <a:pt x="11167491" y="0"/>
                  </a:lnTo>
                  <a:close/>
                </a:path>
              </a:pathLst>
            </a:custGeom>
            <a:solidFill>
              <a:srgbClr val="FFFFFF"/>
            </a:solidFill>
          </p:spPr>
          <p:txBody>
            <a:bodyPr wrap="square" lIns="0" tIns="0" rIns="0" bIns="0" rtlCol="0"/>
            <a:lstStyle/>
            <a:p>
              <a:endParaRPr/>
            </a:p>
          </p:txBody>
        </p:sp>
        <p:sp>
          <p:nvSpPr>
            <p:cNvPr id="5" name="object 5"/>
            <p:cNvSpPr/>
            <p:nvPr/>
          </p:nvSpPr>
          <p:spPr>
            <a:xfrm>
              <a:off x="498830" y="787400"/>
              <a:ext cx="128270" cy="704215"/>
            </a:xfrm>
            <a:custGeom>
              <a:avLst/>
              <a:gdLst/>
              <a:ahLst/>
              <a:cxnLst/>
              <a:rect l="l" t="t" r="r" b="b"/>
              <a:pathLst>
                <a:path w="128270" h="704215">
                  <a:moveTo>
                    <a:pt x="128015" y="0"/>
                  </a:moveTo>
                  <a:lnTo>
                    <a:pt x="0" y="0"/>
                  </a:lnTo>
                  <a:lnTo>
                    <a:pt x="0" y="704088"/>
                  </a:lnTo>
                  <a:lnTo>
                    <a:pt x="128015" y="704088"/>
                  </a:lnTo>
                  <a:lnTo>
                    <a:pt x="128015" y="0"/>
                  </a:lnTo>
                  <a:close/>
                </a:path>
              </a:pathLst>
            </a:custGeom>
            <a:solidFill>
              <a:srgbClr val="C79A6B"/>
            </a:solidFill>
          </p:spPr>
          <p:txBody>
            <a:bodyPr wrap="square" lIns="0" tIns="0" rIns="0" bIns="0" rtlCol="0"/>
            <a:lstStyle/>
            <a:p>
              <a:endParaRPr/>
            </a:p>
          </p:txBody>
        </p:sp>
      </p:grpSp>
      <p:sp>
        <p:nvSpPr>
          <p:cNvPr id="6" name="object 6"/>
          <p:cNvSpPr txBox="1"/>
          <p:nvPr/>
        </p:nvSpPr>
        <p:spPr>
          <a:xfrm>
            <a:off x="558203" y="0"/>
            <a:ext cx="11167745" cy="2019300"/>
          </a:xfrm>
          <a:prstGeom prst="rect">
            <a:avLst/>
          </a:prstGeom>
          <a:ln w="12700">
            <a:solidFill>
              <a:srgbClr val="EFE4EA"/>
            </a:solidFill>
          </a:ln>
        </p:spPr>
        <p:txBody>
          <a:bodyPr vert="horz" wrap="square" lIns="0" tIns="0" rIns="0" bIns="0" rtlCol="0">
            <a:spAutoFit/>
          </a:bodyPr>
          <a:lstStyle/>
          <a:p>
            <a:pPr>
              <a:lnSpc>
                <a:spcPct val="100000"/>
              </a:lnSpc>
            </a:pPr>
            <a:endParaRPr sz="1850">
              <a:latin typeface="Times New Roman"/>
              <a:cs typeface="Times New Roman"/>
            </a:endParaRPr>
          </a:p>
          <a:p>
            <a:pPr marL="7258050">
              <a:lnSpc>
                <a:spcPct val="100000"/>
              </a:lnSpc>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a:p>
            <a:pPr>
              <a:lnSpc>
                <a:spcPct val="100000"/>
              </a:lnSpc>
            </a:pPr>
            <a:endParaRPr sz="2000">
              <a:latin typeface="Times New Roman"/>
              <a:cs typeface="Times New Roman"/>
            </a:endParaRPr>
          </a:p>
          <a:p>
            <a:pPr marL="1199515">
              <a:lnSpc>
                <a:spcPct val="100000"/>
              </a:lnSpc>
              <a:tabLst>
                <a:tab pos="5902960" algn="l"/>
              </a:tabLst>
            </a:pPr>
            <a:r>
              <a:rPr sz="4000" b="1" dirty="0">
                <a:latin typeface="Times New Roman"/>
                <a:cs typeface="Times New Roman"/>
              </a:rPr>
              <a:t>Cơ</a:t>
            </a:r>
            <a:r>
              <a:rPr sz="4000" b="1" spc="495" dirty="0">
                <a:latin typeface="Times New Roman"/>
                <a:cs typeface="Times New Roman"/>
              </a:rPr>
              <a:t> </a:t>
            </a:r>
            <a:r>
              <a:rPr sz="4000" b="1" dirty="0">
                <a:latin typeface="Times New Roman"/>
                <a:cs typeface="Times New Roman"/>
              </a:rPr>
              <a:t>chế</a:t>
            </a:r>
            <a:r>
              <a:rPr sz="4000" b="1" spc="550" dirty="0">
                <a:latin typeface="Times New Roman"/>
                <a:cs typeface="Times New Roman"/>
              </a:rPr>
              <a:t> </a:t>
            </a:r>
            <a:r>
              <a:rPr sz="4000" b="1" dirty="0">
                <a:latin typeface="Times New Roman"/>
                <a:cs typeface="Times New Roman"/>
              </a:rPr>
              <a:t>tự</a:t>
            </a:r>
            <a:r>
              <a:rPr sz="4000" b="1" spc="515" dirty="0">
                <a:latin typeface="Times New Roman"/>
                <a:cs typeface="Times New Roman"/>
              </a:rPr>
              <a:t> </a:t>
            </a:r>
            <a:r>
              <a:rPr sz="4000" b="1" spc="55" dirty="0">
                <a:latin typeface="Times New Roman"/>
                <a:cs typeface="Times New Roman"/>
              </a:rPr>
              <a:t>làm</a:t>
            </a:r>
            <a:r>
              <a:rPr sz="4000" b="1" spc="545" dirty="0">
                <a:latin typeface="Times New Roman"/>
                <a:cs typeface="Times New Roman"/>
              </a:rPr>
              <a:t> </a:t>
            </a:r>
            <a:r>
              <a:rPr sz="4000" b="1" spc="55" dirty="0">
                <a:latin typeface="Times New Roman"/>
                <a:cs typeface="Times New Roman"/>
              </a:rPr>
              <a:t>sạch</a:t>
            </a:r>
            <a:r>
              <a:rPr sz="4000" b="1" dirty="0">
                <a:latin typeface="Times New Roman"/>
                <a:cs typeface="Times New Roman"/>
              </a:rPr>
              <a:t>	âm</a:t>
            </a:r>
            <a:r>
              <a:rPr sz="4000" b="1" spc="475" dirty="0">
                <a:latin typeface="Times New Roman"/>
                <a:cs typeface="Times New Roman"/>
              </a:rPr>
              <a:t> </a:t>
            </a:r>
            <a:r>
              <a:rPr sz="4000" b="1" spc="-25" dirty="0">
                <a:latin typeface="Times New Roman"/>
                <a:cs typeface="Times New Roman"/>
              </a:rPr>
              <a:t>đạo</a:t>
            </a:r>
            <a:endParaRPr sz="4000">
              <a:latin typeface="Times New Roman"/>
              <a:cs typeface="Times New Roman"/>
            </a:endParaRPr>
          </a:p>
        </p:txBody>
      </p:sp>
      <p:pic>
        <p:nvPicPr>
          <p:cNvPr id="7" name="object 7"/>
          <p:cNvPicPr/>
          <p:nvPr/>
        </p:nvPicPr>
        <p:blipFill>
          <a:blip r:embed="rId3" cstate="print"/>
          <a:stretch>
            <a:fillRect/>
          </a:stretch>
        </p:blipFill>
        <p:spPr>
          <a:xfrm>
            <a:off x="1168400" y="2159000"/>
            <a:ext cx="3035300" cy="2755900"/>
          </a:xfrm>
          <a:prstGeom prst="rect">
            <a:avLst/>
          </a:prstGeom>
        </p:spPr>
      </p:pic>
      <p:sp>
        <p:nvSpPr>
          <p:cNvPr id="8" name="object 8"/>
          <p:cNvSpPr txBox="1"/>
          <p:nvPr/>
        </p:nvSpPr>
        <p:spPr>
          <a:xfrm>
            <a:off x="355803" y="4933010"/>
            <a:ext cx="4762500" cy="1494790"/>
          </a:xfrm>
          <a:prstGeom prst="rect">
            <a:avLst/>
          </a:prstGeom>
        </p:spPr>
        <p:txBody>
          <a:bodyPr vert="horz" wrap="square" lIns="0" tIns="15240" rIns="0" bIns="0" rtlCol="0">
            <a:spAutoFit/>
          </a:bodyPr>
          <a:lstStyle/>
          <a:p>
            <a:pPr marL="12700" marR="80010" indent="129539">
              <a:lnSpc>
                <a:spcPct val="99100"/>
              </a:lnSpc>
              <a:spcBef>
                <a:spcPts val="120"/>
              </a:spcBef>
            </a:pPr>
            <a:r>
              <a:rPr sz="1400" dirty="0">
                <a:latin typeface="Times New Roman"/>
                <a:cs typeface="Times New Roman"/>
              </a:rPr>
              <a:t>Thông</a:t>
            </a:r>
            <a:r>
              <a:rPr sz="1400" spc="-35" dirty="0">
                <a:latin typeface="Times New Roman"/>
                <a:cs typeface="Times New Roman"/>
              </a:rPr>
              <a:t> </a:t>
            </a:r>
            <a:r>
              <a:rPr sz="1400" dirty="0">
                <a:latin typeface="Times New Roman"/>
                <a:cs typeface="Times New Roman"/>
              </a:rPr>
              <a:t>thường,</a:t>
            </a:r>
            <a:r>
              <a:rPr sz="1400" spc="-40" dirty="0">
                <a:latin typeface="Times New Roman"/>
                <a:cs typeface="Times New Roman"/>
              </a:rPr>
              <a:t> </a:t>
            </a:r>
            <a:r>
              <a:rPr sz="1400" dirty="0">
                <a:latin typeface="Times New Roman"/>
                <a:cs typeface="Times New Roman"/>
              </a:rPr>
              <a:t>giá</a:t>
            </a:r>
            <a:r>
              <a:rPr sz="1400" spc="-15" dirty="0">
                <a:latin typeface="Times New Roman"/>
                <a:cs typeface="Times New Roman"/>
              </a:rPr>
              <a:t> </a:t>
            </a:r>
            <a:r>
              <a:rPr sz="1400" dirty="0">
                <a:latin typeface="Times New Roman"/>
                <a:cs typeface="Times New Roman"/>
              </a:rPr>
              <a:t>trị</a:t>
            </a:r>
            <a:r>
              <a:rPr sz="1400" spc="-35" dirty="0">
                <a:latin typeface="Times New Roman"/>
                <a:cs typeface="Times New Roman"/>
              </a:rPr>
              <a:t> </a:t>
            </a:r>
            <a:r>
              <a:rPr sz="1400" dirty="0">
                <a:latin typeface="Times New Roman"/>
                <a:cs typeface="Times New Roman"/>
              </a:rPr>
              <a:t>pH</a:t>
            </a:r>
            <a:r>
              <a:rPr sz="1400" spc="-10" dirty="0">
                <a:latin typeface="Times New Roman"/>
                <a:cs typeface="Times New Roman"/>
              </a:rPr>
              <a:t> </a:t>
            </a:r>
            <a:r>
              <a:rPr sz="1400" dirty="0">
                <a:latin typeface="Times New Roman"/>
                <a:cs typeface="Times New Roman"/>
              </a:rPr>
              <a:t>trong</a:t>
            </a:r>
            <a:r>
              <a:rPr sz="1400" spc="-45" dirty="0">
                <a:latin typeface="Times New Roman"/>
                <a:cs typeface="Times New Roman"/>
              </a:rPr>
              <a:t> </a:t>
            </a:r>
            <a:r>
              <a:rPr sz="1400" dirty="0">
                <a:latin typeface="Times New Roman"/>
                <a:cs typeface="Times New Roman"/>
              </a:rPr>
              <a:t>âm</a:t>
            </a:r>
            <a:r>
              <a:rPr sz="1400" spc="-25" dirty="0">
                <a:latin typeface="Times New Roman"/>
                <a:cs typeface="Times New Roman"/>
              </a:rPr>
              <a:t> </a:t>
            </a:r>
            <a:r>
              <a:rPr sz="1400" dirty="0">
                <a:latin typeface="Times New Roman"/>
                <a:cs typeface="Times New Roman"/>
              </a:rPr>
              <a:t>đạo</a:t>
            </a:r>
            <a:r>
              <a:rPr sz="1400" spc="-10"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vi</a:t>
            </a:r>
            <a:r>
              <a:rPr sz="1400" spc="-25" dirty="0">
                <a:latin typeface="Times New Roman"/>
                <a:cs typeface="Times New Roman"/>
              </a:rPr>
              <a:t> </a:t>
            </a:r>
            <a:r>
              <a:rPr sz="1400" dirty="0">
                <a:latin typeface="Times New Roman"/>
                <a:cs typeface="Times New Roman"/>
              </a:rPr>
              <a:t>khuẩn</a:t>
            </a:r>
            <a:r>
              <a:rPr sz="1400" spc="-30" dirty="0">
                <a:latin typeface="Times New Roman"/>
                <a:cs typeface="Times New Roman"/>
              </a:rPr>
              <a:t> </a:t>
            </a:r>
            <a:r>
              <a:rPr sz="1400" dirty="0">
                <a:latin typeface="Times New Roman"/>
                <a:cs typeface="Times New Roman"/>
              </a:rPr>
              <a:t>tốt</a:t>
            </a:r>
            <a:r>
              <a:rPr sz="1400" spc="-25" dirty="0">
                <a:latin typeface="Times New Roman"/>
                <a:cs typeface="Times New Roman"/>
              </a:rPr>
              <a:t> duy</a:t>
            </a:r>
            <a:r>
              <a:rPr sz="1400" spc="500" dirty="0">
                <a:latin typeface="Times New Roman"/>
                <a:cs typeface="Times New Roman"/>
              </a:rPr>
              <a:t> </a:t>
            </a:r>
            <a:r>
              <a:rPr sz="1400" dirty="0">
                <a:latin typeface="Times New Roman"/>
                <a:cs typeface="Times New Roman"/>
              </a:rPr>
              <a:t>trì</a:t>
            </a:r>
            <a:r>
              <a:rPr sz="1400" spc="-40" dirty="0">
                <a:latin typeface="Times New Roman"/>
                <a:cs typeface="Times New Roman"/>
              </a:rPr>
              <a:t> </a:t>
            </a:r>
            <a:r>
              <a:rPr sz="1400" dirty="0">
                <a:latin typeface="Times New Roman"/>
                <a:cs typeface="Times New Roman"/>
              </a:rPr>
              <a:t>ở</a:t>
            </a:r>
            <a:r>
              <a:rPr sz="1400" spc="-15" dirty="0">
                <a:latin typeface="Times New Roman"/>
                <a:cs typeface="Times New Roman"/>
              </a:rPr>
              <a:t> </a:t>
            </a:r>
            <a:r>
              <a:rPr sz="1400" dirty="0">
                <a:latin typeface="Times New Roman"/>
                <a:cs typeface="Times New Roman"/>
              </a:rPr>
              <a:t>mức</a:t>
            </a:r>
            <a:r>
              <a:rPr sz="1400" spc="30" dirty="0">
                <a:latin typeface="Times New Roman"/>
                <a:cs typeface="Times New Roman"/>
              </a:rPr>
              <a:t> </a:t>
            </a:r>
            <a:r>
              <a:rPr sz="1400" dirty="0">
                <a:latin typeface="Times New Roman"/>
                <a:cs typeface="Times New Roman"/>
              </a:rPr>
              <a:t>axit</a:t>
            </a:r>
            <a:r>
              <a:rPr sz="1400" spc="-30" dirty="0">
                <a:latin typeface="Times New Roman"/>
                <a:cs typeface="Times New Roman"/>
              </a:rPr>
              <a:t> </a:t>
            </a:r>
            <a:r>
              <a:rPr sz="1400" dirty="0">
                <a:latin typeface="Times New Roman"/>
                <a:cs typeface="Times New Roman"/>
              </a:rPr>
              <a:t>yếu</a:t>
            </a:r>
            <a:r>
              <a:rPr sz="1400" spc="5" dirty="0">
                <a:latin typeface="Times New Roman"/>
                <a:cs typeface="Times New Roman"/>
              </a:rPr>
              <a:t> </a:t>
            </a:r>
            <a:r>
              <a:rPr sz="1400" dirty="0">
                <a:latin typeface="Times New Roman"/>
                <a:cs typeface="Times New Roman"/>
              </a:rPr>
              <a:t>(pH</a:t>
            </a:r>
            <a:r>
              <a:rPr sz="1400" spc="-5" dirty="0">
                <a:latin typeface="Times New Roman"/>
                <a:cs typeface="Times New Roman"/>
              </a:rPr>
              <a:t> </a:t>
            </a:r>
            <a:r>
              <a:rPr sz="1400" spc="-20" dirty="0">
                <a:latin typeface="Times New Roman"/>
                <a:cs typeface="Times New Roman"/>
              </a:rPr>
              <a:t>3,8-</a:t>
            </a:r>
            <a:r>
              <a:rPr sz="1400" dirty="0">
                <a:latin typeface="Times New Roman"/>
                <a:cs typeface="Times New Roman"/>
              </a:rPr>
              <a:t>4,5),</a:t>
            </a:r>
            <a:r>
              <a:rPr sz="1400" spc="-30" dirty="0">
                <a:latin typeface="Times New Roman"/>
                <a:cs typeface="Times New Roman"/>
              </a:rPr>
              <a:t> </a:t>
            </a:r>
            <a:r>
              <a:rPr sz="1400" dirty="0">
                <a:latin typeface="Times New Roman"/>
                <a:cs typeface="Times New Roman"/>
              </a:rPr>
              <a:t>giúp</a:t>
            </a:r>
            <a:r>
              <a:rPr sz="1400" spc="-35" dirty="0">
                <a:latin typeface="Times New Roman"/>
                <a:cs typeface="Times New Roman"/>
              </a:rPr>
              <a:t> </a:t>
            </a:r>
            <a:r>
              <a:rPr sz="1400" dirty="0">
                <a:latin typeface="Times New Roman"/>
                <a:cs typeface="Times New Roman"/>
              </a:rPr>
              <a:t>ngăn</a:t>
            </a:r>
            <a:r>
              <a:rPr sz="1400" spc="-25" dirty="0">
                <a:latin typeface="Times New Roman"/>
                <a:cs typeface="Times New Roman"/>
              </a:rPr>
              <a:t> </a:t>
            </a:r>
            <a:r>
              <a:rPr sz="1400" dirty="0">
                <a:latin typeface="Times New Roman"/>
                <a:cs typeface="Times New Roman"/>
              </a:rPr>
              <a:t>chặn</a:t>
            </a:r>
            <a:r>
              <a:rPr sz="1400" spc="-10" dirty="0">
                <a:latin typeface="Times New Roman"/>
                <a:cs typeface="Times New Roman"/>
              </a:rPr>
              <a:t> </a:t>
            </a:r>
            <a:r>
              <a:rPr sz="1400" dirty="0">
                <a:latin typeface="Times New Roman"/>
                <a:cs typeface="Times New Roman"/>
              </a:rPr>
              <a:t>sự xâm</a:t>
            </a:r>
            <a:r>
              <a:rPr sz="1400" spc="5" dirty="0">
                <a:latin typeface="Times New Roman"/>
                <a:cs typeface="Times New Roman"/>
              </a:rPr>
              <a:t> </a:t>
            </a:r>
            <a:r>
              <a:rPr sz="1400" dirty="0">
                <a:latin typeface="Times New Roman"/>
                <a:cs typeface="Times New Roman"/>
              </a:rPr>
              <a:t>nhập</a:t>
            </a:r>
            <a:r>
              <a:rPr sz="1400" spc="-20" dirty="0">
                <a:latin typeface="Times New Roman"/>
                <a:cs typeface="Times New Roman"/>
              </a:rPr>
              <a:t> </a:t>
            </a:r>
            <a:r>
              <a:rPr sz="1400" spc="-25" dirty="0">
                <a:latin typeface="Times New Roman"/>
                <a:cs typeface="Times New Roman"/>
              </a:rPr>
              <a:t>và </a:t>
            </a:r>
            <a:r>
              <a:rPr sz="1400" dirty="0">
                <a:latin typeface="Times New Roman"/>
                <a:cs typeface="Times New Roman"/>
              </a:rPr>
              <a:t>sinh</a:t>
            </a:r>
            <a:r>
              <a:rPr sz="1400" spc="-20" dirty="0">
                <a:latin typeface="Times New Roman"/>
                <a:cs typeface="Times New Roman"/>
              </a:rPr>
              <a:t> </a:t>
            </a:r>
            <a:r>
              <a:rPr sz="1400" dirty="0">
                <a:latin typeface="Times New Roman"/>
                <a:cs typeface="Times New Roman"/>
              </a:rPr>
              <a:t>sôi</a:t>
            </a:r>
            <a:r>
              <a:rPr sz="1400" spc="-15" dirty="0">
                <a:latin typeface="Times New Roman"/>
                <a:cs typeface="Times New Roman"/>
              </a:rPr>
              <a:t> </a:t>
            </a:r>
            <a:r>
              <a:rPr sz="1400" dirty="0">
                <a:latin typeface="Times New Roman"/>
                <a:cs typeface="Times New Roman"/>
              </a:rPr>
              <a:t>của</a:t>
            </a:r>
            <a:r>
              <a:rPr sz="1400" spc="-10" dirty="0">
                <a:latin typeface="Times New Roman"/>
                <a:cs typeface="Times New Roman"/>
              </a:rPr>
              <a:t> </a:t>
            </a:r>
            <a:r>
              <a:rPr sz="1400" dirty="0">
                <a:latin typeface="Times New Roman"/>
                <a:cs typeface="Times New Roman"/>
              </a:rPr>
              <a:t>các</a:t>
            </a:r>
            <a:r>
              <a:rPr sz="1400" spc="5" dirty="0">
                <a:latin typeface="Times New Roman"/>
                <a:cs typeface="Times New Roman"/>
              </a:rPr>
              <a:t> </a:t>
            </a:r>
            <a:r>
              <a:rPr sz="1400" dirty="0">
                <a:latin typeface="Times New Roman"/>
                <a:cs typeface="Times New Roman"/>
              </a:rPr>
              <a:t>loại</a:t>
            </a:r>
            <a:r>
              <a:rPr sz="1400" spc="-15" dirty="0">
                <a:latin typeface="Times New Roman"/>
                <a:cs typeface="Times New Roman"/>
              </a:rPr>
              <a:t> </a:t>
            </a:r>
            <a:r>
              <a:rPr sz="1400" dirty="0">
                <a:latin typeface="Times New Roman"/>
                <a:cs typeface="Times New Roman"/>
              </a:rPr>
              <a:t>vi</a:t>
            </a:r>
            <a:r>
              <a:rPr sz="1400" spc="-20" dirty="0">
                <a:latin typeface="Times New Roman"/>
                <a:cs typeface="Times New Roman"/>
              </a:rPr>
              <a:t> </a:t>
            </a:r>
            <a:r>
              <a:rPr sz="1400" dirty="0">
                <a:latin typeface="Times New Roman"/>
                <a:cs typeface="Times New Roman"/>
              </a:rPr>
              <a:t>khuẩn</a:t>
            </a:r>
            <a:r>
              <a:rPr sz="1400" spc="-15" dirty="0">
                <a:latin typeface="Times New Roman"/>
                <a:cs typeface="Times New Roman"/>
              </a:rPr>
              <a:t> </a:t>
            </a:r>
            <a:r>
              <a:rPr sz="1400" dirty="0">
                <a:latin typeface="Times New Roman"/>
                <a:cs typeface="Times New Roman"/>
              </a:rPr>
              <a:t>khác</a:t>
            </a:r>
            <a:r>
              <a:rPr sz="1400" spc="-15" dirty="0">
                <a:latin typeface="Times New Roman"/>
                <a:cs typeface="Times New Roman"/>
              </a:rPr>
              <a:t> </a:t>
            </a:r>
            <a:r>
              <a:rPr sz="1400" dirty="0">
                <a:latin typeface="Times New Roman"/>
                <a:cs typeface="Times New Roman"/>
              </a:rPr>
              <a:t>nhau</a:t>
            </a:r>
            <a:r>
              <a:rPr sz="1400" spc="-5" dirty="0">
                <a:latin typeface="Times New Roman"/>
                <a:cs typeface="Times New Roman"/>
              </a:rPr>
              <a:t> </a:t>
            </a:r>
            <a:r>
              <a:rPr sz="1400" dirty="0">
                <a:latin typeface="Times New Roman"/>
                <a:cs typeface="Times New Roman"/>
              </a:rPr>
              <a:t>và</a:t>
            </a:r>
            <a:r>
              <a:rPr sz="1400" spc="-10" dirty="0">
                <a:latin typeface="Times New Roman"/>
                <a:cs typeface="Times New Roman"/>
              </a:rPr>
              <a:t> </a:t>
            </a:r>
            <a:r>
              <a:rPr sz="1400" dirty="0">
                <a:latin typeface="Times New Roman"/>
                <a:cs typeface="Times New Roman"/>
              </a:rPr>
              <a:t>duy</a:t>
            </a:r>
            <a:r>
              <a:rPr sz="1400" spc="-10" dirty="0">
                <a:latin typeface="Times New Roman"/>
                <a:cs typeface="Times New Roman"/>
              </a:rPr>
              <a:t> </a:t>
            </a:r>
            <a:r>
              <a:rPr sz="1400" dirty="0">
                <a:latin typeface="Times New Roman"/>
                <a:cs typeface="Times New Roman"/>
              </a:rPr>
              <a:t>trì</a:t>
            </a:r>
            <a:r>
              <a:rPr sz="1400" spc="-20" dirty="0">
                <a:latin typeface="Times New Roman"/>
                <a:cs typeface="Times New Roman"/>
              </a:rPr>
              <a:t> </a:t>
            </a:r>
            <a:r>
              <a:rPr sz="1400" dirty="0">
                <a:latin typeface="Times New Roman"/>
                <a:cs typeface="Times New Roman"/>
              </a:rPr>
              <a:t>trạng</a:t>
            </a:r>
            <a:r>
              <a:rPr sz="1400" spc="-20" dirty="0">
                <a:latin typeface="Times New Roman"/>
                <a:cs typeface="Times New Roman"/>
              </a:rPr>
              <a:t> </a:t>
            </a:r>
            <a:r>
              <a:rPr sz="1400" dirty="0">
                <a:latin typeface="Times New Roman"/>
                <a:cs typeface="Times New Roman"/>
              </a:rPr>
              <a:t>thái</a:t>
            </a:r>
            <a:r>
              <a:rPr sz="1400" spc="-20" dirty="0">
                <a:latin typeface="Times New Roman"/>
                <a:cs typeface="Times New Roman"/>
              </a:rPr>
              <a:t> sạch </a:t>
            </a:r>
            <a:r>
              <a:rPr sz="1400" dirty="0">
                <a:latin typeface="Times New Roman"/>
                <a:cs typeface="Times New Roman"/>
              </a:rPr>
              <a:t>sẽ.</a:t>
            </a:r>
            <a:r>
              <a:rPr sz="1400" spc="-30" dirty="0">
                <a:latin typeface="Times New Roman"/>
                <a:cs typeface="Times New Roman"/>
              </a:rPr>
              <a:t> </a:t>
            </a:r>
            <a:r>
              <a:rPr sz="1400" dirty="0">
                <a:latin typeface="Times New Roman"/>
                <a:cs typeface="Times New Roman"/>
              </a:rPr>
              <a:t>Điều</a:t>
            </a:r>
            <a:r>
              <a:rPr sz="1400" spc="-15" dirty="0">
                <a:latin typeface="Times New Roman"/>
                <a:cs typeface="Times New Roman"/>
              </a:rPr>
              <a:t> </a:t>
            </a:r>
            <a:r>
              <a:rPr sz="1400" dirty="0">
                <a:latin typeface="Times New Roman"/>
                <a:cs typeface="Times New Roman"/>
              </a:rPr>
              <a:t>này</a:t>
            </a:r>
            <a:r>
              <a:rPr sz="1400" spc="-10" dirty="0">
                <a:latin typeface="Times New Roman"/>
                <a:cs typeface="Times New Roman"/>
              </a:rPr>
              <a:t> </a:t>
            </a:r>
            <a:r>
              <a:rPr sz="1400" dirty="0">
                <a:latin typeface="Times New Roman"/>
                <a:cs typeface="Times New Roman"/>
              </a:rPr>
              <a:t>được</a:t>
            </a:r>
            <a:r>
              <a:rPr sz="1400" spc="-20" dirty="0">
                <a:latin typeface="Times New Roman"/>
                <a:cs typeface="Times New Roman"/>
              </a:rPr>
              <a:t> </a:t>
            </a:r>
            <a:r>
              <a:rPr sz="1400" dirty="0">
                <a:latin typeface="Times New Roman"/>
                <a:cs typeface="Times New Roman"/>
              </a:rPr>
              <a:t>gọi</a:t>
            </a:r>
            <a:r>
              <a:rPr sz="1400" spc="-25" dirty="0">
                <a:latin typeface="Times New Roman"/>
                <a:cs typeface="Times New Roman"/>
              </a:rPr>
              <a:t> </a:t>
            </a:r>
            <a:r>
              <a:rPr sz="1400" dirty="0">
                <a:latin typeface="Times New Roman"/>
                <a:cs typeface="Times New Roman"/>
              </a:rPr>
              <a:t>là</a:t>
            </a:r>
            <a:r>
              <a:rPr sz="1400" spc="-15" dirty="0">
                <a:latin typeface="Times New Roman"/>
                <a:cs typeface="Times New Roman"/>
              </a:rPr>
              <a:t> </a:t>
            </a:r>
            <a:r>
              <a:rPr sz="1400" dirty="0">
                <a:latin typeface="Times New Roman"/>
                <a:cs typeface="Times New Roman"/>
              </a:rPr>
              <a:t>“Sự</a:t>
            </a:r>
            <a:r>
              <a:rPr sz="1400" spc="20" dirty="0">
                <a:latin typeface="Times New Roman"/>
                <a:cs typeface="Times New Roman"/>
              </a:rPr>
              <a:t> </a:t>
            </a:r>
            <a:r>
              <a:rPr sz="1400" dirty="0">
                <a:latin typeface="Times New Roman"/>
                <a:cs typeface="Times New Roman"/>
              </a:rPr>
              <a:t>tự</a:t>
            </a:r>
            <a:r>
              <a:rPr sz="1400" spc="-10" dirty="0">
                <a:latin typeface="Times New Roman"/>
                <a:cs typeface="Times New Roman"/>
              </a:rPr>
              <a:t> </a:t>
            </a:r>
            <a:r>
              <a:rPr sz="1400" dirty="0">
                <a:latin typeface="Times New Roman"/>
                <a:cs typeface="Times New Roman"/>
              </a:rPr>
              <a:t>làm</a:t>
            </a:r>
            <a:r>
              <a:rPr sz="1400" spc="-25" dirty="0">
                <a:latin typeface="Times New Roman"/>
                <a:cs typeface="Times New Roman"/>
              </a:rPr>
              <a:t> </a:t>
            </a:r>
            <a:r>
              <a:rPr sz="1400" dirty="0">
                <a:latin typeface="Times New Roman"/>
                <a:cs typeface="Times New Roman"/>
              </a:rPr>
              <a:t>sạch</a:t>
            </a:r>
            <a:r>
              <a:rPr sz="1400" spc="-15" dirty="0">
                <a:latin typeface="Times New Roman"/>
                <a:cs typeface="Times New Roman"/>
              </a:rPr>
              <a:t> </a:t>
            </a:r>
            <a:r>
              <a:rPr sz="1400" dirty="0">
                <a:latin typeface="Times New Roman"/>
                <a:cs typeface="Times New Roman"/>
              </a:rPr>
              <a:t>âm </a:t>
            </a:r>
            <a:r>
              <a:rPr sz="1400" spc="-10" dirty="0">
                <a:latin typeface="Times New Roman"/>
                <a:cs typeface="Times New Roman"/>
              </a:rPr>
              <a:t>đạo”.</a:t>
            </a:r>
            <a:endParaRPr sz="1400">
              <a:latin typeface="Times New Roman"/>
              <a:cs typeface="Times New Roman"/>
            </a:endParaRPr>
          </a:p>
          <a:p>
            <a:pPr marL="12700" marR="275590" indent="133985">
              <a:lnSpc>
                <a:spcPts val="1600"/>
              </a:lnSpc>
              <a:spcBef>
                <a:spcPts val="120"/>
              </a:spcBef>
            </a:pPr>
            <a:r>
              <a:rPr sz="1400" dirty="0">
                <a:latin typeface="Times New Roman"/>
                <a:cs typeface="Times New Roman"/>
              </a:rPr>
              <a:t>Khi</a:t>
            </a:r>
            <a:r>
              <a:rPr sz="1400" spc="-20" dirty="0">
                <a:latin typeface="Times New Roman"/>
                <a:cs typeface="Times New Roman"/>
              </a:rPr>
              <a:t> </a:t>
            </a:r>
            <a:r>
              <a:rPr sz="1400" dirty="0">
                <a:latin typeface="Times New Roman"/>
                <a:cs typeface="Times New Roman"/>
              </a:rPr>
              <a:t>sự</a:t>
            </a:r>
            <a:r>
              <a:rPr sz="1400" spc="-5" dirty="0">
                <a:latin typeface="Times New Roman"/>
                <a:cs typeface="Times New Roman"/>
              </a:rPr>
              <a:t> </a:t>
            </a:r>
            <a:r>
              <a:rPr sz="1400" dirty="0">
                <a:latin typeface="Times New Roman"/>
                <a:cs typeface="Times New Roman"/>
              </a:rPr>
              <a:t>cân</a:t>
            </a:r>
            <a:r>
              <a:rPr sz="1400" spc="5" dirty="0">
                <a:latin typeface="Times New Roman"/>
                <a:cs typeface="Times New Roman"/>
              </a:rPr>
              <a:t> </a:t>
            </a:r>
            <a:r>
              <a:rPr sz="1400" dirty="0">
                <a:latin typeface="Times New Roman"/>
                <a:cs typeface="Times New Roman"/>
              </a:rPr>
              <a:t>bằng</a:t>
            </a:r>
            <a:r>
              <a:rPr sz="1400" spc="-20" dirty="0">
                <a:latin typeface="Times New Roman"/>
                <a:cs typeface="Times New Roman"/>
              </a:rPr>
              <a:t> </a:t>
            </a:r>
            <a:r>
              <a:rPr sz="1400" dirty="0">
                <a:latin typeface="Times New Roman"/>
                <a:cs typeface="Times New Roman"/>
              </a:rPr>
              <a:t>nội</a:t>
            </a:r>
            <a:r>
              <a:rPr sz="1400" spc="-35" dirty="0">
                <a:latin typeface="Times New Roman"/>
                <a:cs typeface="Times New Roman"/>
              </a:rPr>
              <a:t> </a:t>
            </a:r>
            <a:r>
              <a:rPr sz="1400" dirty="0">
                <a:latin typeface="Times New Roman"/>
                <a:cs typeface="Times New Roman"/>
              </a:rPr>
              <a:t>tiết</a:t>
            </a:r>
            <a:r>
              <a:rPr sz="1400" spc="-25" dirty="0">
                <a:latin typeface="Times New Roman"/>
                <a:cs typeface="Times New Roman"/>
              </a:rPr>
              <a:t> </a:t>
            </a:r>
            <a:r>
              <a:rPr sz="1400" dirty="0">
                <a:latin typeface="Times New Roman"/>
                <a:cs typeface="Times New Roman"/>
              </a:rPr>
              <a:t>tố</a:t>
            </a:r>
            <a:r>
              <a:rPr sz="1400" spc="-10" dirty="0">
                <a:latin typeface="Times New Roman"/>
                <a:cs typeface="Times New Roman"/>
              </a:rPr>
              <a:t> </a:t>
            </a:r>
            <a:r>
              <a:rPr sz="1400" dirty="0">
                <a:latin typeface="Times New Roman"/>
                <a:cs typeface="Times New Roman"/>
              </a:rPr>
              <a:t>bị</a:t>
            </a:r>
            <a:r>
              <a:rPr sz="1400" spc="-35" dirty="0">
                <a:latin typeface="Times New Roman"/>
                <a:cs typeface="Times New Roman"/>
              </a:rPr>
              <a:t> </a:t>
            </a:r>
            <a:r>
              <a:rPr sz="1400" dirty="0">
                <a:latin typeface="Times New Roman"/>
                <a:cs typeface="Times New Roman"/>
              </a:rPr>
              <a:t>xáo</a:t>
            </a:r>
            <a:r>
              <a:rPr sz="1400" spc="-5" dirty="0">
                <a:latin typeface="Times New Roman"/>
                <a:cs typeface="Times New Roman"/>
              </a:rPr>
              <a:t> </a:t>
            </a:r>
            <a:r>
              <a:rPr sz="1400" dirty="0">
                <a:latin typeface="Times New Roman"/>
                <a:cs typeface="Times New Roman"/>
              </a:rPr>
              <a:t>trộn</a:t>
            </a:r>
            <a:r>
              <a:rPr sz="1400" spc="-30" dirty="0">
                <a:latin typeface="Times New Roman"/>
                <a:cs typeface="Times New Roman"/>
              </a:rPr>
              <a:t> </a:t>
            </a:r>
            <a:r>
              <a:rPr sz="1400" dirty="0">
                <a:latin typeface="Times New Roman"/>
                <a:cs typeface="Times New Roman"/>
              </a:rPr>
              <a:t>do</a:t>
            </a:r>
            <a:r>
              <a:rPr sz="1400" spc="-10" dirty="0">
                <a:latin typeface="Times New Roman"/>
                <a:cs typeface="Times New Roman"/>
              </a:rPr>
              <a:t> </a:t>
            </a:r>
            <a:r>
              <a:rPr sz="1400" dirty="0">
                <a:latin typeface="Times New Roman"/>
                <a:cs typeface="Times New Roman"/>
              </a:rPr>
              <a:t>căng</a:t>
            </a:r>
            <a:r>
              <a:rPr sz="1400" spc="-15" dirty="0">
                <a:latin typeface="Times New Roman"/>
                <a:cs typeface="Times New Roman"/>
              </a:rPr>
              <a:t> </a:t>
            </a:r>
            <a:r>
              <a:rPr sz="1400" dirty="0">
                <a:latin typeface="Times New Roman"/>
                <a:cs typeface="Times New Roman"/>
              </a:rPr>
              <a:t>thẳng,</a:t>
            </a:r>
            <a:r>
              <a:rPr sz="1400" spc="-25" dirty="0">
                <a:latin typeface="Times New Roman"/>
                <a:cs typeface="Times New Roman"/>
              </a:rPr>
              <a:t> v.v., độ </a:t>
            </a:r>
            <a:r>
              <a:rPr sz="1400" dirty="0">
                <a:latin typeface="Times New Roman"/>
                <a:cs typeface="Times New Roman"/>
              </a:rPr>
              <a:t>pH</a:t>
            </a:r>
            <a:r>
              <a:rPr sz="1400" spc="-20" dirty="0">
                <a:latin typeface="Times New Roman"/>
                <a:cs typeface="Times New Roman"/>
              </a:rPr>
              <a:t> </a:t>
            </a:r>
            <a:r>
              <a:rPr sz="1400" dirty="0">
                <a:latin typeface="Times New Roman"/>
                <a:cs typeface="Times New Roman"/>
              </a:rPr>
              <a:t>sẽ tăng</a:t>
            </a:r>
            <a:r>
              <a:rPr sz="1400" spc="-30" dirty="0">
                <a:latin typeface="Times New Roman"/>
                <a:cs typeface="Times New Roman"/>
              </a:rPr>
              <a:t> </a:t>
            </a:r>
            <a:r>
              <a:rPr sz="1400" dirty="0">
                <a:latin typeface="Times New Roman"/>
                <a:cs typeface="Times New Roman"/>
              </a:rPr>
              <a:t>cao</a:t>
            </a:r>
            <a:r>
              <a:rPr sz="1400" spc="5" dirty="0">
                <a:latin typeface="Times New Roman"/>
                <a:cs typeface="Times New Roman"/>
              </a:rPr>
              <a:t> </a:t>
            </a:r>
            <a:r>
              <a:rPr sz="1400" dirty="0">
                <a:latin typeface="Times New Roman"/>
                <a:cs typeface="Times New Roman"/>
              </a:rPr>
              <a:t>(tính</a:t>
            </a:r>
            <a:r>
              <a:rPr sz="1400" spc="-35" dirty="0">
                <a:latin typeface="Times New Roman"/>
                <a:cs typeface="Times New Roman"/>
              </a:rPr>
              <a:t> </a:t>
            </a:r>
            <a:r>
              <a:rPr sz="1400" dirty="0">
                <a:latin typeface="Times New Roman"/>
                <a:cs typeface="Times New Roman"/>
              </a:rPr>
              <a:t>kiềm)</a:t>
            </a:r>
            <a:r>
              <a:rPr sz="1400" spc="-5" dirty="0">
                <a:latin typeface="Times New Roman"/>
                <a:cs typeface="Times New Roman"/>
              </a:rPr>
              <a:t> </a:t>
            </a:r>
            <a:r>
              <a:rPr sz="1400" dirty="0">
                <a:latin typeface="Times New Roman"/>
                <a:cs typeface="Times New Roman"/>
              </a:rPr>
              <a:t>khiến</a:t>
            </a:r>
            <a:r>
              <a:rPr sz="1400" spc="-20" dirty="0">
                <a:latin typeface="Times New Roman"/>
                <a:cs typeface="Times New Roman"/>
              </a:rPr>
              <a:t> </a:t>
            </a:r>
            <a:r>
              <a:rPr sz="1400" dirty="0">
                <a:latin typeface="Times New Roman"/>
                <a:cs typeface="Times New Roman"/>
              </a:rPr>
              <a:t>vi</a:t>
            </a:r>
            <a:r>
              <a:rPr sz="1400" spc="-15" dirty="0">
                <a:latin typeface="Times New Roman"/>
                <a:cs typeface="Times New Roman"/>
              </a:rPr>
              <a:t> </a:t>
            </a:r>
            <a:r>
              <a:rPr sz="1400" dirty="0">
                <a:latin typeface="Times New Roman"/>
                <a:cs typeface="Times New Roman"/>
              </a:rPr>
              <a:t>khuẩn</a:t>
            </a:r>
            <a:r>
              <a:rPr sz="1400" spc="-35" dirty="0">
                <a:latin typeface="Times New Roman"/>
                <a:cs typeface="Times New Roman"/>
              </a:rPr>
              <a:t> </a:t>
            </a:r>
            <a:r>
              <a:rPr sz="1400" dirty="0">
                <a:latin typeface="Times New Roman"/>
                <a:cs typeface="Times New Roman"/>
              </a:rPr>
              <a:t>xấu</a:t>
            </a:r>
            <a:r>
              <a:rPr sz="1400" spc="-10" dirty="0">
                <a:latin typeface="Times New Roman"/>
                <a:cs typeface="Times New Roman"/>
              </a:rPr>
              <a:t> </a:t>
            </a:r>
            <a:r>
              <a:rPr sz="1400" dirty="0">
                <a:latin typeface="Times New Roman"/>
                <a:cs typeface="Times New Roman"/>
              </a:rPr>
              <a:t>sinh</a:t>
            </a:r>
            <a:r>
              <a:rPr sz="1400" spc="-5" dirty="0">
                <a:latin typeface="Times New Roman"/>
                <a:cs typeface="Times New Roman"/>
              </a:rPr>
              <a:t> </a:t>
            </a:r>
            <a:r>
              <a:rPr sz="1400" dirty="0">
                <a:latin typeface="Times New Roman"/>
                <a:cs typeface="Times New Roman"/>
              </a:rPr>
              <a:t>sôi</a:t>
            </a:r>
            <a:r>
              <a:rPr sz="1400" spc="-20" dirty="0">
                <a:latin typeface="Times New Roman"/>
                <a:cs typeface="Times New Roman"/>
              </a:rPr>
              <a:t> </a:t>
            </a:r>
            <a:r>
              <a:rPr sz="1400" dirty="0">
                <a:latin typeface="Times New Roman"/>
                <a:cs typeface="Times New Roman"/>
              </a:rPr>
              <a:t>nảy</a:t>
            </a:r>
            <a:r>
              <a:rPr sz="1400" spc="-10" dirty="0">
                <a:latin typeface="Times New Roman"/>
                <a:cs typeface="Times New Roman"/>
              </a:rPr>
              <a:t> </a:t>
            </a:r>
            <a:r>
              <a:rPr sz="1400" spc="-25" dirty="0">
                <a:latin typeface="Times New Roman"/>
                <a:cs typeface="Times New Roman"/>
              </a:rPr>
              <a:t>nở.</a:t>
            </a:r>
            <a:endParaRPr sz="1400">
              <a:latin typeface="Times New Roman"/>
              <a:cs typeface="Times New Roman"/>
            </a:endParaRPr>
          </a:p>
          <a:p>
            <a:pPr marL="146685">
              <a:lnSpc>
                <a:spcPts val="1565"/>
              </a:lnSpc>
            </a:pPr>
            <a:r>
              <a:rPr sz="1400" dirty="0">
                <a:latin typeface="Times New Roman"/>
                <a:cs typeface="Times New Roman"/>
              </a:rPr>
              <a:t>Đây</a:t>
            </a:r>
            <a:r>
              <a:rPr sz="1400" spc="-15" dirty="0">
                <a:latin typeface="Times New Roman"/>
                <a:cs typeface="Times New Roman"/>
              </a:rPr>
              <a:t> </a:t>
            </a:r>
            <a:r>
              <a:rPr sz="1400" dirty="0">
                <a:latin typeface="Times New Roman"/>
                <a:cs typeface="Times New Roman"/>
              </a:rPr>
              <a:t>cũng</a:t>
            </a:r>
            <a:r>
              <a:rPr sz="1400" spc="-30" dirty="0">
                <a:latin typeface="Times New Roman"/>
                <a:cs typeface="Times New Roman"/>
              </a:rPr>
              <a:t> </a:t>
            </a:r>
            <a:r>
              <a:rPr sz="1400" dirty="0">
                <a:latin typeface="Times New Roman"/>
                <a:cs typeface="Times New Roman"/>
              </a:rPr>
              <a:t>là</a:t>
            </a:r>
            <a:r>
              <a:rPr sz="1400" spc="-20" dirty="0">
                <a:latin typeface="Times New Roman"/>
                <a:cs typeface="Times New Roman"/>
              </a:rPr>
              <a:t> </a:t>
            </a:r>
            <a:r>
              <a:rPr sz="1400" dirty="0">
                <a:latin typeface="Times New Roman"/>
                <a:cs typeface="Times New Roman"/>
              </a:rPr>
              <a:t>nguyên</a:t>
            </a:r>
            <a:r>
              <a:rPr sz="1400" spc="-10" dirty="0">
                <a:latin typeface="Times New Roman"/>
                <a:cs typeface="Times New Roman"/>
              </a:rPr>
              <a:t> </a:t>
            </a:r>
            <a:r>
              <a:rPr sz="1400" dirty="0">
                <a:latin typeface="Times New Roman"/>
                <a:cs typeface="Times New Roman"/>
              </a:rPr>
              <a:t>nhân</a:t>
            </a:r>
            <a:r>
              <a:rPr sz="1400" spc="-10" dirty="0">
                <a:latin typeface="Times New Roman"/>
                <a:cs typeface="Times New Roman"/>
              </a:rPr>
              <a:t> </a:t>
            </a:r>
            <a:r>
              <a:rPr sz="1400" dirty="0">
                <a:latin typeface="Times New Roman"/>
                <a:cs typeface="Times New Roman"/>
              </a:rPr>
              <a:t>gây</a:t>
            </a:r>
            <a:r>
              <a:rPr sz="1400" spc="-15" dirty="0">
                <a:latin typeface="Times New Roman"/>
                <a:cs typeface="Times New Roman"/>
              </a:rPr>
              <a:t> </a:t>
            </a:r>
            <a:r>
              <a:rPr sz="1400" dirty="0">
                <a:latin typeface="Times New Roman"/>
                <a:cs typeface="Times New Roman"/>
              </a:rPr>
              <a:t>ra mùi hôi</a:t>
            </a:r>
            <a:r>
              <a:rPr sz="1400" spc="-40" dirty="0">
                <a:latin typeface="Times New Roman"/>
                <a:cs typeface="Times New Roman"/>
              </a:rPr>
              <a:t> </a:t>
            </a:r>
            <a:r>
              <a:rPr sz="1400" dirty="0">
                <a:latin typeface="Times New Roman"/>
                <a:cs typeface="Times New Roman"/>
              </a:rPr>
              <a:t>và ngứa</a:t>
            </a:r>
            <a:r>
              <a:rPr sz="1400" spc="-20" dirty="0">
                <a:latin typeface="Times New Roman"/>
                <a:cs typeface="Times New Roman"/>
              </a:rPr>
              <a:t> </a:t>
            </a:r>
            <a:r>
              <a:rPr sz="1400" dirty="0">
                <a:latin typeface="Times New Roman"/>
                <a:cs typeface="Times New Roman"/>
              </a:rPr>
              <a:t>ngáy</a:t>
            </a:r>
            <a:r>
              <a:rPr sz="1400" spc="-25" dirty="0">
                <a:latin typeface="Times New Roman"/>
                <a:cs typeface="Times New Roman"/>
              </a:rPr>
              <a:t> </a:t>
            </a:r>
            <a:r>
              <a:rPr sz="1400" dirty="0">
                <a:latin typeface="Times New Roman"/>
                <a:cs typeface="Times New Roman"/>
              </a:rPr>
              <a:t>vùng</a:t>
            </a:r>
            <a:r>
              <a:rPr sz="1400" spc="-15" dirty="0">
                <a:latin typeface="Times New Roman"/>
                <a:cs typeface="Times New Roman"/>
              </a:rPr>
              <a:t> </a:t>
            </a:r>
            <a:r>
              <a:rPr sz="1400" spc="-20" dirty="0">
                <a:latin typeface="Times New Roman"/>
                <a:cs typeface="Times New Roman"/>
              </a:rPr>
              <a:t>kín.</a:t>
            </a:r>
            <a:endParaRPr sz="1400">
              <a:latin typeface="Times New Roman"/>
              <a:cs typeface="Times New Roman"/>
            </a:endParaRPr>
          </a:p>
        </p:txBody>
      </p:sp>
      <p:grpSp>
        <p:nvGrpSpPr>
          <p:cNvPr id="9" name="object 9"/>
          <p:cNvGrpSpPr/>
          <p:nvPr/>
        </p:nvGrpSpPr>
        <p:grpSpPr>
          <a:xfrm>
            <a:off x="6089650" y="2234438"/>
            <a:ext cx="3946525" cy="790575"/>
            <a:chOff x="6089650" y="2234438"/>
            <a:chExt cx="3946525" cy="790575"/>
          </a:xfrm>
        </p:grpSpPr>
        <p:sp>
          <p:nvSpPr>
            <p:cNvPr id="10" name="object 10"/>
            <p:cNvSpPr/>
            <p:nvPr/>
          </p:nvSpPr>
          <p:spPr>
            <a:xfrm>
              <a:off x="6096000" y="2240788"/>
              <a:ext cx="3933825" cy="777875"/>
            </a:xfrm>
            <a:custGeom>
              <a:avLst/>
              <a:gdLst/>
              <a:ahLst/>
              <a:cxnLst/>
              <a:rect l="l" t="t" r="r" b="b"/>
              <a:pathLst>
                <a:path w="3933825" h="777875">
                  <a:moveTo>
                    <a:pt x="3804030" y="0"/>
                  </a:moveTo>
                  <a:lnTo>
                    <a:pt x="129666" y="0"/>
                  </a:lnTo>
                  <a:lnTo>
                    <a:pt x="79248" y="10160"/>
                  </a:lnTo>
                  <a:lnTo>
                    <a:pt x="37973" y="37973"/>
                  </a:lnTo>
                  <a:lnTo>
                    <a:pt x="10160" y="79121"/>
                  </a:lnTo>
                  <a:lnTo>
                    <a:pt x="0" y="129666"/>
                  </a:lnTo>
                  <a:lnTo>
                    <a:pt x="0" y="648208"/>
                  </a:lnTo>
                  <a:lnTo>
                    <a:pt x="10160" y="698753"/>
                  </a:lnTo>
                  <a:lnTo>
                    <a:pt x="37973" y="739901"/>
                  </a:lnTo>
                  <a:lnTo>
                    <a:pt x="79248" y="767714"/>
                  </a:lnTo>
                  <a:lnTo>
                    <a:pt x="129666" y="777875"/>
                  </a:lnTo>
                  <a:lnTo>
                    <a:pt x="3804030" y="777875"/>
                  </a:lnTo>
                  <a:lnTo>
                    <a:pt x="3854450" y="767714"/>
                  </a:lnTo>
                  <a:lnTo>
                    <a:pt x="3895725" y="739901"/>
                  </a:lnTo>
                  <a:lnTo>
                    <a:pt x="3923410" y="698753"/>
                  </a:lnTo>
                  <a:lnTo>
                    <a:pt x="3933698" y="648208"/>
                  </a:lnTo>
                  <a:lnTo>
                    <a:pt x="3933698" y="129666"/>
                  </a:lnTo>
                  <a:lnTo>
                    <a:pt x="3923410" y="79121"/>
                  </a:lnTo>
                  <a:lnTo>
                    <a:pt x="3895725" y="37973"/>
                  </a:lnTo>
                  <a:lnTo>
                    <a:pt x="3854450" y="10160"/>
                  </a:lnTo>
                  <a:lnTo>
                    <a:pt x="3804030" y="0"/>
                  </a:lnTo>
                  <a:close/>
                </a:path>
              </a:pathLst>
            </a:custGeom>
            <a:solidFill>
              <a:srgbClr val="C96EB3"/>
            </a:solidFill>
          </p:spPr>
          <p:txBody>
            <a:bodyPr wrap="square" lIns="0" tIns="0" rIns="0" bIns="0" rtlCol="0"/>
            <a:lstStyle/>
            <a:p>
              <a:endParaRPr/>
            </a:p>
          </p:txBody>
        </p:sp>
        <p:sp>
          <p:nvSpPr>
            <p:cNvPr id="11" name="object 11"/>
            <p:cNvSpPr/>
            <p:nvPr/>
          </p:nvSpPr>
          <p:spPr>
            <a:xfrm>
              <a:off x="6096000" y="2240788"/>
              <a:ext cx="3933825" cy="777875"/>
            </a:xfrm>
            <a:custGeom>
              <a:avLst/>
              <a:gdLst/>
              <a:ahLst/>
              <a:cxnLst/>
              <a:rect l="l" t="t" r="r" b="b"/>
              <a:pathLst>
                <a:path w="3933825" h="777875">
                  <a:moveTo>
                    <a:pt x="0" y="129666"/>
                  </a:moveTo>
                  <a:lnTo>
                    <a:pt x="10160" y="79121"/>
                  </a:lnTo>
                  <a:lnTo>
                    <a:pt x="37973" y="37973"/>
                  </a:lnTo>
                  <a:lnTo>
                    <a:pt x="79248" y="10160"/>
                  </a:lnTo>
                  <a:lnTo>
                    <a:pt x="129666" y="0"/>
                  </a:lnTo>
                  <a:lnTo>
                    <a:pt x="3804030" y="0"/>
                  </a:lnTo>
                  <a:lnTo>
                    <a:pt x="3854450" y="10160"/>
                  </a:lnTo>
                  <a:lnTo>
                    <a:pt x="3895725" y="37973"/>
                  </a:lnTo>
                  <a:lnTo>
                    <a:pt x="3923410" y="79121"/>
                  </a:lnTo>
                  <a:lnTo>
                    <a:pt x="3933698" y="129666"/>
                  </a:lnTo>
                  <a:lnTo>
                    <a:pt x="3933698" y="648208"/>
                  </a:lnTo>
                  <a:lnTo>
                    <a:pt x="3923410" y="698753"/>
                  </a:lnTo>
                  <a:lnTo>
                    <a:pt x="3895725" y="739901"/>
                  </a:lnTo>
                  <a:lnTo>
                    <a:pt x="3854450" y="767714"/>
                  </a:lnTo>
                  <a:lnTo>
                    <a:pt x="3804030" y="777875"/>
                  </a:lnTo>
                  <a:lnTo>
                    <a:pt x="129666" y="777875"/>
                  </a:lnTo>
                  <a:lnTo>
                    <a:pt x="79248" y="767714"/>
                  </a:lnTo>
                  <a:lnTo>
                    <a:pt x="37973" y="739901"/>
                  </a:lnTo>
                  <a:lnTo>
                    <a:pt x="10160" y="698753"/>
                  </a:lnTo>
                  <a:lnTo>
                    <a:pt x="0" y="648208"/>
                  </a:lnTo>
                  <a:lnTo>
                    <a:pt x="0" y="129666"/>
                  </a:lnTo>
                  <a:close/>
                </a:path>
              </a:pathLst>
            </a:custGeom>
            <a:ln w="12700">
              <a:solidFill>
                <a:srgbClr val="C96EB3"/>
              </a:solidFill>
            </a:ln>
          </p:spPr>
          <p:txBody>
            <a:bodyPr wrap="square" lIns="0" tIns="0" rIns="0" bIns="0" rtlCol="0"/>
            <a:lstStyle/>
            <a:p>
              <a:endParaRPr/>
            </a:p>
          </p:txBody>
        </p:sp>
      </p:grpSp>
      <p:sp>
        <p:nvSpPr>
          <p:cNvPr id="12" name="object 12"/>
          <p:cNvSpPr txBox="1"/>
          <p:nvPr/>
        </p:nvSpPr>
        <p:spPr>
          <a:xfrm>
            <a:off x="6392926" y="2300732"/>
            <a:ext cx="3326765" cy="579120"/>
          </a:xfrm>
          <a:prstGeom prst="rect">
            <a:avLst/>
          </a:prstGeom>
        </p:spPr>
        <p:txBody>
          <a:bodyPr vert="horz" wrap="square" lIns="0" tIns="7620" rIns="0" bIns="0" rtlCol="0">
            <a:spAutoFit/>
          </a:bodyPr>
          <a:lstStyle/>
          <a:p>
            <a:pPr marL="706120" marR="5080" indent="-694055">
              <a:lnSpc>
                <a:spcPct val="101699"/>
              </a:lnSpc>
              <a:spcBef>
                <a:spcPts val="60"/>
              </a:spcBef>
            </a:pPr>
            <a:r>
              <a:rPr sz="1800" b="1" dirty="0">
                <a:solidFill>
                  <a:srgbClr val="FFFFFF"/>
                </a:solidFill>
                <a:latin typeface="Times New Roman"/>
                <a:cs typeface="Times New Roman"/>
              </a:rPr>
              <a:t>Chăm</a:t>
            </a:r>
            <a:r>
              <a:rPr sz="1800" b="1" spc="-20" dirty="0">
                <a:solidFill>
                  <a:srgbClr val="FFFFFF"/>
                </a:solidFill>
                <a:latin typeface="Times New Roman"/>
                <a:cs typeface="Times New Roman"/>
              </a:rPr>
              <a:t> </a:t>
            </a:r>
            <a:r>
              <a:rPr sz="1800" b="1" dirty="0">
                <a:solidFill>
                  <a:srgbClr val="FFFFFF"/>
                </a:solidFill>
                <a:latin typeface="Times New Roman"/>
                <a:cs typeface="Times New Roman"/>
              </a:rPr>
              <a:t>sóc</a:t>
            </a:r>
            <a:r>
              <a:rPr sz="1800" b="1" spc="-15" dirty="0">
                <a:solidFill>
                  <a:srgbClr val="FFFFFF"/>
                </a:solidFill>
                <a:latin typeface="Times New Roman"/>
                <a:cs typeface="Times New Roman"/>
              </a:rPr>
              <a:t> </a:t>
            </a:r>
            <a:r>
              <a:rPr sz="1800" b="1" dirty="0">
                <a:solidFill>
                  <a:srgbClr val="FFFFFF"/>
                </a:solidFill>
                <a:latin typeface="Times New Roman"/>
                <a:cs typeface="Times New Roman"/>
              </a:rPr>
              <a:t>không</a:t>
            </a:r>
            <a:r>
              <a:rPr sz="1800" b="1" spc="-10" dirty="0">
                <a:solidFill>
                  <a:srgbClr val="FFFFFF"/>
                </a:solidFill>
                <a:latin typeface="Times New Roman"/>
                <a:cs typeface="Times New Roman"/>
              </a:rPr>
              <a:t> </a:t>
            </a:r>
            <a:r>
              <a:rPr sz="1800" b="1" dirty="0">
                <a:solidFill>
                  <a:srgbClr val="FFFFFF"/>
                </a:solidFill>
                <a:latin typeface="Times New Roman"/>
                <a:cs typeface="Times New Roman"/>
              </a:rPr>
              <a:t>đúng</a:t>
            </a:r>
            <a:r>
              <a:rPr sz="1800" b="1" spc="-20" dirty="0">
                <a:solidFill>
                  <a:srgbClr val="FFFFFF"/>
                </a:solidFill>
                <a:latin typeface="Times New Roman"/>
                <a:cs typeface="Times New Roman"/>
              </a:rPr>
              <a:t> </a:t>
            </a:r>
            <a:r>
              <a:rPr sz="1800" b="1" dirty="0">
                <a:solidFill>
                  <a:srgbClr val="FFFFFF"/>
                </a:solidFill>
                <a:latin typeface="Times New Roman"/>
                <a:cs typeface="Times New Roman"/>
              </a:rPr>
              <a:t>cách</a:t>
            </a:r>
            <a:r>
              <a:rPr sz="1800" b="1" spc="-20" dirty="0">
                <a:solidFill>
                  <a:srgbClr val="FFFFFF"/>
                </a:solidFill>
                <a:latin typeface="Times New Roman"/>
                <a:cs typeface="Times New Roman"/>
              </a:rPr>
              <a:t> </a:t>
            </a:r>
            <a:r>
              <a:rPr sz="1800" b="1" dirty="0">
                <a:solidFill>
                  <a:srgbClr val="FFFFFF"/>
                </a:solidFill>
                <a:latin typeface="Times New Roman"/>
                <a:cs typeface="Times New Roman"/>
              </a:rPr>
              <a:t>có</a:t>
            </a:r>
            <a:r>
              <a:rPr sz="1800" b="1" spc="-25" dirty="0">
                <a:solidFill>
                  <a:srgbClr val="FFFFFF"/>
                </a:solidFill>
                <a:latin typeface="Times New Roman"/>
                <a:cs typeface="Times New Roman"/>
              </a:rPr>
              <a:t> thể </a:t>
            </a:r>
            <a:r>
              <a:rPr sz="1800" b="1" dirty="0">
                <a:solidFill>
                  <a:srgbClr val="FFFFFF"/>
                </a:solidFill>
                <a:latin typeface="Times New Roman"/>
                <a:cs typeface="Times New Roman"/>
              </a:rPr>
              <a:t>gây</a:t>
            </a:r>
            <a:r>
              <a:rPr sz="1800" b="1" spc="-25" dirty="0">
                <a:solidFill>
                  <a:srgbClr val="FFFFFF"/>
                </a:solidFill>
                <a:latin typeface="Times New Roman"/>
                <a:cs typeface="Times New Roman"/>
              </a:rPr>
              <a:t> </a:t>
            </a:r>
            <a:r>
              <a:rPr sz="1800" b="1" dirty="0">
                <a:solidFill>
                  <a:srgbClr val="FFFFFF"/>
                </a:solidFill>
                <a:latin typeface="Times New Roman"/>
                <a:cs typeface="Times New Roman"/>
              </a:rPr>
              <a:t>ra</a:t>
            </a:r>
            <a:r>
              <a:rPr sz="1800" b="1" spc="-10" dirty="0">
                <a:solidFill>
                  <a:srgbClr val="FFFFFF"/>
                </a:solidFill>
                <a:latin typeface="Times New Roman"/>
                <a:cs typeface="Times New Roman"/>
              </a:rPr>
              <a:t> </a:t>
            </a:r>
            <a:r>
              <a:rPr sz="1800" b="1" dirty="0">
                <a:solidFill>
                  <a:srgbClr val="FFFFFF"/>
                </a:solidFill>
                <a:latin typeface="Times New Roman"/>
                <a:cs typeface="Times New Roman"/>
              </a:rPr>
              <a:t>nhiều</a:t>
            </a:r>
            <a:r>
              <a:rPr sz="1800" b="1" spc="-20" dirty="0">
                <a:solidFill>
                  <a:srgbClr val="FFFFFF"/>
                </a:solidFill>
                <a:latin typeface="Times New Roman"/>
                <a:cs typeface="Times New Roman"/>
              </a:rPr>
              <a:t> </a:t>
            </a:r>
            <a:r>
              <a:rPr sz="1800" b="1" dirty="0">
                <a:solidFill>
                  <a:srgbClr val="FFFFFF"/>
                </a:solidFill>
                <a:latin typeface="Times New Roman"/>
                <a:cs typeface="Times New Roman"/>
              </a:rPr>
              <a:t>rắc </a:t>
            </a:r>
            <a:r>
              <a:rPr sz="1800" b="1" spc="-25" dirty="0">
                <a:solidFill>
                  <a:srgbClr val="FFFFFF"/>
                </a:solidFill>
                <a:latin typeface="Times New Roman"/>
                <a:cs typeface="Times New Roman"/>
              </a:rPr>
              <a:t>rối</a:t>
            </a:r>
            <a:endParaRPr sz="1800">
              <a:latin typeface="Times New Roman"/>
              <a:cs typeface="Times New Roman"/>
            </a:endParaRPr>
          </a:p>
        </p:txBody>
      </p:sp>
      <p:pic>
        <p:nvPicPr>
          <p:cNvPr id="13" name="object 13"/>
          <p:cNvPicPr/>
          <p:nvPr/>
        </p:nvPicPr>
        <p:blipFill>
          <a:blip r:embed="rId4" cstate="print"/>
          <a:stretch>
            <a:fillRect/>
          </a:stretch>
        </p:blipFill>
        <p:spPr>
          <a:xfrm>
            <a:off x="7302500" y="3327400"/>
            <a:ext cx="1435100" cy="927100"/>
          </a:xfrm>
          <a:prstGeom prst="rect">
            <a:avLst/>
          </a:prstGeom>
        </p:spPr>
      </p:pic>
      <p:sp>
        <p:nvSpPr>
          <p:cNvPr id="14" name="object 14"/>
          <p:cNvSpPr txBox="1"/>
          <p:nvPr/>
        </p:nvSpPr>
        <p:spPr>
          <a:xfrm>
            <a:off x="7406131" y="3385820"/>
            <a:ext cx="1249680" cy="763905"/>
          </a:xfrm>
          <a:prstGeom prst="rect">
            <a:avLst/>
          </a:prstGeom>
        </p:spPr>
        <p:txBody>
          <a:bodyPr vert="horz" wrap="square" lIns="0" tIns="38100" rIns="0" bIns="0" rtlCol="0">
            <a:spAutoFit/>
          </a:bodyPr>
          <a:lstStyle/>
          <a:p>
            <a:pPr marL="12700" marR="5080" indent="-1905" algn="ctr">
              <a:lnSpc>
                <a:spcPct val="85000"/>
              </a:lnSpc>
              <a:spcBef>
                <a:spcPts val="300"/>
              </a:spcBef>
            </a:pPr>
            <a:r>
              <a:rPr sz="1100" b="1" spc="-20" dirty="0">
                <a:solidFill>
                  <a:srgbClr val="404040"/>
                </a:solidFill>
                <a:latin typeface="Times New Roman"/>
                <a:cs typeface="Times New Roman"/>
              </a:rPr>
              <a:t>Bạn</a:t>
            </a:r>
            <a:r>
              <a:rPr sz="1100" b="1" spc="-50" dirty="0">
                <a:solidFill>
                  <a:srgbClr val="404040"/>
                </a:solidFill>
                <a:latin typeface="Times New Roman"/>
                <a:cs typeface="Times New Roman"/>
              </a:rPr>
              <a:t> </a:t>
            </a:r>
            <a:r>
              <a:rPr sz="1100" b="1" spc="-25" dirty="0">
                <a:solidFill>
                  <a:srgbClr val="404040"/>
                </a:solidFill>
                <a:latin typeface="Times New Roman"/>
                <a:cs typeface="Times New Roman"/>
              </a:rPr>
              <a:t>cảm</a:t>
            </a:r>
            <a:r>
              <a:rPr sz="1100" b="1" spc="-70" dirty="0">
                <a:solidFill>
                  <a:srgbClr val="404040"/>
                </a:solidFill>
                <a:latin typeface="Times New Roman"/>
                <a:cs typeface="Times New Roman"/>
              </a:rPr>
              <a:t> </a:t>
            </a:r>
            <a:r>
              <a:rPr sz="1100" b="1" spc="-20" dirty="0">
                <a:solidFill>
                  <a:srgbClr val="404040"/>
                </a:solidFill>
                <a:latin typeface="Times New Roman"/>
                <a:cs typeface="Times New Roman"/>
              </a:rPr>
              <a:t>thấy</a:t>
            </a:r>
            <a:r>
              <a:rPr sz="1100" b="1" spc="-30" dirty="0">
                <a:solidFill>
                  <a:srgbClr val="404040"/>
                </a:solidFill>
                <a:latin typeface="Times New Roman"/>
                <a:cs typeface="Times New Roman"/>
              </a:rPr>
              <a:t> </a:t>
            </a:r>
            <a:r>
              <a:rPr sz="1100" b="1" spc="-25" dirty="0">
                <a:solidFill>
                  <a:srgbClr val="404040"/>
                </a:solidFill>
                <a:latin typeface="Times New Roman"/>
                <a:cs typeface="Times New Roman"/>
              </a:rPr>
              <a:t>khó chịu</a:t>
            </a:r>
            <a:r>
              <a:rPr sz="1100" b="1" spc="-65" dirty="0">
                <a:solidFill>
                  <a:srgbClr val="404040"/>
                </a:solidFill>
                <a:latin typeface="Times New Roman"/>
                <a:cs typeface="Times New Roman"/>
              </a:rPr>
              <a:t> </a:t>
            </a:r>
            <a:r>
              <a:rPr sz="1100" b="1" dirty="0">
                <a:solidFill>
                  <a:srgbClr val="404040"/>
                </a:solidFill>
                <a:latin typeface="Times New Roman"/>
                <a:cs typeface="Times New Roman"/>
              </a:rPr>
              <a:t>về</a:t>
            </a:r>
            <a:r>
              <a:rPr sz="1100" b="1" spc="-40" dirty="0">
                <a:solidFill>
                  <a:srgbClr val="404040"/>
                </a:solidFill>
                <a:latin typeface="Times New Roman"/>
                <a:cs typeface="Times New Roman"/>
              </a:rPr>
              <a:t> </a:t>
            </a:r>
            <a:r>
              <a:rPr sz="1100" b="1" spc="-25" dirty="0">
                <a:solidFill>
                  <a:srgbClr val="404040"/>
                </a:solidFill>
                <a:latin typeface="Times New Roman"/>
                <a:cs typeface="Times New Roman"/>
              </a:rPr>
              <a:t>mùi</a:t>
            </a:r>
            <a:r>
              <a:rPr sz="1100" b="1" spc="-80" dirty="0">
                <a:solidFill>
                  <a:srgbClr val="404040"/>
                </a:solidFill>
                <a:latin typeface="Times New Roman"/>
                <a:cs typeface="Times New Roman"/>
              </a:rPr>
              <a:t> </a:t>
            </a:r>
            <a:r>
              <a:rPr sz="1100" b="1" spc="-10" dirty="0">
                <a:solidFill>
                  <a:srgbClr val="404040"/>
                </a:solidFill>
                <a:latin typeface="Times New Roman"/>
                <a:cs typeface="Times New Roman"/>
              </a:rPr>
              <a:t>hôi</a:t>
            </a:r>
            <a:r>
              <a:rPr sz="1100" b="1" spc="-40" dirty="0">
                <a:solidFill>
                  <a:srgbClr val="404040"/>
                </a:solidFill>
                <a:latin typeface="Times New Roman"/>
                <a:cs typeface="Times New Roman"/>
              </a:rPr>
              <a:t> </a:t>
            </a:r>
            <a:r>
              <a:rPr sz="1100" b="1" spc="-25" dirty="0">
                <a:solidFill>
                  <a:srgbClr val="404040"/>
                </a:solidFill>
                <a:latin typeface="Times New Roman"/>
                <a:cs typeface="Times New Roman"/>
              </a:rPr>
              <a:t>và</a:t>
            </a:r>
            <a:r>
              <a:rPr sz="1100" b="1" spc="500" dirty="0">
                <a:solidFill>
                  <a:srgbClr val="404040"/>
                </a:solidFill>
                <a:latin typeface="Times New Roman"/>
                <a:cs typeface="Times New Roman"/>
              </a:rPr>
              <a:t> </a:t>
            </a:r>
            <a:r>
              <a:rPr sz="1100" b="1" spc="-10" dirty="0">
                <a:solidFill>
                  <a:srgbClr val="404040"/>
                </a:solidFill>
                <a:latin typeface="Times New Roman"/>
                <a:cs typeface="Times New Roman"/>
              </a:rPr>
              <a:t>bụi</a:t>
            </a:r>
            <a:r>
              <a:rPr sz="1100" b="1" spc="-45" dirty="0">
                <a:solidFill>
                  <a:srgbClr val="404040"/>
                </a:solidFill>
                <a:latin typeface="Times New Roman"/>
                <a:cs typeface="Times New Roman"/>
              </a:rPr>
              <a:t> </a:t>
            </a:r>
            <a:r>
              <a:rPr sz="1100" b="1" spc="-25" dirty="0">
                <a:solidFill>
                  <a:srgbClr val="404040"/>
                </a:solidFill>
                <a:latin typeface="Times New Roman"/>
                <a:cs typeface="Times New Roman"/>
              </a:rPr>
              <a:t>bẩn</a:t>
            </a:r>
            <a:r>
              <a:rPr sz="1100" b="1" spc="-55" dirty="0">
                <a:solidFill>
                  <a:srgbClr val="404040"/>
                </a:solidFill>
                <a:latin typeface="Times New Roman"/>
                <a:cs typeface="Times New Roman"/>
              </a:rPr>
              <a:t> </a:t>
            </a:r>
            <a:r>
              <a:rPr sz="1100" b="1" spc="-25" dirty="0">
                <a:solidFill>
                  <a:srgbClr val="404040"/>
                </a:solidFill>
                <a:latin typeface="Times New Roman"/>
                <a:cs typeface="Times New Roman"/>
              </a:rPr>
              <a:t>nên</a:t>
            </a:r>
            <a:r>
              <a:rPr sz="1100" b="1" spc="-55" dirty="0">
                <a:solidFill>
                  <a:srgbClr val="404040"/>
                </a:solidFill>
                <a:latin typeface="Times New Roman"/>
                <a:cs typeface="Times New Roman"/>
              </a:rPr>
              <a:t> </a:t>
            </a:r>
            <a:r>
              <a:rPr sz="1100" b="1" spc="-15" dirty="0">
                <a:solidFill>
                  <a:srgbClr val="404040"/>
                </a:solidFill>
                <a:latin typeface="Times New Roman"/>
                <a:cs typeface="Times New Roman"/>
              </a:rPr>
              <a:t>tắm</a:t>
            </a:r>
            <a:r>
              <a:rPr sz="1100" b="1" spc="-65" dirty="0">
                <a:solidFill>
                  <a:srgbClr val="404040"/>
                </a:solidFill>
                <a:latin typeface="Times New Roman"/>
                <a:cs typeface="Times New Roman"/>
              </a:rPr>
              <a:t> </a:t>
            </a:r>
            <a:r>
              <a:rPr sz="1100" b="1" spc="-20" dirty="0">
                <a:solidFill>
                  <a:srgbClr val="404040"/>
                </a:solidFill>
                <a:latin typeface="Times New Roman"/>
                <a:cs typeface="Times New Roman"/>
              </a:rPr>
              <a:t>sạch </a:t>
            </a:r>
            <a:r>
              <a:rPr sz="1100" b="1" spc="-25" dirty="0">
                <a:solidFill>
                  <a:srgbClr val="404040"/>
                </a:solidFill>
                <a:latin typeface="Times New Roman"/>
                <a:cs typeface="Times New Roman"/>
              </a:rPr>
              <a:t>bằng</a:t>
            </a:r>
            <a:r>
              <a:rPr sz="1100" b="1" spc="-40" dirty="0">
                <a:solidFill>
                  <a:srgbClr val="404040"/>
                </a:solidFill>
                <a:latin typeface="Times New Roman"/>
                <a:cs typeface="Times New Roman"/>
              </a:rPr>
              <a:t> </a:t>
            </a:r>
            <a:r>
              <a:rPr sz="1100" b="1" spc="-20" dirty="0">
                <a:solidFill>
                  <a:srgbClr val="404040"/>
                </a:solidFill>
                <a:latin typeface="Times New Roman"/>
                <a:cs typeface="Times New Roman"/>
              </a:rPr>
              <a:t>xà</a:t>
            </a:r>
            <a:r>
              <a:rPr sz="1100" b="1" spc="-35" dirty="0">
                <a:solidFill>
                  <a:srgbClr val="404040"/>
                </a:solidFill>
                <a:latin typeface="Times New Roman"/>
                <a:cs typeface="Times New Roman"/>
              </a:rPr>
              <a:t> </a:t>
            </a:r>
            <a:r>
              <a:rPr sz="1100" b="1" spc="-30" dirty="0">
                <a:solidFill>
                  <a:srgbClr val="404040"/>
                </a:solidFill>
                <a:latin typeface="Times New Roman"/>
                <a:cs typeface="Times New Roman"/>
              </a:rPr>
              <a:t>phòng</a:t>
            </a:r>
            <a:r>
              <a:rPr sz="1100" b="1" spc="-50" dirty="0">
                <a:solidFill>
                  <a:srgbClr val="404040"/>
                </a:solidFill>
                <a:latin typeface="Times New Roman"/>
                <a:cs typeface="Times New Roman"/>
              </a:rPr>
              <a:t> </a:t>
            </a:r>
            <a:r>
              <a:rPr sz="1100" b="1" dirty="0">
                <a:solidFill>
                  <a:srgbClr val="404040"/>
                </a:solidFill>
                <a:latin typeface="Times New Roman"/>
                <a:cs typeface="Times New Roman"/>
              </a:rPr>
              <a:t>,</a:t>
            </a:r>
            <a:r>
              <a:rPr sz="1100" b="1" spc="-25" dirty="0">
                <a:solidFill>
                  <a:srgbClr val="404040"/>
                </a:solidFill>
                <a:latin typeface="Times New Roman"/>
                <a:cs typeface="Times New Roman"/>
              </a:rPr>
              <a:t> nước </a:t>
            </a:r>
            <a:r>
              <a:rPr sz="1100" b="1" spc="-20" dirty="0">
                <a:solidFill>
                  <a:srgbClr val="404040"/>
                </a:solidFill>
                <a:latin typeface="Times New Roman"/>
                <a:cs typeface="Times New Roman"/>
              </a:rPr>
              <a:t>nóng</a:t>
            </a:r>
            <a:endParaRPr sz="1100">
              <a:latin typeface="Times New Roman"/>
              <a:cs typeface="Times New Roman"/>
            </a:endParaRPr>
          </a:p>
        </p:txBody>
      </p:sp>
      <p:pic>
        <p:nvPicPr>
          <p:cNvPr id="15" name="object 15"/>
          <p:cNvPicPr/>
          <p:nvPr/>
        </p:nvPicPr>
        <p:blipFill>
          <a:blip r:embed="rId5" cstate="print"/>
          <a:stretch>
            <a:fillRect/>
          </a:stretch>
        </p:blipFill>
        <p:spPr>
          <a:xfrm>
            <a:off x="8978900" y="4686300"/>
            <a:ext cx="1435100" cy="939800"/>
          </a:xfrm>
          <a:prstGeom prst="rect">
            <a:avLst/>
          </a:prstGeom>
        </p:spPr>
      </p:pic>
      <p:sp>
        <p:nvSpPr>
          <p:cNvPr id="16" name="object 16"/>
          <p:cNvSpPr txBox="1"/>
          <p:nvPr/>
        </p:nvSpPr>
        <p:spPr>
          <a:xfrm>
            <a:off x="9198102" y="4951603"/>
            <a:ext cx="989965" cy="373380"/>
          </a:xfrm>
          <a:prstGeom prst="rect">
            <a:avLst/>
          </a:prstGeom>
        </p:spPr>
        <p:txBody>
          <a:bodyPr vert="horz" wrap="square" lIns="0" tIns="33019" rIns="0" bIns="0" rtlCol="0">
            <a:spAutoFit/>
          </a:bodyPr>
          <a:lstStyle/>
          <a:p>
            <a:pPr marL="182880" marR="5080" indent="-170815">
              <a:lnSpc>
                <a:spcPts val="1300"/>
              </a:lnSpc>
              <a:spcBef>
                <a:spcPts val="259"/>
              </a:spcBef>
            </a:pPr>
            <a:r>
              <a:rPr sz="1200" b="1" dirty="0">
                <a:solidFill>
                  <a:srgbClr val="404040"/>
                </a:solidFill>
                <a:latin typeface="Times New Roman"/>
                <a:cs typeface="Times New Roman"/>
              </a:rPr>
              <a:t>Cuốn</a:t>
            </a:r>
            <a:r>
              <a:rPr sz="1200" b="1" spc="-40" dirty="0">
                <a:solidFill>
                  <a:srgbClr val="404040"/>
                </a:solidFill>
                <a:latin typeface="Times New Roman"/>
                <a:cs typeface="Times New Roman"/>
              </a:rPr>
              <a:t> </a:t>
            </a:r>
            <a:r>
              <a:rPr sz="1200" b="1" dirty="0">
                <a:solidFill>
                  <a:srgbClr val="404040"/>
                </a:solidFill>
                <a:latin typeface="Times New Roman"/>
                <a:cs typeface="Times New Roman"/>
              </a:rPr>
              <a:t>trôi cả </a:t>
            </a:r>
            <a:r>
              <a:rPr sz="1200" b="1" spc="-25" dirty="0">
                <a:solidFill>
                  <a:srgbClr val="404040"/>
                </a:solidFill>
                <a:latin typeface="Times New Roman"/>
                <a:cs typeface="Times New Roman"/>
              </a:rPr>
              <a:t>vi </a:t>
            </a:r>
            <a:r>
              <a:rPr sz="1200" b="1" dirty="0">
                <a:solidFill>
                  <a:srgbClr val="404040"/>
                </a:solidFill>
                <a:latin typeface="Times New Roman"/>
                <a:cs typeface="Times New Roman"/>
              </a:rPr>
              <a:t>khuẩn</a:t>
            </a:r>
            <a:r>
              <a:rPr sz="1200" b="1" spc="-55" dirty="0">
                <a:solidFill>
                  <a:srgbClr val="404040"/>
                </a:solidFill>
                <a:latin typeface="Times New Roman"/>
                <a:cs typeface="Times New Roman"/>
              </a:rPr>
              <a:t> </a:t>
            </a:r>
            <a:r>
              <a:rPr sz="1200" b="1" spc="-25" dirty="0">
                <a:solidFill>
                  <a:srgbClr val="404040"/>
                </a:solidFill>
                <a:latin typeface="Times New Roman"/>
                <a:cs typeface="Times New Roman"/>
              </a:rPr>
              <a:t>tốt</a:t>
            </a:r>
            <a:endParaRPr sz="1200">
              <a:latin typeface="Times New Roman"/>
              <a:cs typeface="Times New Roman"/>
            </a:endParaRPr>
          </a:p>
        </p:txBody>
      </p:sp>
      <p:pic>
        <p:nvPicPr>
          <p:cNvPr id="17" name="object 17"/>
          <p:cNvPicPr/>
          <p:nvPr/>
        </p:nvPicPr>
        <p:blipFill>
          <a:blip r:embed="rId5" cstate="print"/>
          <a:stretch>
            <a:fillRect/>
          </a:stretch>
        </p:blipFill>
        <p:spPr>
          <a:xfrm>
            <a:off x="5880100" y="4635500"/>
            <a:ext cx="1435100" cy="939800"/>
          </a:xfrm>
          <a:prstGeom prst="rect">
            <a:avLst/>
          </a:prstGeom>
        </p:spPr>
      </p:pic>
      <p:sp>
        <p:nvSpPr>
          <p:cNvPr id="18" name="object 18"/>
          <p:cNvSpPr txBox="1"/>
          <p:nvPr/>
        </p:nvSpPr>
        <p:spPr>
          <a:xfrm>
            <a:off x="6022085" y="4900676"/>
            <a:ext cx="1146175" cy="373380"/>
          </a:xfrm>
          <a:prstGeom prst="rect">
            <a:avLst/>
          </a:prstGeom>
        </p:spPr>
        <p:txBody>
          <a:bodyPr vert="horz" wrap="square" lIns="0" tIns="33019" rIns="0" bIns="0" rtlCol="0">
            <a:spAutoFit/>
          </a:bodyPr>
          <a:lstStyle/>
          <a:p>
            <a:pPr marL="15240" marR="5080" indent="-3175">
              <a:lnSpc>
                <a:spcPts val="1300"/>
              </a:lnSpc>
              <a:spcBef>
                <a:spcPts val="259"/>
              </a:spcBef>
            </a:pPr>
            <a:r>
              <a:rPr sz="1200" b="1" dirty="0">
                <a:solidFill>
                  <a:srgbClr val="404040"/>
                </a:solidFill>
                <a:latin typeface="Times New Roman"/>
                <a:cs typeface="Times New Roman"/>
              </a:rPr>
              <a:t>Nguyên</a:t>
            </a:r>
            <a:r>
              <a:rPr sz="1200" b="1" spc="-40" dirty="0">
                <a:solidFill>
                  <a:srgbClr val="404040"/>
                </a:solidFill>
                <a:latin typeface="Times New Roman"/>
                <a:cs typeface="Times New Roman"/>
              </a:rPr>
              <a:t> </a:t>
            </a:r>
            <a:r>
              <a:rPr sz="1200" b="1" dirty="0">
                <a:solidFill>
                  <a:srgbClr val="404040"/>
                </a:solidFill>
                <a:latin typeface="Times New Roman"/>
                <a:cs typeface="Times New Roman"/>
              </a:rPr>
              <a:t>nhân</a:t>
            </a:r>
            <a:r>
              <a:rPr sz="1200" b="1" spc="-55" dirty="0">
                <a:solidFill>
                  <a:srgbClr val="404040"/>
                </a:solidFill>
                <a:latin typeface="Times New Roman"/>
                <a:cs typeface="Times New Roman"/>
              </a:rPr>
              <a:t> </a:t>
            </a:r>
            <a:r>
              <a:rPr sz="1200" b="1" spc="-25" dirty="0">
                <a:solidFill>
                  <a:srgbClr val="404040"/>
                </a:solidFill>
                <a:latin typeface="Times New Roman"/>
                <a:cs typeface="Times New Roman"/>
              </a:rPr>
              <a:t>gây </a:t>
            </a:r>
            <a:r>
              <a:rPr sz="1200" b="1" dirty="0">
                <a:solidFill>
                  <a:srgbClr val="404040"/>
                </a:solidFill>
                <a:latin typeface="Times New Roman"/>
                <a:cs typeface="Times New Roman"/>
              </a:rPr>
              <a:t>ra</a:t>
            </a:r>
            <a:r>
              <a:rPr sz="1200" b="1" spc="-10" dirty="0">
                <a:solidFill>
                  <a:srgbClr val="404040"/>
                </a:solidFill>
                <a:latin typeface="Times New Roman"/>
                <a:cs typeface="Times New Roman"/>
              </a:rPr>
              <a:t> </a:t>
            </a:r>
            <a:r>
              <a:rPr sz="1200" b="1" dirty="0">
                <a:solidFill>
                  <a:srgbClr val="404040"/>
                </a:solidFill>
                <a:latin typeface="Times New Roman"/>
                <a:cs typeface="Times New Roman"/>
              </a:rPr>
              <a:t>mùi</a:t>
            </a:r>
            <a:r>
              <a:rPr sz="1200" b="1" spc="5" dirty="0">
                <a:solidFill>
                  <a:srgbClr val="404040"/>
                </a:solidFill>
                <a:latin typeface="Times New Roman"/>
                <a:cs typeface="Times New Roman"/>
              </a:rPr>
              <a:t> </a:t>
            </a:r>
            <a:r>
              <a:rPr sz="1200" b="1" dirty="0">
                <a:solidFill>
                  <a:srgbClr val="404040"/>
                </a:solidFill>
                <a:latin typeface="Times New Roman"/>
                <a:cs typeface="Times New Roman"/>
              </a:rPr>
              <a:t>hôi,</a:t>
            </a:r>
            <a:r>
              <a:rPr sz="1200" b="1" spc="-15" dirty="0">
                <a:solidFill>
                  <a:srgbClr val="404040"/>
                </a:solidFill>
                <a:latin typeface="Times New Roman"/>
                <a:cs typeface="Times New Roman"/>
              </a:rPr>
              <a:t> </a:t>
            </a:r>
            <a:r>
              <a:rPr sz="1200" b="1" spc="-30" dirty="0">
                <a:solidFill>
                  <a:srgbClr val="404040"/>
                </a:solidFill>
                <a:latin typeface="Times New Roman"/>
                <a:cs typeface="Times New Roman"/>
              </a:rPr>
              <a:t>khắm</a:t>
            </a:r>
            <a:endParaRPr sz="1200">
              <a:latin typeface="Times New Roman"/>
              <a:cs typeface="Times New Roman"/>
            </a:endParaRPr>
          </a:p>
        </p:txBody>
      </p:sp>
      <p:grpSp>
        <p:nvGrpSpPr>
          <p:cNvPr id="19" name="object 19"/>
          <p:cNvGrpSpPr/>
          <p:nvPr/>
        </p:nvGrpSpPr>
        <p:grpSpPr>
          <a:xfrm>
            <a:off x="8974328" y="3922395"/>
            <a:ext cx="442595" cy="527050"/>
            <a:chOff x="8974328" y="3922395"/>
            <a:chExt cx="442595" cy="527050"/>
          </a:xfrm>
        </p:grpSpPr>
        <p:pic>
          <p:nvPicPr>
            <p:cNvPr id="20" name="object 20"/>
            <p:cNvPicPr/>
            <p:nvPr/>
          </p:nvPicPr>
          <p:blipFill>
            <a:blip r:embed="rId6" cstate="print"/>
            <a:stretch>
              <a:fillRect/>
            </a:stretch>
          </p:blipFill>
          <p:spPr>
            <a:xfrm>
              <a:off x="9338818" y="4366260"/>
              <a:ext cx="78104" cy="82931"/>
            </a:xfrm>
            <a:prstGeom prst="rect">
              <a:avLst/>
            </a:prstGeom>
          </p:spPr>
        </p:pic>
        <p:sp>
          <p:nvSpPr>
            <p:cNvPr id="21" name="object 21"/>
            <p:cNvSpPr/>
            <p:nvPr/>
          </p:nvSpPr>
          <p:spPr>
            <a:xfrm>
              <a:off x="8974328" y="3922395"/>
              <a:ext cx="403860" cy="476884"/>
            </a:xfrm>
            <a:custGeom>
              <a:avLst/>
              <a:gdLst/>
              <a:ahLst/>
              <a:cxnLst/>
              <a:rect l="l" t="t" r="r" b="b"/>
              <a:pathLst>
                <a:path w="403859" h="476885">
                  <a:moveTo>
                    <a:pt x="19557" y="0"/>
                  </a:moveTo>
                  <a:lnTo>
                    <a:pt x="0" y="16255"/>
                  </a:lnTo>
                  <a:lnTo>
                    <a:pt x="384048" y="476376"/>
                  </a:lnTo>
                  <a:lnTo>
                    <a:pt x="403605" y="460120"/>
                  </a:lnTo>
                  <a:lnTo>
                    <a:pt x="19557" y="0"/>
                  </a:lnTo>
                  <a:close/>
                </a:path>
              </a:pathLst>
            </a:custGeom>
            <a:solidFill>
              <a:srgbClr val="C79A6B"/>
            </a:solidFill>
          </p:spPr>
          <p:txBody>
            <a:bodyPr wrap="square" lIns="0" tIns="0" rIns="0" bIns="0" rtlCol="0"/>
            <a:lstStyle/>
            <a:p>
              <a:endParaRPr/>
            </a:p>
          </p:txBody>
        </p:sp>
      </p:grpSp>
      <p:sp>
        <p:nvSpPr>
          <p:cNvPr id="22" name="object 22"/>
          <p:cNvSpPr/>
          <p:nvPr/>
        </p:nvSpPr>
        <p:spPr>
          <a:xfrm>
            <a:off x="7724648" y="5115686"/>
            <a:ext cx="832485" cy="76200"/>
          </a:xfrm>
          <a:custGeom>
            <a:avLst/>
            <a:gdLst/>
            <a:ahLst/>
            <a:cxnLst/>
            <a:rect l="l" t="t" r="r" b="b"/>
            <a:pathLst>
              <a:path w="832484" h="76200">
                <a:moveTo>
                  <a:pt x="832485" y="25400"/>
                </a:moveTo>
                <a:lnTo>
                  <a:pt x="76200" y="25400"/>
                </a:lnTo>
                <a:lnTo>
                  <a:pt x="76200" y="0"/>
                </a:lnTo>
                <a:lnTo>
                  <a:pt x="0" y="38100"/>
                </a:lnTo>
                <a:lnTo>
                  <a:pt x="76200" y="76200"/>
                </a:lnTo>
                <a:lnTo>
                  <a:pt x="76200" y="50800"/>
                </a:lnTo>
                <a:lnTo>
                  <a:pt x="832485" y="50800"/>
                </a:lnTo>
                <a:lnTo>
                  <a:pt x="832485" y="25400"/>
                </a:lnTo>
                <a:close/>
              </a:path>
            </a:pathLst>
          </a:custGeom>
          <a:solidFill>
            <a:srgbClr val="C79A6B"/>
          </a:solidFill>
        </p:spPr>
        <p:txBody>
          <a:bodyPr wrap="square" lIns="0" tIns="0" rIns="0" bIns="0" rtlCol="0"/>
          <a:lstStyle/>
          <a:p>
            <a:endParaRPr/>
          </a:p>
        </p:txBody>
      </p:sp>
      <p:grpSp>
        <p:nvGrpSpPr>
          <p:cNvPr id="23" name="object 23"/>
          <p:cNvGrpSpPr/>
          <p:nvPr/>
        </p:nvGrpSpPr>
        <p:grpSpPr>
          <a:xfrm>
            <a:off x="6637146" y="3930522"/>
            <a:ext cx="417195" cy="494030"/>
            <a:chOff x="6637146" y="3930522"/>
            <a:chExt cx="417195" cy="494030"/>
          </a:xfrm>
        </p:grpSpPr>
        <p:sp>
          <p:nvSpPr>
            <p:cNvPr id="24" name="object 24"/>
            <p:cNvSpPr/>
            <p:nvPr/>
          </p:nvSpPr>
          <p:spPr>
            <a:xfrm>
              <a:off x="6637146" y="3980687"/>
              <a:ext cx="378460" cy="443865"/>
            </a:xfrm>
            <a:custGeom>
              <a:avLst/>
              <a:gdLst/>
              <a:ahLst/>
              <a:cxnLst/>
              <a:rect l="l" t="t" r="r" b="b"/>
              <a:pathLst>
                <a:path w="378459" h="443864">
                  <a:moveTo>
                    <a:pt x="358394" y="0"/>
                  </a:moveTo>
                  <a:lnTo>
                    <a:pt x="0" y="427100"/>
                  </a:lnTo>
                  <a:lnTo>
                    <a:pt x="19430" y="443484"/>
                  </a:lnTo>
                  <a:lnTo>
                    <a:pt x="377951" y="16382"/>
                  </a:lnTo>
                  <a:lnTo>
                    <a:pt x="358394" y="0"/>
                  </a:lnTo>
                  <a:close/>
                </a:path>
              </a:pathLst>
            </a:custGeom>
            <a:solidFill>
              <a:srgbClr val="C79A6B"/>
            </a:solidFill>
          </p:spPr>
          <p:txBody>
            <a:bodyPr wrap="square" lIns="0" tIns="0" rIns="0" bIns="0" rtlCol="0"/>
            <a:lstStyle/>
            <a:p>
              <a:endParaRPr/>
            </a:p>
          </p:txBody>
        </p:sp>
        <p:pic>
          <p:nvPicPr>
            <p:cNvPr id="25" name="object 25"/>
            <p:cNvPicPr/>
            <p:nvPr/>
          </p:nvPicPr>
          <p:blipFill>
            <a:blip r:embed="rId7" cstate="print"/>
            <a:stretch>
              <a:fillRect/>
            </a:stretch>
          </p:blipFill>
          <p:spPr>
            <a:xfrm>
              <a:off x="6976109" y="3930522"/>
              <a:ext cx="78232" cy="82931"/>
            </a:xfrm>
            <a:prstGeom prst="rect">
              <a:avLst/>
            </a:prstGeom>
          </p:spPr>
        </p:pic>
      </p:grpSp>
      <p:sp>
        <p:nvSpPr>
          <p:cNvPr id="26" name="object 26"/>
          <p:cNvSpPr txBox="1"/>
          <p:nvPr/>
        </p:nvSpPr>
        <p:spPr>
          <a:xfrm>
            <a:off x="6245733" y="5797702"/>
            <a:ext cx="4317365" cy="1008380"/>
          </a:xfrm>
          <a:prstGeom prst="rect">
            <a:avLst/>
          </a:prstGeom>
        </p:spPr>
        <p:txBody>
          <a:bodyPr vert="horz" wrap="square" lIns="0" tIns="8890" rIns="0" bIns="0" rtlCol="0">
            <a:spAutoFit/>
          </a:bodyPr>
          <a:lstStyle/>
          <a:p>
            <a:pPr marL="12700" marR="5080" indent="152400">
              <a:lnSpc>
                <a:spcPct val="101200"/>
              </a:lnSpc>
              <a:spcBef>
                <a:spcPts val="70"/>
              </a:spcBef>
            </a:pPr>
            <a:r>
              <a:rPr sz="1600" dirty="0">
                <a:latin typeface="Times New Roman"/>
                <a:cs typeface="Times New Roman"/>
              </a:rPr>
              <a:t>Đối</a:t>
            </a:r>
            <a:r>
              <a:rPr sz="1600" spc="-30" dirty="0">
                <a:latin typeface="Times New Roman"/>
                <a:cs typeface="Times New Roman"/>
              </a:rPr>
              <a:t> </a:t>
            </a:r>
            <a:r>
              <a:rPr sz="1600" dirty="0">
                <a:latin typeface="Times New Roman"/>
                <a:cs typeface="Times New Roman"/>
              </a:rPr>
              <a:t>với</a:t>
            </a:r>
            <a:r>
              <a:rPr sz="1600" spc="-25" dirty="0">
                <a:latin typeface="Times New Roman"/>
                <a:cs typeface="Times New Roman"/>
              </a:rPr>
              <a:t> </a:t>
            </a:r>
            <a:r>
              <a:rPr sz="1600" dirty="0">
                <a:latin typeface="Times New Roman"/>
                <a:cs typeface="Times New Roman"/>
              </a:rPr>
              <a:t>vùng</a:t>
            </a:r>
            <a:r>
              <a:rPr sz="1600" spc="-40" dirty="0">
                <a:latin typeface="Times New Roman"/>
                <a:cs typeface="Times New Roman"/>
              </a:rPr>
              <a:t> </a:t>
            </a:r>
            <a:r>
              <a:rPr sz="1600" dirty="0">
                <a:latin typeface="Times New Roman"/>
                <a:cs typeface="Times New Roman"/>
              </a:rPr>
              <a:t>nhạy</a:t>
            </a:r>
            <a:r>
              <a:rPr sz="1600" spc="-30" dirty="0">
                <a:latin typeface="Times New Roman"/>
                <a:cs typeface="Times New Roman"/>
              </a:rPr>
              <a:t> </a:t>
            </a:r>
            <a:r>
              <a:rPr sz="1600" dirty="0">
                <a:latin typeface="Times New Roman"/>
                <a:cs typeface="Times New Roman"/>
              </a:rPr>
              <a:t>cảm,</a:t>
            </a:r>
            <a:r>
              <a:rPr sz="1600" spc="25" dirty="0">
                <a:latin typeface="Times New Roman"/>
                <a:cs typeface="Times New Roman"/>
              </a:rPr>
              <a:t> </a:t>
            </a:r>
            <a:r>
              <a:rPr sz="1600" dirty="0">
                <a:latin typeface="Times New Roman"/>
                <a:cs typeface="Times New Roman"/>
              </a:rPr>
              <a:t>điều</a:t>
            </a:r>
            <a:r>
              <a:rPr sz="1600" spc="-20" dirty="0">
                <a:latin typeface="Times New Roman"/>
                <a:cs typeface="Times New Roman"/>
              </a:rPr>
              <a:t> </a:t>
            </a:r>
            <a:r>
              <a:rPr sz="1600" dirty="0">
                <a:latin typeface="Times New Roman"/>
                <a:cs typeface="Times New Roman"/>
              </a:rPr>
              <a:t>quan</a:t>
            </a:r>
            <a:r>
              <a:rPr sz="1600" spc="-45" dirty="0">
                <a:latin typeface="Times New Roman"/>
                <a:cs typeface="Times New Roman"/>
              </a:rPr>
              <a:t> </a:t>
            </a:r>
            <a:r>
              <a:rPr sz="1600" dirty="0">
                <a:latin typeface="Times New Roman"/>
                <a:cs typeface="Times New Roman"/>
              </a:rPr>
              <a:t>trọng</a:t>
            </a:r>
            <a:r>
              <a:rPr sz="1600" spc="-20" dirty="0">
                <a:latin typeface="Times New Roman"/>
                <a:cs typeface="Times New Roman"/>
              </a:rPr>
              <a:t> </a:t>
            </a:r>
            <a:r>
              <a:rPr sz="1600" dirty="0">
                <a:latin typeface="Times New Roman"/>
                <a:cs typeface="Times New Roman"/>
              </a:rPr>
              <a:t>là</a:t>
            </a:r>
            <a:r>
              <a:rPr sz="1600" spc="-25" dirty="0">
                <a:latin typeface="Times New Roman"/>
                <a:cs typeface="Times New Roman"/>
              </a:rPr>
              <a:t> </a:t>
            </a:r>
            <a:r>
              <a:rPr sz="1600" dirty="0">
                <a:latin typeface="Times New Roman"/>
                <a:cs typeface="Times New Roman"/>
              </a:rPr>
              <a:t>phải </a:t>
            </a:r>
            <a:r>
              <a:rPr sz="1600" spc="-25" dirty="0">
                <a:latin typeface="Times New Roman"/>
                <a:cs typeface="Times New Roman"/>
              </a:rPr>
              <a:t>có </a:t>
            </a:r>
            <a:r>
              <a:rPr sz="1600" dirty="0">
                <a:latin typeface="Times New Roman"/>
                <a:cs typeface="Times New Roman"/>
              </a:rPr>
              <a:t>kiến</a:t>
            </a:r>
            <a:r>
              <a:rPr sz="1600" spc="-15" dirty="0">
                <a:latin typeface="Times New Roman"/>
                <a:cs typeface="Times New Roman"/>
              </a:rPr>
              <a:t> </a:t>
            </a:r>
            <a:r>
              <a:rPr sz="1600" dirty="0">
                <a:latin typeface="Times New Roman"/>
                <a:cs typeface="Times New Roman"/>
              </a:rPr>
              <a:t>thức</a:t>
            </a:r>
            <a:r>
              <a:rPr sz="1600" spc="-25" dirty="0">
                <a:latin typeface="Times New Roman"/>
                <a:cs typeface="Times New Roman"/>
              </a:rPr>
              <a:t> </a:t>
            </a:r>
            <a:r>
              <a:rPr sz="1600" dirty="0">
                <a:latin typeface="Times New Roman"/>
                <a:cs typeface="Times New Roman"/>
              </a:rPr>
              <a:t>về</a:t>
            </a:r>
            <a:r>
              <a:rPr sz="1600" spc="-15" dirty="0">
                <a:latin typeface="Times New Roman"/>
                <a:cs typeface="Times New Roman"/>
              </a:rPr>
              <a:t> </a:t>
            </a:r>
            <a:r>
              <a:rPr sz="1600" dirty="0">
                <a:latin typeface="Times New Roman"/>
                <a:cs typeface="Times New Roman"/>
              </a:rPr>
              <a:t>sự</a:t>
            </a:r>
            <a:r>
              <a:rPr sz="1600" spc="-25" dirty="0">
                <a:latin typeface="Times New Roman"/>
                <a:cs typeface="Times New Roman"/>
              </a:rPr>
              <a:t> </a:t>
            </a:r>
            <a:r>
              <a:rPr sz="1600" dirty="0">
                <a:latin typeface="Times New Roman"/>
                <a:cs typeface="Times New Roman"/>
              </a:rPr>
              <a:t>cân</a:t>
            </a:r>
            <a:r>
              <a:rPr sz="1600" spc="-10" dirty="0">
                <a:latin typeface="Times New Roman"/>
                <a:cs typeface="Times New Roman"/>
              </a:rPr>
              <a:t> </a:t>
            </a:r>
            <a:r>
              <a:rPr sz="1600" dirty="0">
                <a:latin typeface="Times New Roman"/>
                <a:cs typeface="Times New Roman"/>
              </a:rPr>
              <a:t>bằng</a:t>
            </a:r>
            <a:r>
              <a:rPr sz="1600" spc="-35" dirty="0">
                <a:latin typeface="Times New Roman"/>
                <a:cs typeface="Times New Roman"/>
              </a:rPr>
              <a:t> </a:t>
            </a:r>
            <a:r>
              <a:rPr sz="1600" dirty="0">
                <a:latin typeface="Times New Roman"/>
                <a:cs typeface="Times New Roman"/>
              </a:rPr>
              <a:t>pH</a:t>
            </a:r>
            <a:r>
              <a:rPr sz="1600" spc="-25" dirty="0">
                <a:latin typeface="Times New Roman"/>
                <a:cs typeface="Times New Roman"/>
              </a:rPr>
              <a:t> </a:t>
            </a:r>
            <a:r>
              <a:rPr sz="1600" dirty="0">
                <a:latin typeface="Times New Roman"/>
                <a:cs typeface="Times New Roman"/>
              </a:rPr>
              <a:t>và</a:t>
            </a:r>
            <a:r>
              <a:rPr sz="1600" spc="-15" dirty="0">
                <a:latin typeface="Times New Roman"/>
                <a:cs typeface="Times New Roman"/>
              </a:rPr>
              <a:t> </a:t>
            </a:r>
            <a:r>
              <a:rPr sz="1600" dirty="0">
                <a:latin typeface="Times New Roman"/>
                <a:cs typeface="Times New Roman"/>
              </a:rPr>
              <a:t>cơ</a:t>
            </a:r>
            <a:r>
              <a:rPr sz="1600" spc="-10" dirty="0">
                <a:latin typeface="Times New Roman"/>
                <a:cs typeface="Times New Roman"/>
              </a:rPr>
              <a:t> </a:t>
            </a:r>
            <a:r>
              <a:rPr sz="1600" dirty="0">
                <a:latin typeface="Times New Roman"/>
                <a:cs typeface="Times New Roman"/>
              </a:rPr>
              <a:t>chế</a:t>
            </a:r>
            <a:r>
              <a:rPr sz="1600" spc="-15" dirty="0">
                <a:latin typeface="Times New Roman"/>
                <a:cs typeface="Times New Roman"/>
              </a:rPr>
              <a:t> </a:t>
            </a:r>
            <a:r>
              <a:rPr sz="1600" dirty="0">
                <a:latin typeface="Times New Roman"/>
                <a:cs typeface="Times New Roman"/>
              </a:rPr>
              <a:t>tự</a:t>
            </a:r>
            <a:r>
              <a:rPr sz="1600" spc="-20" dirty="0">
                <a:latin typeface="Times New Roman"/>
                <a:cs typeface="Times New Roman"/>
              </a:rPr>
              <a:t> </a:t>
            </a:r>
            <a:r>
              <a:rPr sz="1600" dirty="0">
                <a:latin typeface="Times New Roman"/>
                <a:cs typeface="Times New Roman"/>
              </a:rPr>
              <a:t>làm</a:t>
            </a:r>
            <a:r>
              <a:rPr sz="1600" spc="5" dirty="0">
                <a:latin typeface="Times New Roman"/>
                <a:cs typeface="Times New Roman"/>
              </a:rPr>
              <a:t> </a:t>
            </a:r>
            <a:r>
              <a:rPr sz="1600" spc="-20" dirty="0">
                <a:latin typeface="Times New Roman"/>
                <a:cs typeface="Times New Roman"/>
              </a:rPr>
              <a:t>sạch</a:t>
            </a:r>
            <a:endParaRPr sz="1600">
              <a:latin typeface="Times New Roman"/>
              <a:cs typeface="Times New Roman"/>
            </a:endParaRPr>
          </a:p>
          <a:p>
            <a:pPr marL="12700" marR="300990">
              <a:lnSpc>
                <a:spcPts val="1939"/>
              </a:lnSpc>
              <a:spcBef>
                <a:spcPts val="60"/>
              </a:spcBef>
            </a:pPr>
            <a:r>
              <a:rPr sz="1600" dirty="0">
                <a:latin typeface="Times New Roman"/>
                <a:cs typeface="Times New Roman"/>
              </a:rPr>
              <a:t>của</a:t>
            </a:r>
            <a:r>
              <a:rPr sz="1600" spc="-20" dirty="0">
                <a:latin typeface="Times New Roman"/>
                <a:cs typeface="Times New Roman"/>
              </a:rPr>
              <a:t> </a:t>
            </a:r>
            <a:r>
              <a:rPr sz="1600" dirty="0">
                <a:latin typeface="Times New Roman"/>
                <a:cs typeface="Times New Roman"/>
              </a:rPr>
              <a:t>âm</a:t>
            </a:r>
            <a:r>
              <a:rPr sz="1600" spc="-10" dirty="0">
                <a:latin typeface="Times New Roman"/>
                <a:cs typeface="Times New Roman"/>
              </a:rPr>
              <a:t> </a:t>
            </a:r>
            <a:r>
              <a:rPr sz="1600" dirty="0">
                <a:latin typeface="Times New Roman"/>
                <a:cs typeface="Times New Roman"/>
              </a:rPr>
              <a:t>đạo</a:t>
            </a:r>
            <a:r>
              <a:rPr sz="1600" spc="-25" dirty="0">
                <a:latin typeface="Times New Roman"/>
                <a:cs typeface="Times New Roman"/>
              </a:rPr>
              <a:t> </a:t>
            </a:r>
            <a:r>
              <a:rPr sz="1600" dirty="0">
                <a:latin typeface="Times New Roman"/>
                <a:cs typeface="Times New Roman"/>
              </a:rPr>
              <a:t>để</a:t>
            </a:r>
            <a:r>
              <a:rPr sz="1600" spc="-30" dirty="0">
                <a:latin typeface="Times New Roman"/>
                <a:cs typeface="Times New Roman"/>
              </a:rPr>
              <a:t> </a:t>
            </a:r>
            <a:r>
              <a:rPr sz="1600" dirty="0">
                <a:latin typeface="Times New Roman"/>
                <a:cs typeface="Times New Roman"/>
              </a:rPr>
              <a:t>thực</a:t>
            </a:r>
            <a:r>
              <a:rPr sz="1600" spc="-20" dirty="0">
                <a:latin typeface="Times New Roman"/>
                <a:cs typeface="Times New Roman"/>
              </a:rPr>
              <a:t> </a:t>
            </a:r>
            <a:r>
              <a:rPr sz="1600" dirty="0">
                <a:latin typeface="Times New Roman"/>
                <a:cs typeface="Times New Roman"/>
              </a:rPr>
              <a:t>hiện</a:t>
            </a:r>
            <a:r>
              <a:rPr sz="1600" spc="-15" dirty="0">
                <a:latin typeface="Times New Roman"/>
                <a:cs typeface="Times New Roman"/>
              </a:rPr>
              <a:t> </a:t>
            </a:r>
            <a:r>
              <a:rPr sz="1600" dirty="0">
                <a:latin typeface="Times New Roman"/>
                <a:cs typeface="Times New Roman"/>
              </a:rPr>
              <a:t>các</a:t>
            </a:r>
            <a:r>
              <a:rPr sz="1600" spc="-20" dirty="0">
                <a:latin typeface="Times New Roman"/>
                <a:cs typeface="Times New Roman"/>
              </a:rPr>
              <a:t> </a:t>
            </a:r>
            <a:r>
              <a:rPr sz="1600" dirty="0">
                <a:latin typeface="Times New Roman"/>
                <a:cs typeface="Times New Roman"/>
              </a:rPr>
              <a:t>biện</a:t>
            </a:r>
            <a:r>
              <a:rPr sz="1600" spc="-15" dirty="0">
                <a:latin typeface="Times New Roman"/>
                <a:cs typeface="Times New Roman"/>
              </a:rPr>
              <a:t> </a:t>
            </a:r>
            <a:r>
              <a:rPr sz="1600" dirty="0">
                <a:latin typeface="Times New Roman"/>
                <a:cs typeface="Times New Roman"/>
              </a:rPr>
              <a:t>pháp</a:t>
            </a:r>
            <a:r>
              <a:rPr sz="1600" spc="-20" dirty="0">
                <a:latin typeface="Times New Roman"/>
                <a:cs typeface="Times New Roman"/>
              </a:rPr>
              <a:t> </a:t>
            </a:r>
            <a:r>
              <a:rPr sz="1600" b="1" dirty="0">
                <a:solidFill>
                  <a:srgbClr val="FF0000"/>
                </a:solidFill>
                <a:latin typeface="Times New Roman"/>
                <a:cs typeface="Times New Roman"/>
              </a:rPr>
              <a:t>chăm</a:t>
            </a:r>
            <a:r>
              <a:rPr sz="1600" b="1" spc="-5" dirty="0">
                <a:solidFill>
                  <a:srgbClr val="FF0000"/>
                </a:solidFill>
                <a:latin typeface="Times New Roman"/>
                <a:cs typeface="Times New Roman"/>
              </a:rPr>
              <a:t> </a:t>
            </a:r>
            <a:r>
              <a:rPr sz="1600" b="1" spc="-25" dirty="0">
                <a:solidFill>
                  <a:srgbClr val="FF0000"/>
                </a:solidFill>
                <a:latin typeface="Times New Roman"/>
                <a:cs typeface="Times New Roman"/>
              </a:rPr>
              <a:t>sóc </a:t>
            </a:r>
            <a:r>
              <a:rPr sz="1600" b="1" dirty="0">
                <a:solidFill>
                  <a:srgbClr val="FF0000"/>
                </a:solidFill>
                <a:latin typeface="Times New Roman"/>
                <a:cs typeface="Times New Roman"/>
              </a:rPr>
              <a:t>đúng</a:t>
            </a:r>
            <a:r>
              <a:rPr sz="1600" b="1" spc="-45" dirty="0">
                <a:solidFill>
                  <a:srgbClr val="FF0000"/>
                </a:solidFill>
                <a:latin typeface="Times New Roman"/>
                <a:cs typeface="Times New Roman"/>
              </a:rPr>
              <a:t> </a:t>
            </a:r>
            <a:r>
              <a:rPr sz="1600" b="1" spc="-10" dirty="0">
                <a:solidFill>
                  <a:srgbClr val="FF0000"/>
                </a:solidFill>
                <a:latin typeface="Times New Roman"/>
                <a:cs typeface="Times New Roman"/>
              </a:rPr>
              <a:t>cách.</a:t>
            </a:r>
            <a:endParaRPr sz="1600">
              <a:latin typeface="Times New Roman"/>
              <a:cs typeface="Times New Roman"/>
            </a:endParaRPr>
          </a:p>
        </p:txBody>
      </p:sp>
      <p:pic>
        <p:nvPicPr>
          <p:cNvPr id="27" name="object 27"/>
          <p:cNvPicPr/>
          <p:nvPr/>
        </p:nvPicPr>
        <p:blipFill>
          <a:blip r:embed="rId8" cstate="print"/>
          <a:stretch>
            <a:fillRect/>
          </a:stretch>
        </p:blipFill>
        <p:spPr>
          <a:xfrm>
            <a:off x="8978900" y="3327400"/>
            <a:ext cx="889000" cy="508000"/>
          </a:xfrm>
          <a:prstGeom prst="rect">
            <a:avLst/>
          </a:prstGeom>
        </p:spPr>
      </p:pic>
      <p:pic>
        <p:nvPicPr>
          <p:cNvPr id="28" name="object 28"/>
          <p:cNvPicPr/>
          <p:nvPr/>
        </p:nvPicPr>
        <p:blipFill>
          <a:blip r:embed="rId9" cstate="print"/>
          <a:stretch>
            <a:fillRect/>
          </a:stretch>
        </p:blipFill>
        <p:spPr>
          <a:xfrm>
            <a:off x="5334000" y="4064000"/>
            <a:ext cx="838200" cy="609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50" y="0"/>
            <a:ext cx="12204700" cy="6870700"/>
            <a:chOff x="-6350" y="0"/>
            <a:chExt cx="12204700" cy="6870700"/>
          </a:xfrm>
        </p:grpSpPr>
        <p:sp>
          <p:nvSpPr>
            <p:cNvPr id="3" name="object 3"/>
            <p:cNvSpPr/>
            <p:nvPr/>
          </p:nvSpPr>
          <p:spPr>
            <a:xfrm>
              <a:off x="11549126" y="38"/>
              <a:ext cx="643255" cy="669925"/>
            </a:xfrm>
            <a:custGeom>
              <a:avLst/>
              <a:gdLst/>
              <a:ahLst/>
              <a:cxnLst/>
              <a:rect l="l" t="t" r="r" b="b"/>
              <a:pathLst>
                <a:path w="643254" h="669925">
                  <a:moveTo>
                    <a:pt x="642848" y="0"/>
                  </a:moveTo>
                  <a:lnTo>
                    <a:pt x="0" y="0"/>
                  </a:lnTo>
                  <a:lnTo>
                    <a:pt x="0" y="669632"/>
                  </a:lnTo>
                  <a:lnTo>
                    <a:pt x="642848" y="669632"/>
                  </a:lnTo>
                  <a:lnTo>
                    <a:pt x="642848" y="0"/>
                  </a:lnTo>
                  <a:close/>
                </a:path>
              </a:pathLst>
            </a:custGeom>
            <a:solidFill>
              <a:srgbClr val="5281AC"/>
            </a:solidFill>
          </p:spPr>
          <p:txBody>
            <a:bodyPr wrap="square" lIns="0" tIns="0" rIns="0" bIns="0" rtlCol="0"/>
            <a:lstStyle/>
            <a:p>
              <a:endParaRPr/>
            </a:p>
          </p:txBody>
        </p:sp>
        <p:sp>
          <p:nvSpPr>
            <p:cNvPr id="4" name="object 4"/>
            <p:cNvSpPr/>
            <p:nvPr/>
          </p:nvSpPr>
          <p:spPr>
            <a:xfrm>
              <a:off x="11549126" y="38"/>
              <a:ext cx="643255" cy="669925"/>
            </a:xfrm>
            <a:custGeom>
              <a:avLst/>
              <a:gdLst/>
              <a:ahLst/>
              <a:cxnLst/>
              <a:rect l="l" t="t" r="r" b="b"/>
              <a:pathLst>
                <a:path w="643254" h="669925">
                  <a:moveTo>
                    <a:pt x="0" y="669632"/>
                  </a:moveTo>
                  <a:lnTo>
                    <a:pt x="642848" y="669632"/>
                  </a:lnTo>
                  <a:lnTo>
                    <a:pt x="642848" y="0"/>
                  </a:lnTo>
                  <a:lnTo>
                    <a:pt x="0" y="0"/>
                  </a:lnTo>
                  <a:lnTo>
                    <a:pt x="0" y="669632"/>
                  </a:lnTo>
                  <a:close/>
                </a:path>
              </a:pathLst>
            </a:custGeom>
            <a:ln w="12699">
              <a:solidFill>
                <a:srgbClr val="5281AC"/>
              </a:solidFill>
            </a:ln>
          </p:spPr>
          <p:txBody>
            <a:bodyPr wrap="square" lIns="0" tIns="0" rIns="0" bIns="0" rtlCol="0"/>
            <a:lstStyle/>
            <a:p>
              <a:endParaRPr/>
            </a:p>
          </p:txBody>
        </p:sp>
        <p:sp>
          <p:nvSpPr>
            <p:cNvPr id="5" name="object 5"/>
            <p:cNvSpPr/>
            <p:nvPr/>
          </p:nvSpPr>
          <p:spPr>
            <a:xfrm>
              <a:off x="0" y="0"/>
              <a:ext cx="11870690" cy="6858000"/>
            </a:xfrm>
            <a:custGeom>
              <a:avLst/>
              <a:gdLst/>
              <a:ahLst/>
              <a:cxnLst/>
              <a:rect l="l" t="t" r="r" b="b"/>
              <a:pathLst>
                <a:path w="11870690" h="6858000">
                  <a:moveTo>
                    <a:pt x="0" y="674751"/>
                  </a:moveTo>
                  <a:lnTo>
                    <a:pt x="11870563" y="674751"/>
                  </a:lnTo>
                </a:path>
                <a:path w="11870690" h="6858000">
                  <a:moveTo>
                    <a:pt x="11549126" y="0"/>
                  </a:moveTo>
                  <a:lnTo>
                    <a:pt x="11549126" y="6857999"/>
                  </a:lnTo>
                </a:path>
              </a:pathLst>
            </a:custGeom>
            <a:ln w="12700">
              <a:solidFill>
                <a:srgbClr val="A6A6A6"/>
              </a:solidFill>
            </a:ln>
          </p:spPr>
          <p:txBody>
            <a:bodyPr wrap="square" lIns="0" tIns="0" rIns="0" bIns="0" rtlCol="0"/>
            <a:lstStyle/>
            <a:p>
              <a:endParaRPr/>
            </a:p>
          </p:txBody>
        </p:sp>
      </p:grpSp>
      <p:sp>
        <p:nvSpPr>
          <p:cNvPr id="6" name="object 6"/>
          <p:cNvSpPr txBox="1"/>
          <p:nvPr/>
        </p:nvSpPr>
        <p:spPr>
          <a:xfrm>
            <a:off x="9903968" y="6510325"/>
            <a:ext cx="138430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85858"/>
                </a:solidFill>
                <a:latin typeface="Arial"/>
                <a:cs typeface="Arial"/>
              </a:rPr>
              <a:t>MADE</a:t>
            </a:r>
            <a:r>
              <a:rPr sz="1400" spc="-20" dirty="0">
                <a:solidFill>
                  <a:srgbClr val="585858"/>
                </a:solidFill>
                <a:latin typeface="Arial"/>
                <a:cs typeface="Arial"/>
              </a:rPr>
              <a:t> </a:t>
            </a:r>
            <a:r>
              <a:rPr sz="1400" dirty="0">
                <a:solidFill>
                  <a:srgbClr val="585858"/>
                </a:solidFill>
                <a:latin typeface="Arial"/>
                <a:cs typeface="Arial"/>
              </a:rPr>
              <a:t>IN</a:t>
            </a:r>
            <a:r>
              <a:rPr sz="1400" spc="-15" dirty="0">
                <a:solidFill>
                  <a:srgbClr val="585858"/>
                </a:solidFill>
                <a:latin typeface="Arial"/>
                <a:cs typeface="Arial"/>
              </a:rPr>
              <a:t> </a:t>
            </a:r>
            <a:r>
              <a:rPr sz="1400" spc="-20" dirty="0">
                <a:solidFill>
                  <a:srgbClr val="585858"/>
                </a:solidFill>
                <a:latin typeface="Arial"/>
                <a:cs typeface="Arial"/>
              </a:rPr>
              <a:t>JAPAN</a:t>
            </a:r>
            <a:endParaRPr sz="1400">
              <a:latin typeface="Arial"/>
              <a:cs typeface="Arial"/>
            </a:endParaRPr>
          </a:p>
        </p:txBody>
      </p:sp>
      <p:sp>
        <p:nvSpPr>
          <p:cNvPr id="7" name="object 7"/>
          <p:cNvSpPr txBox="1"/>
          <p:nvPr/>
        </p:nvSpPr>
        <p:spPr>
          <a:xfrm>
            <a:off x="392074" y="3505580"/>
            <a:ext cx="4236720" cy="1122680"/>
          </a:xfrm>
          <a:prstGeom prst="rect">
            <a:avLst/>
          </a:prstGeom>
        </p:spPr>
        <p:txBody>
          <a:bodyPr vert="horz" wrap="square" lIns="0" tIns="12700" rIns="0" bIns="0" rtlCol="0">
            <a:spAutoFit/>
          </a:bodyPr>
          <a:lstStyle/>
          <a:p>
            <a:pPr marL="12700">
              <a:lnSpc>
                <a:spcPct val="100000"/>
              </a:lnSpc>
              <a:spcBef>
                <a:spcPts val="100"/>
              </a:spcBef>
            </a:pPr>
            <a:r>
              <a:rPr sz="7200" spc="-10" dirty="0">
                <a:solidFill>
                  <a:srgbClr val="5281AC"/>
                </a:solidFill>
                <a:latin typeface="Arial"/>
                <a:cs typeface="Arial"/>
              </a:rPr>
              <a:t>AmabiRes</a:t>
            </a:r>
            <a:endParaRPr sz="7200">
              <a:latin typeface="Arial"/>
              <a:cs typeface="Arial"/>
            </a:endParaRPr>
          </a:p>
        </p:txBody>
      </p:sp>
      <p:sp>
        <p:nvSpPr>
          <p:cNvPr id="8" name="object 8"/>
          <p:cNvSpPr txBox="1"/>
          <p:nvPr/>
        </p:nvSpPr>
        <p:spPr>
          <a:xfrm>
            <a:off x="392074" y="4598034"/>
            <a:ext cx="3575685" cy="1122680"/>
          </a:xfrm>
          <a:prstGeom prst="rect">
            <a:avLst/>
          </a:prstGeom>
        </p:spPr>
        <p:txBody>
          <a:bodyPr vert="horz" wrap="square" lIns="0" tIns="12700" rIns="0" bIns="0" rtlCol="0">
            <a:spAutoFit/>
          </a:bodyPr>
          <a:lstStyle/>
          <a:p>
            <a:pPr marL="12700">
              <a:lnSpc>
                <a:spcPct val="100000"/>
              </a:lnSpc>
              <a:spcBef>
                <a:spcPts val="100"/>
              </a:spcBef>
            </a:pPr>
            <a:r>
              <a:rPr sz="7200" spc="-10" dirty="0">
                <a:solidFill>
                  <a:srgbClr val="5281AC"/>
                </a:solidFill>
                <a:latin typeface="Arial"/>
                <a:cs typeface="Arial"/>
              </a:rPr>
              <a:t>Platinum</a:t>
            </a:r>
            <a:endParaRPr sz="7200">
              <a:latin typeface="Arial"/>
              <a:cs typeface="Arial"/>
            </a:endParaRPr>
          </a:p>
        </p:txBody>
      </p:sp>
      <p:sp>
        <p:nvSpPr>
          <p:cNvPr id="9" name="object 9"/>
          <p:cNvSpPr txBox="1"/>
          <p:nvPr/>
        </p:nvSpPr>
        <p:spPr>
          <a:xfrm>
            <a:off x="575868" y="3498342"/>
            <a:ext cx="43307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585858"/>
                </a:solidFill>
                <a:latin typeface="Times New Roman"/>
                <a:cs typeface="Times New Roman"/>
              </a:rPr>
              <a:t>Sự</a:t>
            </a:r>
            <a:r>
              <a:rPr sz="1800" b="1" spc="-35" dirty="0">
                <a:solidFill>
                  <a:srgbClr val="585858"/>
                </a:solidFill>
                <a:latin typeface="Times New Roman"/>
                <a:cs typeface="Times New Roman"/>
              </a:rPr>
              <a:t> </a:t>
            </a:r>
            <a:r>
              <a:rPr sz="1800" b="1" dirty="0">
                <a:solidFill>
                  <a:srgbClr val="585858"/>
                </a:solidFill>
                <a:latin typeface="Times New Roman"/>
                <a:cs typeface="Times New Roman"/>
              </a:rPr>
              <a:t>chăm</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sóc</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tinh</a:t>
            </a:r>
            <a:r>
              <a:rPr sz="1800" b="1" spc="-25" dirty="0">
                <a:solidFill>
                  <a:srgbClr val="585858"/>
                </a:solidFill>
                <a:latin typeface="Times New Roman"/>
                <a:cs typeface="Times New Roman"/>
              </a:rPr>
              <a:t> </a:t>
            </a:r>
            <a:r>
              <a:rPr sz="1800" b="1" dirty="0">
                <a:solidFill>
                  <a:srgbClr val="585858"/>
                </a:solidFill>
                <a:latin typeface="Times New Roman"/>
                <a:cs typeface="Times New Roman"/>
              </a:rPr>
              <a:t>tế</a:t>
            </a:r>
            <a:r>
              <a:rPr sz="1800" b="1" spc="-25" dirty="0">
                <a:solidFill>
                  <a:srgbClr val="585858"/>
                </a:solidFill>
                <a:latin typeface="Times New Roman"/>
                <a:cs typeface="Times New Roman"/>
              </a:rPr>
              <a:t> </a:t>
            </a:r>
            <a:r>
              <a:rPr sz="1800" b="1" dirty="0">
                <a:solidFill>
                  <a:srgbClr val="585858"/>
                </a:solidFill>
                <a:latin typeface="Times New Roman"/>
                <a:cs typeface="Times New Roman"/>
              </a:rPr>
              <a:t>dành</a:t>
            </a:r>
            <a:r>
              <a:rPr sz="1800" b="1" spc="-15" dirty="0">
                <a:solidFill>
                  <a:srgbClr val="585858"/>
                </a:solidFill>
                <a:latin typeface="Times New Roman"/>
                <a:cs typeface="Times New Roman"/>
              </a:rPr>
              <a:t> </a:t>
            </a:r>
            <a:r>
              <a:rPr sz="1800" b="1" dirty="0">
                <a:solidFill>
                  <a:srgbClr val="585858"/>
                </a:solidFill>
                <a:latin typeface="Times New Roman"/>
                <a:cs typeface="Times New Roman"/>
              </a:rPr>
              <a:t>riêng</a:t>
            </a:r>
            <a:r>
              <a:rPr sz="1800" b="1" spc="-30" dirty="0">
                <a:solidFill>
                  <a:srgbClr val="585858"/>
                </a:solidFill>
                <a:latin typeface="Times New Roman"/>
                <a:cs typeface="Times New Roman"/>
              </a:rPr>
              <a:t> </a:t>
            </a:r>
            <a:r>
              <a:rPr sz="1800" b="1" dirty="0">
                <a:solidFill>
                  <a:srgbClr val="585858"/>
                </a:solidFill>
                <a:latin typeface="Times New Roman"/>
                <a:cs typeface="Times New Roman"/>
              </a:rPr>
              <a:t>cho</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phái</a:t>
            </a:r>
            <a:r>
              <a:rPr sz="1800" b="1" spc="-15" dirty="0">
                <a:solidFill>
                  <a:srgbClr val="585858"/>
                </a:solidFill>
                <a:latin typeface="Times New Roman"/>
                <a:cs typeface="Times New Roman"/>
              </a:rPr>
              <a:t> </a:t>
            </a:r>
            <a:r>
              <a:rPr sz="1800" b="1" spc="-25" dirty="0">
                <a:solidFill>
                  <a:srgbClr val="585858"/>
                </a:solidFill>
                <a:latin typeface="Times New Roman"/>
                <a:cs typeface="Times New Roman"/>
              </a:rPr>
              <a:t>đẹp</a:t>
            </a:r>
            <a:endParaRPr sz="1800">
              <a:latin typeface="Times New Roman"/>
              <a:cs typeface="Times New Roman"/>
            </a:endParaRPr>
          </a:p>
        </p:txBody>
      </p:sp>
      <p:sp>
        <p:nvSpPr>
          <p:cNvPr id="10" name="object 10"/>
          <p:cNvSpPr txBox="1"/>
          <p:nvPr/>
        </p:nvSpPr>
        <p:spPr>
          <a:xfrm>
            <a:off x="980338" y="4582160"/>
            <a:ext cx="2223770" cy="292735"/>
          </a:xfrm>
          <a:prstGeom prst="rect">
            <a:avLst/>
          </a:prstGeom>
        </p:spPr>
        <p:txBody>
          <a:bodyPr vert="horz" wrap="square" lIns="0" tIns="12700" rIns="0" bIns="0" rtlCol="0">
            <a:spAutoFit/>
          </a:bodyPr>
          <a:lstStyle/>
          <a:p>
            <a:pPr marL="12700">
              <a:lnSpc>
                <a:spcPct val="100000"/>
              </a:lnSpc>
              <a:spcBef>
                <a:spcPts val="100"/>
              </a:spcBef>
              <a:tabLst>
                <a:tab pos="1156970" algn="l"/>
              </a:tabLst>
            </a:pPr>
            <a:r>
              <a:rPr sz="1750" b="1" spc="-120" dirty="0">
                <a:solidFill>
                  <a:srgbClr val="5281AC"/>
                </a:solidFill>
                <a:latin typeface="Malgun Gothic"/>
                <a:cs typeface="Malgun Gothic"/>
              </a:rPr>
              <a:t>ア</a:t>
            </a:r>
            <a:r>
              <a:rPr sz="1750" b="1" spc="-125" dirty="0">
                <a:solidFill>
                  <a:srgbClr val="5281AC"/>
                </a:solidFill>
                <a:latin typeface="Malgun Gothic"/>
                <a:cs typeface="Malgun Gothic"/>
              </a:rPr>
              <a:t>マ</a:t>
            </a:r>
            <a:r>
              <a:rPr sz="1750" b="1" spc="-240" dirty="0">
                <a:solidFill>
                  <a:srgbClr val="5281AC"/>
                </a:solidFill>
                <a:latin typeface="Malgun Gothic"/>
                <a:cs typeface="Malgun Gothic"/>
              </a:rPr>
              <a:t>ビ</a:t>
            </a:r>
            <a:r>
              <a:rPr sz="1750" b="1" spc="-495" dirty="0">
                <a:solidFill>
                  <a:srgbClr val="5281AC"/>
                </a:solidFill>
                <a:latin typeface="Malgun Gothic"/>
                <a:cs typeface="Malgun Gothic"/>
              </a:rPr>
              <a:t>リ</a:t>
            </a:r>
            <a:r>
              <a:rPr sz="1750" b="1" spc="-60" dirty="0">
                <a:solidFill>
                  <a:srgbClr val="5281AC"/>
                </a:solidFill>
                <a:latin typeface="Malgun Gothic"/>
                <a:cs typeface="Malgun Gothic"/>
              </a:rPr>
              <a:t>ス</a:t>
            </a:r>
            <a:r>
              <a:rPr sz="1750" b="1" dirty="0">
                <a:solidFill>
                  <a:srgbClr val="5281AC"/>
                </a:solidFill>
                <a:latin typeface="Malgun Gothic"/>
                <a:cs typeface="Malgun Gothic"/>
              </a:rPr>
              <a:t>	</a:t>
            </a:r>
            <a:r>
              <a:rPr sz="1750" b="1" spc="-180" dirty="0">
                <a:solidFill>
                  <a:srgbClr val="5281AC"/>
                </a:solidFill>
                <a:latin typeface="Malgun Gothic"/>
                <a:cs typeface="Malgun Gothic"/>
              </a:rPr>
              <a:t>プ</a:t>
            </a:r>
            <a:r>
              <a:rPr sz="1750" b="1" spc="-170" dirty="0">
                <a:solidFill>
                  <a:srgbClr val="5281AC"/>
                </a:solidFill>
                <a:latin typeface="Malgun Gothic"/>
                <a:cs typeface="Malgun Gothic"/>
              </a:rPr>
              <a:t>ラ</a:t>
            </a:r>
            <a:r>
              <a:rPr sz="1750" b="1" spc="-60" dirty="0">
                <a:solidFill>
                  <a:srgbClr val="5281AC"/>
                </a:solidFill>
                <a:latin typeface="Malgun Gothic"/>
                <a:cs typeface="Malgun Gothic"/>
              </a:rPr>
              <a:t>チナ</a:t>
            </a:r>
            <a:r>
              <a:rPr sz="1750" b="1" spc="-50" dirty="0">
                <a:solidFill>
                  <a:srgbClr val="5281AC"/>
                </a:solidFill>
                <a:latin typeface="Malgun Gothic"/>
                <a:cs typeface="Malgun Gothic"/>
              </a:rPr>
              <a:t>ム</a:t>
            </a:r>
            <a:endParaRPr sz="1750">
              <a:latin typeface="Malgun Gothic"/>
              <a:cs typeface="Malgun Gothic"/>
            </a:endParaRPr>
          </a:p>
        </p:txBody>
      </p:sp>
      <p:sp>
        <p:nvSpPr>
          <p:cNvPr id="11" name="object 11"/>
          <p:cNvSpPr txBox="1"/>
          <p:nvPr/>
        </p:nvSpPr>
        <p:spPr>
          <a:xfrm>
            <a:off x="392074" y="147954"/>
            <a:ext cx="1293495" cy="760095"/>
          </a:xfrm>
          <a:prstGeom prst="rect">
            <a:avLst/>
          </a:prstGeom>
        </p:spPr>
        <p:txBody>
          <a:bodyPr vert="horz" wrap="square" lIns="0" tIns="9525" rIns="0" bIns="0" rtlCol="0">
            <a:spAutoFit/>
          </a:bodyPr>
          <a:lstStyle/>
          <a:p>
            <a:pPr marL="12700" marR="5080">
              <a:lnSpc>
                <a:spcPct val="100800"/>
              </a:lnSpc>
              <a:spcBef>
                <a:spcPts val="75"/>
              </a:spcBef>
            </a:pPr>
            <a:r>
              <a:rPr sz="2400" spc="-150" dirty="0">
                <a:solidFill>
                  <a:srgbClr val="7999B9"/>
                </a:solidFill>
                <a:latin typeface="Arial"/>
                <a:cs typeface="Arial"/>
              </a:rPr>
              <a:t>AmabiRes </a:t>
            </a:r>
            <a:r>
              <a:rPr sz="2400" spc="-10" dirty="0">
                <a:solidFill>
                  <a:srgbClr val="7999B9"/>
                </a:solidFill>
                <a:latin typeface="Arial"/>
                <a:cs typeface="Arial"/>
              </a:rPr>
              <a:t>Platinum</a:t>
            </a:r>
            <a:endParaRPr sz="2400">
              <a:latin typeface="Arial"/>
              <a:cs typeface="Arial"/>
            </a:endParaRPr>
          </a:p>
        </p:txBody>
      </p:sp>
      <p:sp>
        <p:nvSpPr>
          <p:cNvPr id="12" name="object 12"/>
          <p:cNvSpPr txBox="1"/>
          <p:nvPr/>
        </p:nvSpPr>
        <p:spPr>
          <a:xfrm>
            <a:off x="11725020" y="4994647"/>
            <a:ext cx="224790" cy="1409065"/>
          </a:xfrm>
          <a:prstGeom prst="rect">
            <a:avLst/>
          </a:prstGeom>
        </p:spPr>
        <p:txBody>
          <a:bodyPr vert="vert270" wrap="square" lIns="0" tIns="0" rIns="0" bIns="0" rtlCol="0">
            <a:spAutoFit/>
          </a:bodyPr>
          <a:lstStyle/>
          <a:p>
            <a:pPr marL="12700">
              <a:lnSpc>
                <a:spcPts val="1650"/>
              </a:lnSpc>
            </a:pPr>
            <a:r>
              <a:rPr sz="1400" spc="-75" dirty="0">
                <a:solidFill>
                  <a:srgbClr val="7E7E7E"/>
                </a:solidFill>
                <a:latin typeface="Arial"/>
                <a:cs typeface="Arial"/>
              </a:rPr>
              <a:t>AmabiRis</a:t>
            </a:r>
            <a:r>
              <a:rPr sz="1400" spc="-140" dirty="0">
                <a:solidFill>
                  <a:srgbClr val="7E7E7E"/>
                </a:solidFill>
                <a:latin typeface="Arial"/>
                <a:cs typeface="Arial"/>
              </a:rPr>
              <a:t> </a:t>
            </a:r>
            <a:r>
              <a:rPr sz="1400" spc="-25" dirty="0">
                <a:solidFill>
                  <a:srgbClr val="7E7E7E"/>
                </a:solidFill>
                <a:latin typeface="Arial"/>
                <a:cs typeface="Arial"/>
              </a:rPr>
              <a:t>Platinum</a:t>
            </a:r>
            <a:endParaRPr sz="1400">
              <a:latin typeface="Arial"/>
              <a:cs typeface="Arial"/>
            </a:endParaRPr>
          </a:p>
        </p:txBody>
      </p:sp>
      <p:grpSp>
        <p:nvGrpSpPr>
          <p:cNvPr id="13" name="object 13"/>
          <p:cNvGrpSpPr/>
          <p:nvPr/>
        </p:nvGrpSpPr>
        <p:grpSpPr>
          <a:xfrm>
            <a:off x="-6350" y="1485900"/>
            <a:ext cx="11360150" cy="5378450"/>
            <a:chOff x="-6350" y="1485900"/>
            <a:chExt cx="11360150" cy="5378450"/>
          </a:xfrm>
        </p:grpSpPr>
        <p:pic>
          <p:nvPicPr>
            <p:cNvPr id="14" name="object 14"/>
            <p:cNvPicPr/>
            <p:nvPr/>
          </p:nvPicPr>
          <p:blipFill>
            <a:blip r:embed="rId2" cstate="print"/>
            <a:stretch>
              <a:fillRect/>
            </a:stretch>
          </p:blipFill>
          <p:spPr>
            <a:xfrm>
              <a:off x="469900" y="2019300"/>
              <a:ext cx="2171700" cy="1346200"/>
            </a:xfrm>
            <a:prstGeom prst="rect">
              <a:avLst/>
            </a:prstGeom>
          </p:spPr>
        </p:pic>
        <p:sp>
          <p:nvSpPr>
            <p:cNvPr id="15" name="object 15"/>
            <p:cNvSpPr/>
            <p:nvPr/>
          </p:nvSpPr>
          <p:spPr>
            <a:xfrm>
              <a:off x="0" y="6602129"/>
              <a:ext cx="5375275" cy="255904"/>
            </a:xfrm>
            <a:custGeom>
              <a:avLst/>
              <a:gdLst/>
              <a:ahLst/>
              <a:cxnLst/>
              <a:rect l="l" t="t" r="r" b="b"/>
              <a:pathLst>
                <a:path w="5375275" h="255904">
                  <a:moveTo>
                    <a:pt x="5375275" y="0"/>
                  </a:moveTo>
                  <a:lnTo>
                    <a:pt x="0" y="0"/>
                  </a:lnTo>
                  <a:lnTo>
                    <a:pt x="0" y="255866"/>
                  </a:lnTo>
                  <a:lnTo>
                    <a:pt x="5375275" y="255866"/>
                  </a:lnTo>
                  <a:lnTo>
                    <a:pt x="5375275" y="0"/>
                  </a:lnTo>
                  <a:close/>
                </a:path>
              </a:pathLst>
            </a:custGeom>
            <a:solidFill>
              <a:srgbClr val="404040"/>
            </a:solidFill>
          </p:spPr>
          <p:txBody>
            <a:bodyPr wrap="square" lIns="0" tIns="0" rIns="0" bIns="0" rtlCol="0"/>
            <a:lstStyle/>
            <a:p>
              <a:endParaRPr/>
            </a:p>
          </p:txBody>
        </p:sp>
        <p:sp>
          <p:nvSpPr>
            <p:cNvPr id="16" name="object 16"/>
            <p:cNvSpPr/>
            <p:nvPr/>
          </p:nvSpPr>
          <p:spPr>
            <a:xfrm>
              <a:off x="0" y="6602131"/>
              <a:ext cx="5824855" cy="255904"/>
            </a:xfrm>
            <a:custGeom>
              <a:avLst/>
              <a:gdLst/>
              <a:ahLst/>
              <a:cxnLst/>
              <a:rect l="l" t="t" r="r" b="b"/>
              <a:pathLst>
                <a:path w="5824855" h="255904">
                  <a:moveTo>
                    <a:pt x="0" y="255866"/>
                  </a:moveTo>
                  <a:lnTo>
                    <a:pt x="5824855" y="255866"/>
                  </a:lnTo>
                  <a:lnTo>
                    <a:pt x="5824855" y="0"/>
                  </a:lnTo>
                  <a:lnTo>
                    <a:pt x="0" y="0"/>
                  </a:lnTo>
                  <a:lnTo>
                    <a:pt x="0" y="255866"/>
                  </a:lnTo>
                  <a:close/>
                </a:path>
              </a:pathLst>
            </a:custGeom>
            <a:ln w="12700">
              <a:solidFill>
                <a:srgbClr val="404040"/>
              </a:solidFill>
            </a:ln>
          </p:spPr>
          <p:txBody>
            <a:bodyPr wrap="square" lIns="0" tIns="0" rIns="0" bIns="0" rtlCol="0"/>
            <a:lstStyle/>
            <a:p>
              <a:endParaRPr/>
            </a:p>
          </p:txBody>
        </p:sp>
        <p:sp>
          <p:nvSpPr>
            <p:cNvPr id="17" name="object 17"/>
            <p:cNvSpPr/>
            <p:nvPr/>
          </p:nvSpPr>
          <p:spPr>
            <a:xfrm>
              <a:off x="5375275" y="4905754"/>
              <a:ext cx="2174240" cy="1952625"/>
            </a:xfrm>
            <a:custGeom>
              <a:avLst/>
              <a:gdLst/>
              <a:ahLst/>
              <a:cxnLst/>
              <a:rect l="l" t="t" r="r" b="b"/>
              <a:pathLst>
                <a:path w="2174240" h="1952625">
                  <a:moveTo>
                    <a:pt x="0" y="1952244"/>
                  </a:moveTo>
                  <a:lnTo>
                    <a:pt x="2174240" y="1952244"/>
                  </a:lnTo>
                  <a:lnTo>
                    <a:pt x="2174240" y="0"/>
                  </a:lnTo>
                  <a:lnTo>
                    <a:pt x="0" y="0"/>
                  </a:lnTo>
                  <a:lnTo>
                    <a:pt x="0" y="1952244"/>
                  </a:lnTo>
                  <a:close/>
                </a:path>
              </a:pathLst>
            </a:custGeom>
            <a:ln w="12700">
              <a:solidFill>
                <a:srgbClr val="5281AC"/>
              </a:solidFill>
            </a:ln>
          </p:spPr>
          <p:txBody>
            <a:bodyPr wrap="square" lIns="0" tIns="0" rIns="0" bIns="0" rtlCol="0"/>
            <a:lstStyle/>
            <a:p>
              <a:endParaRPr/>
            </a:p>
          </p:txBody>
        </p:sp>
        <p:sp>
          <p:nvSpPr>
            <p:cNvPr id="18" name="object 18"/>
            <p:cNvSpPr/>
            <p:nvPr/>
          </p:nvSpPr>
          <p:spPr>
            <a:xfrm>
              <a:off x="5382895" y="3759200"/>
              <a:ext cx="3522345" cy="3098800"/>
            </a:xfrm>
            <a:custGeom>
              <a:avLst/>
              <a:gdLst/>
              <a:ahLst/>
              <a:cxnLst/>
              <a:rect l="l" t="t" r="r" b="b"/>
              <a:pathLst>
                <a:path w="3522345" h="3098800">
                  <a:moveTo>
                    <a:pt x="3522091" y="0"/>
                  </a:moveTo>
                  <a:lnTo>
                    <a:pt x="0" y="0"/>
                  </a:lnTo>
                  <a:lnTo>
                    <a:pt x="0" y="3098800"/>
                  </a:lnTo>
                  <a:lnTo>
                    <a:pt x="3522091" y="3098800"/>
                  </a:lnTo>
                  <a:lnTo>
                    <a:pt x="3522091" y="0"/>
                  </a:lnTo>
                  <a:close/>
                </a:path>
              </a:pathLst>
            </a:custGeom>
            <a:solidFill>
              <a:srgbClr val="5281AC"/>
            </a:solidFill>
          </p:spPr>
          <p:txBody>
            <a:bodyPr wrap="square" lIns="0" tIns="0" rIns="0" bIns="0" rtlCol="0"/>
            <a:lstStyle/>
            <a:p>
              <a:endParaRPr/>
            </a:p>
          </p:txBody>
        </p:sp>
        <p:sp>
          <p:nvSpPr>
            <p:cNvPr id="19" name="object 19"/>
            <p:cNvSpPr/>
            <p:nvPr/>
          </p:nvSpPr>
          <p:spPr>
            <a:xfrm>
              <a:off x="5382895" y="3759200"/>
              <a:ext cx="3522345" cy="3098800"/>
            </a:xfrm>
            <a:custGeom>
              <a:avLst/>
              <a:gdLst/>
              <a:ahLst/>
              <a:cxnLst/>
              <a:rect l="l" t="t" r="r" b="b"/>
              <a:pathLst>
                <a:path w="3522345" h="3098800">
                  <a:moveTo>
                    <a:pt x="0" y="3098800"/>
                  </a:moveTo>
                  <a:lnTo>
                    <a:pt x="3522091" y="3098800"/>
                  </a:lnTo>
                  <a:lnTo>
                    <a:pt x="3522091" y="0"/>
                  </a:lnTo>
                  <a:lnTo>
                    <a:pt x="0" y="0"/>
                  </a:lnTo>
                  <a:lnTo>
                    <a:pt x="0" y="3098800"/>
                  </a:lnTo>
                  <a:close/>
                </a:path>
              </a:pathLst>
            </a:custGeom>
            <a:ln w="12700">
              <a:solidFill>
                <a:srgbClr val="5281AC"/>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5930900" y="1485900"/>
              <a:ext cx="5422900" cy="4914900"/>
            </a:xfrm>
            <a:prstGeom prst="rect">
              <a:avLst/>
            </a:prstGeom>
          </p:spPr>
        </p:pic>
      </p:grpSp>
      <p:sp>
        <p:nvSpPr>
          <p:cNvPr id="21" name="object 21"/>
          <p:cNvSpPr txBox="1"/>
          <p:nvPr/>
        </p:nvSpPr>
        <p:spPr>
          <a:xfrm>
            <a:off x="516127" y="911733"/>
            <a:ext cx="5267960" cy="635000"/>
          </a:xfrm>
          <a:prstGeom prst="rect">
            <a:avLst/>
          </a:prstGeom>
        </p:spPr>
        <p:txBody>
          <a:bodyPr vert="horz" wrap="square" lIns="0" tIns="12065" rIns="0" bIns="0" rtlCol="0">
            <a:spAutoFit/>
          </a:bodyPr>
          <a:lstStyle/>
          <a:p>
            <a:pPr marL="12700">
              <a:lnSpc>
                <a:spcPct val="100000"/>
              </a:lnSpc>
              <a:spcBef>
                <a:spcPts val="95"/>
              </a:spcBef>
            </a:pPr>
            <a:r>
              <a:rPr sz="4000" dirty="0">
                <a:latin typeface="Yu Gothic"/>
                <a:cs typeface="Yu Gothic"/>
              </a:rPr>
              <a:t>③AmabiRes</a:t>
            </a:r>
            <a:r>
              <a:rPr sz="4000" spc="570" dirty="0">
                <a:latin typeface="Yu Gothic"/>
                <a:cs typeface="Yu Gothic"/>
              </a:rPr>
              <a:t> </a:t>
            </a:r>
            <a:r>
              <a:rPr sz="4000" spc="-10" dirty="0">
                <a:latin typeface="Yu Gothic"/>
                <a:cs typeface="Yu Gothic"/>
              </a:rPr>
              <a:t>Platinum</a:t>
            </a:r>
            <a:endParaRPr sz="4000">
              <a:latin typeface="Yu Gothic"/>
              <a:cs typeface="Yu Gothic"/>
            </a:endParaRPr>
          </a:p>
        </p:txBody>
      </p:sp>
      <p:sp>
        <p:nvSpPr>
          <p:cNvPr id="22" name="object 22"/>
          <p:cNvSpPr txBox="1"/>
          <p:nvPr/>
        </p:nvSpPr>
        <p:spPr>
          <a:xfrm>
            <a:off x="7900543" y="233934"/>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a:t>
            </a:r>
            <a:r>
              <a:rPr sz="1800" spc="5" dirty="0">
                <a:latin typeface="Times New Roman"/>
                <a:cs typeface="Times New Roman"/>
              </a:rPr>
              <a:t> </a:t>
            </a:r>
            <a:r>
              <a:rPr sz="1800" spc="-25" dirty="0">
                <a:latin typeface="Times New Roman"/>
                <a:cs typeface="Times New Roman"/>
              </a:rPr>
              <a:t>bộ</a:t>
            </a:r>
            <a:endParaRPr sz="180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50" y="0"/>
            <a:ext cx="12205970" cy="6615430"/>
            <a:chOff x="-6350" y="0"/>
            <a:chExt cx="12205970" cy="6615430"/>
          </a:xfrm>
        </p:grpSpPr>
        <p:sp>
          <p:nvSpPr>
            <p:cNvPr id="3" name="object 3"/>
            <p:cNvSpPr/>
            <p:nvPr/>
          </p:nvSpPr>
          <p:spPr>
            <a:xfrm>
              <a:off x="0" y="672973"/>
              <a:ext cx="12192000" cy="44450"/>
            </a:xfrm>
            <a:custGeom>
              <a:avLst/>
              <a:gdLst/>
              <a:ahLst/>
              <a:cxnLst/>
              <a:rect l="l" t="t" r="r" b="b"/>
              <a:pathLst>
                <a:path w="12192000" h="44450">
                  <a:moveTo>
                    <a:pt x="0" y="0"/>
                  </a:moveTo>
                  <a:lnTo>
                    <a:pt x="12192000" y="44450"/>
                  </a:lnTo>
                </a:path>
              </a:pathLst>
            </a:custGeom>
            <a:ln w="12700">
              <a:solidFill>
                <a:srgbClr val="BEBEBE"/>
              </a:solidFill>
            </a:ln>
          </p:spPr>
          <p:txBody>
            <a:bodyPr wrap="square" lIns="0" tIns="0" rIns="0" bIns="0" rtlCol="0"/>
            <a:lstStyle/>
            <a:p>
              <a:endParaRPr/>
            </a:p>
          </p:txBody>
        </p:sp>
        <p:sp>
          <p:nvSpPr>
            <p:cNvPr id="4" name="object 4"/>
            <p:cNvSpPr/>
            <p:nvPr/>
          </p:nvSpPr>
          <p:spPr>
            <a:xfrm>
              <a:off x="11539601" y="0"/>
              <a:ext cx="0" cy="6602730"/>
            </a:xfrm>
            <a:custGeom>
              <a:avLst/>
              <a:gdLst/>
              <a:ahLst/>
              <a:cxnLst/>
              <a:rect l="l" t="t" r="r" b="b"/>
              <a:pathLst>
                <a:path h="6602730">
                  <a:moveTo>
                    <a:pt x="0" y="0"/>
                  </a:moveTo>
                  <a:lnTo>
                    <a:pt x="0" y="6602133"/>
                  </a:lnTo>
                </a:path>
              </a:pathLst>
            </a:custGeom>
            <a:ln w="12701">
              <a:solidFill>
                <a:srgbClr val="BEBEBE"/>
              </a:solidFill>
            </a:ln>
          </p:spPr>
          <p:txBody>
            <a:bodyPr wrap="square" lIns="0" tIns="0" rIns="0" bIns="0" rtlCol="0"/>
            <a:lstStyle/>
            <a:p>
              <a:endParaRPr/>
            </a:p>
          </p:txBody>
        </p:sp>
        <p:sp>
          <p:nvSpPr>
            <p:cNvPr id="5" name="object 5"/>
            <p:cNvSpPr/>
            <p:nvPr/>
          </p:nvSpPr>
          <p:spPr>
            <a:xfrm>
              <a:off x="11550015" y="0"/>
              <a:ext cx="643255" cy="711200"/>
            </a:xfrm>
            <a:custGeom>
              <a:avLst/>
              <a:gdLst/>
              <a:ahLst/>
              <a:cxnLst/>
              <a:rect l="l" t="t" r="r" b="b"/>
              <a:pathLst>
                <a:path w="643254" h="711200">
                  <a:moveTo>
                    <a:pt x="642848" y="0"/>
                  </a:moveTo>
                  <a:lnTo>
                    <a:pt x="0" y="0"/>
                  </a:lnTo>
                  <a:lnTo>
                    <a:pt x="0" y="710958"/>
                  </a:lnTo>
                  <a:lnTo>
                    <a:pt x="642848" y="710958"/>
                  </a:lnTo>
                  <a:lnTo>
                    <a:pt x="642848" y="0"/>
                  </a:lnTo>
                  <a:close/>
                </a:path>
              </a:pathLst>
            </a:custGeom>
            <a:solidFill>
              <a:srgbClr val="5281AC"/>
            </a:solidFill>
          </p:spPr>
          <p:txBody>
            <a:bodyPr wrap="square" lIns="0" tIns="0" rIns="0" bIns="0" rtlCol="0"/>
            <a:lstStyle/>
            <a:p>
              <a:endParaRPr/>
            </a:p>
          </p:txBody>
        </p:sp>
        <p:sp>
          <p:nvSpPr>
            <p:cNvPr id="6" name="object 6"/>
            <p:cNvSpPr/>
            <p:nvPr/>
          </p:nvSpPr>
          <p:spPr>
            <a:xfrm>
              <a:off x="11550015" y="0"/>
              <a:ext cx="643255" cy="711200"/>
            </a:xfrm>
            <a:custGeom>
              <a:avLst/>
              <a:gdLst/>
              <a:ahLst/>
              <a:cxnLst/>
              <a:rect l="l" t="t" r="r" b="b"/>
              <a:pathLst>
                <a:path w="643254" h="711200">
                  <a:moveTo>
                    <a:pt x="0" y="710958"/>
                  </a:moveTo>
                  <a:lnTo>
                    <a:pt x="642848" y="710958"/>
                  </a:lnTo>
                  <a:lnTo>
                    <a:pt x="642848" y="0"/>
                  </a:lnTo>
                  <a:lnTo>
                    <a:pt x="0" y="0"/>
                  </a:lnTo>
                  <a:lnTo>
                    <a:pt x="0" y="710958"/>
                  </a:lnTo>
                  <a:close/>
                </a:path>
              </a:pathLst>
            </a:custGeom>
            <a:ln w="12700">
              <a:solidFill>
                <a:srgbClr val="5281AC"/>
              </a:solidFill>
            </a:ln>
          </p:spPr>
          <p:txBody>
            <a:bodyPr wrap="square" lIns="0" tIns="0" rIns="0" bIns="0" rtlCol="0"/>
            <a:lstStyle/>
            <a:p>
              <a:endParaRPr/>
            </a:p>
          </p:txBody>
        </p:sp>
        <p:sp>
          <p:nvSpPr>
            <p:cNvPr id="7" name="object 7"/>
            <p:cNvSpPr/>
            <p:nvPr/>
          </p:nvSpPr>
          <p:spPr>
            <a:xfrm>
              <a:off x="1822323" y="2163825"/>
              <a:ext cx="500380" cy="2002789"/>
            </a:xfrm>
            <a:custGeom>
              <a:avLst/>
              <a:gdLst/>
              <a:ahLst/>
              <a:cxnLst/>
              <a:rect l="l" t="t" r="r" b="b"/>
              <a:pathLst>
                <a:path w="500380" h="2002789">
                  <a:moveTo>
                    <a:pt x="500265" y="0"/>
                  </a:moveTo>
                  <a:lnTo>
                    <a:pt x="0" y="0"/>
                  </a:lnTo>
                  <a:lnTo>
                    <a:pt x="0" y="2002663"/>
                  </a:lnTo>
                  <a:lnTo>
                    <a:pt x="500265" y="2002663"/>
                  </a:lnTo>
                  <a:lnTo>
                    <a:pt x="500265" y="0"/>
                  </a:lnTo>
                  <a:close/>
                </a:path>
              </a:pathLst>
            </a:custGeom>
            <a:solidFill>
              <a:srgbClr val="30859C"/>
            </a:solidFill>
          </p:spPr>
          <p:txBody>
            <a:bodyPr wrap="square" lIns="0" tIns="0" rIns="0" bIns="0" rtlCol="0"/>
            <a:lstStyle/>
            <a:p>
              <a:endParaRPr/>
            </a:p>
          </p:txBody>
        </p:sp>
        <p:sp>
          <p:nvSpPr>
            <p:cNvPr id="8" name="object 8"/>
            <p:cNvSpPr/>
            <p:nvPr/>
          </p:nvSpPr>
          <p:spPr>
            <a:xfrm>
              <a:off x="2697733" y="2364105"/>
              <a:ext cx="500380" cy="1802764"/>
            </a:xfrm>
            <a:custGeom>
              <a:avLst/>
              <a:gdLst/>
              <a:ahLst/>
              <a:cxnLst/>
              <a:rect l="l" t="t" r="r" b="b"/>
              <a:pathLst>
                <a:path w="500380" h="1802764">
                  <a:moveTo>
                    <a:pt x="500265" y="0"/>
                  </a:moveTo>
                  <a:lnTo>
                    <a:pt x="0" y="0"/>
                  </a:lnTo>
                  <a:lnTo>
                    <a:pt x="0" y="1802384"/>
                  </a:lnTo>
                  <a:lnTo>
                    <a:pt x="500265" y="1802384"/>
                  </a:lnTo>
                  <a:lnTo>
                    <a:pt x="500265" y="0"/>
                  </a:lnTo>
                  <a:close/>
                </a:path>
              </a:pathLst>
            </a:custGeom>
            <a:solidFill>
              <a:srgbClr val="4AACC5"/>
            </a:solidFill>
          </p:spPr>
          <p:txBody>
            <a:bodyPr wrap="square" lIns="0" tIns="0" rIns="0" bIns="0" rtlCol="0"/>
            <a:lstStyle/>
            <a:p>
              <a:endParaRPr/>
            </a:p>
          </p:txBody>
        </p:sp>
        <p:sp>
          <p:nvSpPr>
            <p:cNvPr id="9" name="object 9"/>
            <p:cNvSpPr/>
            <p:nvPr/>
          </p:nvSpPr>
          <p:spPr>
            <a:xfrm>
              <a:off x="3573271" y="3107969"/>
              <a:ext cx="500380" cy="1058545"/>
            </a:xfrm>
            <a:custGeom>
              <a:avLst/>
              <a:gdLst/>
              <a:ahLst/>
              <a:cxnLst/>
              <a:rect l="l" t="t" r="r" b="b"/>
              <a:pathLst>
                <a:path w="500379" h="1058545">
                  <a:moveTo>
                    <a:pt x="500265" y="0"/>
                  </a:moveTo>
                  <a:lnTo>
                    <a:pt x="0" y="0"/>
                  </a:lnTo>
                  <a:lnTo>
                    <a:pt x="0" y="1058519"/>
                  </a:lnTo>
                  <a:lnTo>
                    <a:pt x="500265" y="1058519"/>
                  </a:lnTo>
                  <a:lnTo>
                    <a:pt x="500265" y="0"/>
                  </a:lnTo>
                  <a:close/>
                </a:path>
              </a:pathLst>
            </a:custGeom>
            <a:solidFill>
              <a:srgbClr val="92CDDD"/>
            </a:solidFill>
          </p:spPr>
          <p:txBody>
            <a:bodyPr wrap="square" lIns="0" tIns="0" rIns="0" bIns="0" rtlCol="0"/>
            <a:lstStyle/>
            <a:p>
              <a:endParaRPr/>
            </a:p>
          </p:txBody>
        </p:sp>
        <p:sp>
          <p:nvSpPr>
            <p:cNvPr id="10" name="object 10"/>
            <p:cNvSpPr/>
            <p:nvPr/>
          </p:nvSpPr>
          <p:spPr>
            <a:xfrm>
              <a:off x="4448683" y="3422662"/>
              <a:ext cx="500380" cy="744220"/>
            </a:xfrm>
            <a:custGeom>
              <a:avLst/>
              <a:gdLst/>
              <a:ahLst/>
              <a:cxnLst/>
              <a:rect l="l" t="t" r="r" b="b"/>
              <a:pathLst>
                <a:path w="500379" h="744220">
                  <a:moveTo>
                    <a:pt x="500265" y="0"/>
                  </a:moveTo>
                  <a:lnTo>
                    <a:pt x="0" y="0"/>
                  </a:lnTo>
                  <a:lnTo>
                    <a:pt x="0" y="743826"/>
                  </a:lnTo>
                  <a:lnTo>
                    <a:pt x="500265" y="743826"/>
                  </a:lnTo>
                  <a:lnTo>
                    <a:pt x="500265" y="0"/>
                  </a:lnTo>
                  <a:close/>
                </a:path>
              </a:pathLst>
            </a:custGeom>
            <a:solidFill>
              <a:srgbClr val="DBEDF4"/>
            </a:solidFill>
          </p:spPr>
          <p:txBody>
            <a:bodyPr wrap="square" lIns="0" tIns="0" rIns="0" bIns="0" rtlCol="0"/>
            <a:lstStyle/>
            <a:p>
              <a:endParaRPr/>
            </a:p>
          </p:txBody>
        </p:sp>
        <p:sp>
          <p:nvSpPr>
            <p:cNvPr id="11" name="object 11"/>
            <p:cNvSpPr/>
            <p:nvPr/>
          </p:nvSpPr>
          <p:spPr>
            <a:xfrm>
              <a:off x="5324221" y="3622928"/>
              <a:ext cx="500380" cy="543560"/>
            </a:xfrm>
            <a:custGeom>
              <a:avLst/>
              <a:gdLst/>
              <a:ahLst/>
              <a:cxnLst/>
              <a:rect l="l" t="t" r="r" b="b"/>
              <a:pathLst>
                <a:path w="500379" h="543560">
                  <a:moveTo>
                    <a:pt x="500265" y="0"/>
                  </a:moveTo>
                  <a:lnTo>
                    <a:pt x="0" y="0"/>
                  </a:lnTo>
                  <a:lnTo>
                    <a:pt x="0" y="543560"/>
                  </a:lnTo>
                  <a:lnTo>
                    <a:pt x="500265" y="543560"/>
                  </a:lnTo>
                  <a:lnTo>
                    <a:pt x="500265" y="0"/>
                  </a:lnTo>
                  <a:close/>
                </a:path>
              </a:pathLst>
            </a:custGeom>
            <a:solidFill>
              <a:srgbClr val="D6E3BC"/>
            </a:solidFill>
          </p:spPr>
          <p:txBody>
            <a:bodyPr wrap="square" lIns="0" tIns="0" rIns="0" bIns="0" rtlCol="0"/>
            <a:lstStyle/>
            <a:p>
              <a:endParaRPr/>
            </a:p>
          </p:txBody>
        </p:sp>
        <p:sp>
          <p:nvSpPr>
            <p:cNvPr id="12" name="object 12"/>
            <p:cNvSpPr/>
            <p:nvPr/>
          </p:nvSpPr>
          <p:spPr>
            <a:xfrm>
              <a:off x="6199632" y="3851795"/>
              <a:ext cx="500380" cy="314960"/>
            </a:xfrm>
            <a:custGeom>
              <a:avLst/>
              <a:gdLst/>
              <a:ahLst/>
              <a:cxnLst/>
              <a:rect l="l" t="t" r="r" b="b"/>
              <a:pathLst>
                <a:path w="500379" h="314960">
                  <a:moveTo>
                    <a:pt x="500265" y="0"/>
                  </a:moveTo>
                  <a:lnTo>
                    <a:pt x="0" y="0"/>
                  </a:lnTo>
                  <a:lnTo>
                    <a:pt x="0" y="314693"/>
                  </a:lnTo>
                  <a:lnTo>
                    <a:pt x="500265" y="314693"/>
                  </a:lnTo>
                  <a:lnTo>
                    <a:pt x="500265" y="0"/>
                  </a:lnTo>
                  <a:close/>
                </a:path>
              </a:pathLst>
            </a:custGeom>
            <a:solidFill>
              <a:srgbClr val="C3D59B"/>
            </a:solidFill>
          </p:spPr>
          <p:txBody>
            <a:bodyPr wrap="square" lIns="0" tIns="0" rIns="0" bIns="0" rtlCol="0"/>
            <a:lstStyle/>
            <a:p>
              <a:endParaRPr/>
            </a:p>
          </p:txBody>
        </p:sp>
        <p:sp>
          <p:nvSpPr>
            <p:cNvPr id="13" name="object 13"/>
            <p:cNvSpPr/>
            <p:nvPr/>
          </p:nvSpPr>
          <p:spPr>
            <a:xfrm>
              <a:off x="7075169" y="4052054"/>
              <a:ext cx="500380" cy="114935"/>
            </a:xfrm>
            <a:custGeom>
              <a:avLst/>
              <a:gdLst/>
              <a:ahLst/>
              <a:cxnLst/>
              <a:rect l="l" t="t" r="r" b="b"/>
              <a:pathLst>
                <a:path w="500379" h="114935">
                  <a:moveTo>
                    <a:pt x="500278" y="0"/>
                  </a:moveTo>
                  <a:lnTo>
                    <a:pt x="0" y="0"/>
                  </a:lnTo>
                  <a:lnTo>
                    <a:pt x="0" y="114434"/>
                  </a:lnTo>
                  <a:lnTo>
                    <a:pt x="500278" y="114434"/>
                  </a:lnTo>
                  <a:lnTo>
                    <a:pt x="500278" y="0"/>
                  </a:lnTo>
                  <a:close/>
                </a:path>
              </a:pathLst>
            </a:custGeom>
            <a:solidFill>
              <a:srgbClr val="9BBA58"/>
            </a:solidFill>
          </p:spPr>
          <p:txBody>
            <a:bodyPr wrap="square" lIns="0" tIns="0" rIns="0" bIns="0" rtlCol="0"/>
            <a:lstStyle/>
            <a:p>
              <a:endParaRPr/>
            </a:p>
          </p:txBody>
        </p:sp>
        <p:sp>
          <p:nvSpPr>
            <p:cNvPr id="14" name="object 14"/>
            <p:cNvSpPr/>
            <p:nvPr/>
          </p:nvSpPr>
          <p:spPr>
            <a:xfrm>
              <a:off x="7950581" y="4137880"/>
              <a:ext cx="500380" cy="29209"/>
            </a:xfrm>
            <a:custGeom>
              <a:avLst/>
              <a:gdLst/>
              <a:ahLst/>
              <a:cxnLst/>
              <a:rect l="l" t="t" r="r" b="b"/>
              <a:pathLst>
                <a:path w="500379" h="29210">
                  <a:moveTo>
                    <a:pt x="500265" y="0"/>
                  </a:moveTo>
                  <a:lnTo>
                    <a:pt x="0" y="0"/>
                  </a:lnTo>
                  <a:lnTo>
                    <a:pt x="0" y="28608"/>
                  </a:lnTo>
                  <a:lnTo>
                    <a:pt x="500265" y="28608"/>
                  </a:lnTo>
                  <a:lnTo>
                    <a:pt x="500265" y="0"/>
                  </a:lnTo>
                  <a:close/>
                </a:path>
              </a:pathLst>
            </a:custGeom>
            <a:solidFill>
              <a:srgbClr val="77923B"/>
            </a:solidFill>
          </p:spPr>
          <p:txBody>
            <a:bodyPr wrap="square" lIns="0" tIns="0" rIns="0" bIns="0" rtlCol="0"/>
            <a:lstStyle/>
            <a:p>
              <a:endParaRPr/>
            </a:p>
          </p:txBody>
        </p:sp>
        <p:sp>
          <p:nvSpPr>
            <p:cNvPr id="15" name="object 15"/>
            <p:cNvSpPr/>
            <p:nvPr/>
          </p:nvSpPr>
          <p:spPr>
            <a:xfrm>
              <a:off x="1634617" y="1877821"/>
              <a:ext cx="7004050" cy="2289175"/>
            </a:xfrm>
            <a:custGeom>
              <a:avLst/>
              <a:gdLst/>
              <a:ahLst/>
              <a:cxnLst/>
              <a:rect l="l" t="t" r="r" b="b"/>
              <a:pathLst>
                <a:path w="7004050" h="2289175">
                  <a:moveTo>
                    <a:pt x="0" y="2288666"/>
                  </a:moveTo>
                  <a:lnTo>
                    <a:pt x="0" y="0"/>
                  </a:lnTo>
                </a:path>
                <a:path w="7004050" h="2289175">
                  <a:moveTo>
                    <a:pt x="0" y="2288666"/>
                  </a:moveTo>
                  <a:lnTo>
                    <a:pt x="7003796" y="2288666"/>
                  </a:lnTo>
                </a:path>
              </a:pathLst>
            </a:custGeom>
            <a:ln w="12700">
              <a:solidFill>
                <a:srgbClr val="888888"/>
              </a:solidFill>
            </a:ln>
          </p:spPr>
          <p:txBody>
            <a:bodyPr wrap="square" lIns="0" tIns="0" rIns="0" bIns="0" rtlCol="0"/>
            <a:lstStyle/>
            <a:p>
              <a:endParaRPr/>
            </a:p>
          </p:txBody>
        </p:sp>
      </p:grpSp>
      <p:sp>
        <p:nvSpPr>
          <p:cNvPr id="16" name="object 16"/>
          <p:cNvSpPr txBox="1"/>
          <p:nvPr/>
        </p:nvSpPr>
        <p:spPr>
          <a:xfrm>
            <a:off x="1834642" y="1784095"/>
            <a:ext cx="505459" cy="330835"/>
          </a:xfrm>
          <a:prstGeom prst="rect">
            <a:avLst/>
          </a:prstGeom>
        </p:spPr>
        <p:txBody>
          <a:bodyPr vert="horz" wrap="square" lIns="0" tIns="13335" rIns="0" bIns="0" rtlCol="0">
            <a:spAutoFit/>
          </a:bodyPr>
          <a:lstStyle/>
          <a:p>
            <a:pPr marL="12700">
              <a:lnSpc>
                <a:spcPct val="100000"/>
              </a:lnSpc>
              <a:spcBef>
                <a:spcPts val="105"/>
              </a:spcBef>
            </a:pPr>
            <a:r>
              <a:rPr sz="2000" b="0" spc="-25" dirty="0">
                <a:solidFill>
                  <a:srgbClr val="FF0000"/>
                </a:solidFill>
                <a:latin typeface="Yu Gothic Medium"/>
                <a:cs typeface="Yu Gothic Medium"/>
              </a:rPr>
              <a:t>70%</a:t>
            </a:r>
            <a:endParaRPr sz="2000">
              <a:latin typeface="Yu Gothic Medium"/>
              <a:cs typeface="Yu Gothic Medium"/>
            </a:endParaRPr>
          </a:p>
        </p:txBody>
      </p:sp>
      <p:sp>
        <p:nvSpPr>
          <p:cNvPr id="17" name="object 17"/>
          <p:cNvSpPr txBox="1"/>
          <p:nvPr/>
        </p:nvSpPr>
        <p:spPr>
          <a:xfrm>
            <a:off x="2714625" y="1872437"/>
            <a:ext cx="505459" cy="331470"/>
          </a:xfrm>
          <a:prstGeom prst="rect">
            <a:avLst/>
          </a:prstGeom>
        </p:spPr>
        <p:txBody>
          <a:bodyPr vert="horz" wrap="square" lIns="0" tIns="13335" rIns="0" bIns="0" rtlCol="0">
            <a:spAutoFit/>
          </a:bodyPr>
          <a:lstStyle/>
          <a:p>
            <a:pPr marL="12700">
              <a:lnSpc>
                <a:spcPct val="100000"/>
              </a:lnSpc>
              <a:spcBef>
                <a:spcPts val="105"/>
              </a:spcBef>
            </a:pPr>
            <a:r>
              <a:rPr sz="2000" b="0" spc="-25" dirty="0">
                <a:solidFill>
                  <a:srgbClr val="FF0000"/>
                </a:solidFill>
                <a:latin typeface="Yu Gothic Medium"/>
                <a:cs typeface="Yu Gothic Medium"/>
              </a:rPr>
              <a:t>63%</a:t>
            </a:r>
            <a:endParaRPr sz="2000">
              <a:latin typeface="Yu Gothic Medium"/>
              <a:cs typeface="Yu Gothic Medium"/>
            </a:endParaRPr>
          </a:p>
        </p:txBody>
      </p:sp>
      <p:sp>
        <p:nvSpPr>
          <p:cNvPr id="18" name="object 18"/>
          <p:cNvSpPr txBox="1"/>
          <p:nvPr/>
        </p:nvSpPr>
        <p:spPr>
          <a:xfrm>
            <a:off x="3689096" y="2836291"/>
            <a:ext cx="258445" cy="177800"/>
          </a:xfrm>
          <a:prstGeom prst="rect">
            <a:avLst/>
          </a:prstGeom>
        </p:spPr>
        <p:txBody>
          <a:bodyPr vert="horz" wrap="square" lIns="0" tIns="12065" rIns="0" bIns="0" rtlCol="0">
            <a:spAutoFit/>
          </a:bodyPr>
          <a:lstStyle/>
          <a:p>
            <a:pPr marL="12700">
              <a:lnSpc>
                <a:spcPct val="100000"/>
              </a:lnSpc>
              <a:spcBef>
                <a:spcPts val="95"/>
              </a:spcBef>
            </a:pPr>
            <a:r>
              <a:rPr sz="1000" b="0" spc="-25" dirty="0">
                <a:latin typeface="Yu Gothic Medium"/>
                <a:cs typeface="Yu Gothic Medium"/>
              </a:rPr>
              <a:t>37%</a:t>
            </a:r>
            <a:endParaRPr sz="1000">
              <a:latin typeface="Yu Gothic Medium"/>
              <a:cs typeface="Yu Gothic Medium"/>
            </a:endParaRPr>
          </a:p>
        </p:txBody>
      </p:sp>
      <p:sp>
        <p:nvSpPr>
          <p:cNvPr id="19" name="object 19"/>
          <p:cNvSpPr txBox="1"/>
          <p:nvPr/>
        </p:nvSpPr>
        <p:spPr>
          <a:xfrm>
            <a:off x="4564760" y="3153917"/>
            <a:ext cx="258445" cy="177800"/>
          </a:xfrm>
          <a:prstGeom prst="rect">
            <a:avLst/>
          </a:prstGeom>
        </p:spPr>
        <p:txBody>
          <a:bodyPr vert="horz" wrap="square" lIns="0" tIns="12065" rIns="0" bIns="0" rtlCol="0">
            <a:spAutoFit/>
          </a:bodyPr>
          <a:lstStyle/>
          <a:p>
            <a:pPr marL="12700">
              <a:lnSpc>
                <a:spcPct val="100000"/>
              </a:lnSpc>
              <a:spcBef>
                <a:spcPts val="95"/>
              </a:spcBef>
            </a:pPr>
            <a:r>
              <a:rPr sz="1000" b="0" spc="-25" dirty="0">
                <a:latin typeface="Yu Gothic Medium"/>
                <a:cs typeface="Yu Gothic Medium"/>
              </a:rPr>
              <a:t>26%</a:t>
            </a:r>
            <a:endParaRPr sz="1000">
              <a:latin typeface="Yu Gothic Medium"/>
              <a:cs typeface="Yu Gothic Medium"/>
            </a:endParaRPr>
          </a:p>
        </p:txBody>
      </p:sp>
      <p:sp>
        <p:nvSpPr>
          <p:cNvPr id="20" name="object 20"/>
          <p:cNvSpPr txBox="1"/>
          <p:nvPr/>
        </p:nvSpPr>
        <p:spPr>
          <a:xfrm>
            <a:off x="5440171" y="3357117"/>
            <a:ext cx="258445" cy="177800"/>
          </a:xfrm>
          <a:prstGeom prst="rect">
            <a:avLst/>
          </a:prstGeom>
        </p:spPr>
        <p:txBody>
          <a:bodyPr vert="horz" wrap="square" lIns="0" tIns="12065" rIns="0" bIns="0" rtlCol="0">
            <a:spAutoFit/>
          </a:bodyPr>
          <a:lstStyle/>
          <a:p>
            <a:pPr marL="12700">
              <a:lnSpc>
                <a:spcPct val="100000"/>
              </a:lnSpc>
              <a:spcBef>
                <a:spcPts val="95"/>
              </a:spcBef>
            </a:pPr>
            <a:r>
              <a:rPr sz="1000" b="0" spc="-25" dirty="0">
                <a:latin typeface="Yu Gothic Medium"/>
                <a:cs typeface="Yu Gothic Medium"/>
              </a:rPr>
              <a:t>19%</a:t>
            </a:r>
            <a:endParaRPr sz="1000">
              <a:latin typeface="Yu Gothic Medium"/>
              <a:cs typeface="Yu Gothic Medium"/>
            </a:endParaRPr>
          </a:p>
        </p:txBody>
      </p:sp>
      <p:sp>
        <p:nvSpPr>
          <p:cNvPr id="21" name="object 21"/>
          <p:cNvSpPr txBox="1"/>
          <p:nvPr/>
        </p:nvSpPr>
        <p:spPr>
          <a:xfrm>
            <a:off x="6315836" y="3585717"/>
            <a:ext cx="258445" cy="177800"/>
          </a:xfrm>
          <a:prstGeom prst="rect">
            <a:avLst/>
          </a:prstGeom>
        </p:spPr>
        <p:txBody>
          <a:bodyPr vert="horz" wrap="square" lIns="0" tIns="12065" rIns="0" bIns="0" rtlCol="0">
            <a:spAutoFit/>
          </a:bodyPr>
          <a:lstStyle/>
          <a:p>
            <a:pPr marL="12700">
              <a:lnSpc>
                <a:spcPct val="100000"/>
              </a:lnSpc>
              <a:spcBef>
                <a:spcPts val="95"/>
              </a:spcBef>
            </a:pPr>
            <a:r>
              <a:rPr sz="1000" b="0" spc="-25" dirty="0">
                <a:latin typeface="Yu Gothic Medium"/>
                <a:cs typeface="Yu Gothic Medium"/>
              </a:rPr>
              <a:t>11%</a:t>
            </a:r>
            <a:endParaRPr sz="1000">
              <a:latin typeface="Yu Gothic Medium"/>
              <a:cs typeface="Yu Gothic Medium"/>
            </a:endParaRPr>
          </a:p>
        </p:txBody>
      </p:sp>
      <p:sp>
        <p:nvSpPr>
          <p:cNvPr id="22" name="object 22"/>
          <p:cNvSpPr txBox="1"/>
          <p:nvPr/>
        </p:nvSpPr>
        <p:spPr>
          <a:xfrm>
            <a:off x="7226554" y="3789045"/>
            <a:ext cx="191135" cy="177800"/>
          </a:xfrm>
          <a:prstGeom prst="rect">
            <a:avLst/>
          </a:prstGeom>
        </p:spPr>
        <p:txBody>
          <a:bodyPr vert="horz" wrap="square" lIns="0" tIns="12065" rIns="0" bIns="0" rtlCol="0">
            <a:spAutoFit/>
          </a:bodyPr>
          <a:lstStyle/>
          <a:p>
            <a:pPr marL="12700">
              <a:lnSpc>
                <a:spcPct val="100000"/>
              </a:lnSpc>
              <a:spcBef>
                <a:spcPts val="95"/>
              </a:spcBef>
            </a:pPr>
            <a:r>
              <a:rPr sz="1000" b="0" spc="-25" dirty="0">
                <a:latin typeface="Yu Gothic Medium"/>
                <a:cs typeface="Yu Gothic Medium"/>
              </a:rPr>
              <a:t>4%</a:t>
            </a:r>
            <a:endParaRPr sz="1000">
              <a:latin typeface="Yu Gothic Medium"/>
              <a:cs typeface="Yu Gothic Medium"/>
            </a:endParaRPr>
          </a:p>
        </p:txBody>
      </p:sp>
      <p:sp>
        <p:nvSpPr>
          <p:cNvPr id="23" name="object 23"/>
          <p:cNvSpPr txBox="1"/>
          <p:nvPr/>
        </p:nvSpPr>
        <p:spPr>
          <a:xfrm>
            <a:off x="8102345" y="3877817"/>
            <a:ext cx="191135" cy="177800"/>
          </a:xfrm>
          <a:prstGeom prst="rect">
            <a:avLst/>
          </a:prstGeom>
        </p:spPr>
        <p:txBody>
          <a:bodyPr vert="horz" wrap="square" lIns="0" tIns="12065" rIns="0" bIns="0" rtlCol="0">
            <a:spAutoFit/>
          </a:bodyPr>
          <a:lstStyle/>
          <a:p>
            <a:pPr marL="12700">
              <a:lnSpc>
                <a:spcPct val="100000"/>
              </a:lnSpc>
              <a:spcBef>
                <a:spcPts val="95"/>
              </a:spcBef>
            </a:pPr>
            <a:r>
              <a:rPr sz="1000" b="0" spc="-25" dirty="0">
                <a:latin typeface="Yu Gothic Medium"/>
                <a:cs typeface="Yu Gothic Medium"/>
              </a:rPr>
              <a:t>1%</a:t>
            </a:r>
            <a:endParaRPr sz="1000">
              <a:latin typeface="Yu Gothic Medium"/>
              <a:cs typeface="Yu Gothic Medium"/>
            </a:endParaRPr>
          </a:p>
        </p:txBody>
      </p:sp>
      <p:sp>
        <p:nvSpPr>
          <p:cNvPr id="24" name="object 24"/>
          <p:cNvSpPr txBox="1"/>
          <p:nvPr/>
        </p:nvSpPr>
        <p:spPr>
          <a:xfrm>
            <a:off x="1418336" y="4068317"/>
            <a:ext cx="117475" cy="162560"/>
          </a:xfrm>
          <a:prstGeom prst="rect">
            <a:avLst/>
          </a:prstGeom>
        </p:spPr>
        <p:txBody>
          <a:bodyPr vert="horz" wrap="square" lIns="0" tIns="12700" rIns="0" bIns="0" rtlCol="0">
            <a:spAutoFit/>
          </a:bodyPr>
          <a:lstStyle/>
          <a:p>
            <a:pPr marL="12700">
              <a:lnSpc>
                <a:spcPct val="100000"/>
              </a:lnSpc>
              <a:spcBef>
                <a:spcPts val="100"/>
              </a:spcBef>
            </a:pPr>
            <a:r>
              <a:rPr sz="900" b="0" dirty="0">
                <a:latin typeface="Yu Gothic Medium"/>
                <a:cs typeface="Yu Gothic Medium"/>
              </a:rPr>
              <a:t>%</a:t>
            </a:r>
            <a:endParaRPr sz="900">
              <a:latin typeface="Yu Gothic Medium"/>
              <a:cs typeface="Yu Gothic Medium"/>
            </a:endParaRPr>
          </a:p>
        </p:txBody>
      </p:sp>
      <p:sp>
        <p:nvSpPr>
          <p:cNvPr id="25" name="object 25"/>
          <p:cNvSpPr txBox="1"/>
          <p:nvPr/>
        </p:nvSpPr>
        <p:spPr>
          <a:xfrm>
            <a:off x="1291589" y="3776217"/>
            <a:ext cx="236854" cy="162560"/>
          </a:xfrm>
          <a:prstGeom prst="rect">
            <a:avLst/>
          </a:prstGeom>
        </p:spPr>
        <p:txBody>
          <a:bodyPr vert="horz" wrap="square" lIns="0" tIns="12700" rIns="0" bIns="0" rtlCol="0">
            <a:spAutoFit/>
          </a:bodyPr>
          <a:lstStyle/>
          <a:p>
            <a:pPr marL="12700">
              <a:lnSpc>
                <a:spcPct val="100000"/>
              </a:lnSpc>
              <a:spcBef>
                <a:spcPts val="100"/>
              </a:spcBef>
            </a:pPr>
            <a:r>
              <a:rPr sz="900" b="0" spc="-25" dirty="0">
                <a:latin typeface="Yu Gothic Medium"/>
                <a:cs typeface="Yu Gothic Medium"/>
              </a:rPr>
              <a:t>10%</a:t>
            </a:r>
            <a:endParaRPr sz="900">
              <a:latin typeface="Yu Gothic Medium"/>
              <a:cs typeface="Yu Gothic Medium"/>
            </a:endParaRPr>
          </a:p>
        </p:txBody>
      </p:sp>
      <p:sp>
        <p:nvSpPr>
          <p:cNvPr id="26" name="object 26"/>
          <p:cNvSpPr txBox="1"/>
          <p:nvPr/>
        </p:nvSpPr>
        <p:spPr>
          <a:xfrm>
            <a:off x="1291589" y="3496817"/>
            <a:ext cx="236854" cy="162560"/>
          </a:xfrm>
          <a:prstGeom prst="rect">
            <a:avLst/>
          </a:prstGeom>
        </p:spPr>
        <p:txBody>
          <a:bodyPr vert="horz" wrap="square" lIns="0" tIns="12700" rIns="0" bIns="0" rtlCol="0">
            <a:spAutoFit/>
          </a:bodyPr>
          <a:lstStyle/>
          <a:p>
            <a:pPr marL="12700">
              <a:lnSpc>
                <a:spcPct val="100000"/>
              </a:lnSpc>
              <a:spcBef>
                <a:spcPts val="100"/>
              </a:spcBef>
            </a:pPr>
            <a:r>
              <a:rPr sz="900" b="0" spc="-25" dirty="0">
                <a:latin typeface="Yu Gothic Medium"/>
                <a:cs typeface="Yu Gothic Medium"/>
              </a:rPr>
              <a:t>20%</a:t>
            </a:r>
            <a:endParaRPr sz="900">
              <a:latin typeface="Yu Gothic Medium"/>
              <a:cs typeface="Yu Gothic Medium"/>
            </a:endParaRPr>
          </a:p>
        </p:txBody>
      </p:sp>
      <p:sp>
        <p:nvSpPr>
          <p:cNvPr id="27" name="object 27"/>
          <p:cNvSpPr txBox="1"/>
          <p:nvPr/>
        </p:nvSpPr>
        <p:spPr>
          <a:xfrm>
            <a:off x="1291589" y="3204717"/>
            <a:ext cx="236854" cy="162560"/>
          </a:xfrm>
          <a:prstGeom prst="rect">
            <a:avLst/>
          </a:prstGeom>
        </p:spPr>
        <p:txBody>
          <a:bodyPr vert="horz" wrap="square" lIns="0" tIns="12700" rIns="0" bIns="0" rtlCol="0">
            <a:spAutoFit/>
          </a:bodyPr>
          <a:lstStyle/>
          <a:p>
            <a:pPr marL="12700">
              <a:lnSpc>
                <a:spcPct val="100000"/>
              </a:lnSpc>
              <a:spcBef>
                <a:spcPts val="100"/>
              </a:spcBef>
            </a:pPr>
            <a:r>
              <a:rPr sz="900" b="0" spc="-25" dirty="0">
                <a:latin typeface="Yu Gothic Medium"/>
                <a:cs typeface="Yu Gothic Medium"/>
              </a:rPr>
              <a:t>30%</a:t>
            </a:r>
            <a:endParaRPr sz="900">
              <a:latin typeface="Yu Gothic Medium"/>
              <a:cs typeface="Yu Gothic Medium"/>
            </a:endParaRPr>
          </a:p>
        </p:txBody>
      </p:sp>
      <p:sp>
        <p:nvSpPr>
          <p:cNvPr id="28" name="object 28"/>
          <p:cNvSpPr txBox="1"/>
          <p:nvPr/>
        </p:nvSpPr>
        <p:spPr>
          <a:xfrm>
            <a:off x="1291589" y="2925317"/>
            <a:ext cx="236854" cy="162560"/>
          </a:xfrm>
          <a:prstGeom prst="rect">
            <a:avLst/>
          </a:prstGeom>
        </p:spPr>
        <p:txBody>
          <a:bodyPr vert="horz" wrap="square" lIns="0" tIns="12700" rIns="0" bIns="0" rtlCol="0">
            <a:spAutoFit/>
          </a:bodyPr>
          <a:lstStyle/>
          <a:p>
            <a:pPr marL="12700">
              <a:lnSpc>
                <a:spcPct val="100000"/>
              </a:lnSpc>
              <a:spcBef>
                <a:spcPts val="100"/>
              </a:spcBef>
            </a:pPr>
            <a:r>
              <a:rPr sz="900" b="0" spc="-25" dirty="0">
                <a:latin typeface="Yu Gothic Medium"/>
                <a:cs typeface="Yu Gothic Medium"/>
              </a:rPr>
              <a:t>40%</a:t>
            </a:r>
            <a:endParaRPr sz="900">
              <a:latin typeface="Yu Gothic Medium"/>
              <a:cs typeface="Yu Gothic Medium"/>
            </a:endParaRPr>
          </a:p>
        </p:txBody>
      </p:sp>
      <p:sp>
        <p:nvSpPr>
          <p:cNvPr id="29" name="object 29"/>
          <p:cNvSpPr txBox="1"/>
          <p:nvPr/>
        </p:nvSpPr>
        <p:spPr>
          <a:xfrm>
            <a:off x="1291589" y="2353436"/>
            <a:ext cx="236854" cy="397510"/>
          </a:xfrm>
          <a:prstGeom prst="rect">
            <a:avLst/>
          </a:prstGeom>
        </p:spPr>
        <p:txBody>
          <a:bodyPr vert="horz" wrap="square" lIns="0" tIns="12700" rIns="0" bIns="0" rtlCol="0">
            <a:spAutoFit/>
          </a:bodyPr>
          <a:lstStyle/>
          <a:p>
            <a:pPr marL="12700">
              <a:lnSpc>
                <a:spcPct val="100000"/>
              </a:lnSpc>
              <a:spcBef>
                <a:spcPts val="100"/>
              </a:spcBef>
            </a:pPr>
            <a:r>
              <a:rPr sz="900" b="0" spc="-25" dirty="0">
                <a:latin typeface="Yu Gothic Medium"/>
                <a:cs typeface="Yu Gothic Medium"/>
              </a:rPr>
              <a:t>60%</a:t>
            </a:r>
            <a:endParaRPr sz="900">
              <a:latin typeface="Yu Gothic Medium"/>
              <a:cs typeface="Yu Gothic Medium"/>
            </a:endParaRPr>
          </a:p>
          <a:p>
            <a:pPr marL="12700">
              <a:lnSpc>
                <a:spcPct val="100000"/>
              </a:lnSpc>
              <a:spcBef>
                <a:spcPts val="765"/>
              </a:spcBef>
            </a:pPr>
            <a:r>
              <a:rPr sz="900" b="0" spc="-25" dirty="0">
                <a:latin typeface="Yu Gothic Medium"/>
                <a:cs typeface="Yu Gothic Medium"/>
              </a:rPr>
              <a:t>50%</a:t>
            </a:r>
            <a:endParaRPr sz="900">
              <a:latin typeface="Yu Gothic Medium"/>
              <a:cs typeface="Yu Gothic Medium"/>
            </a:endParaRPr>
          </a:p>
        </p:txBody>
      </p:sp>
      <p:sp>
        <p:nvSpPr>
          <p:cNvPr id="30" name="object 30"/>
          <p:cNvSpPr txBox="1"/>
          <p:nvPr/>
        </p:nvSpPr>
        <p:spPr>
          <a:xfrm>
            <a:off x="1291589" y="2061464"/>
            <a:ext cx="236854" cy="162560"/>
          </a:xfrm>
          <a:prstGeom prst="rect">
            <a:avLst/>
          </a:prstGeom>
        </p:spPr>
        <p:txBody>
          <a:bodyPr vert="horz" wrap="square" lIns="0" tIns="12700" rIns="0" bIns="0" rtlCol="0">
            <a:spAutoFit/>
          </a:bodyPr>
          <a:lstStyle/>
          <a:p>
            <a:pPr marL="12700">
              <a:lnSpc>
                <a:spcPct val="100000"/>
              </a:lnSpc>
              <a:spcBef>
                <a:spcPts val="100"/>
              </a:spcBef>
            </a:pPr>
            <a:r>
              <a:rPr sz="900" b="0" spc="-25" dirty="0">
                <a:latin typeface="Yu Gothic Medium"/>
                <a:cs typeface="Yu Gothic Medium"/>
              </a:rPr>
              <a:t>70%</a:t>
            </a:r>
            <a:endParaRPr sz="900">
              <a:latin typeface="Yu Gothic Medium"/>
              <a:cs typeface="Yu Gothic Medium"/>
            </a:endParaRPr>
          </a:p>
        </p:txBody>
      </p:sp>
      <p:sp>
        <p:nvSpPr>
          <p:cNvPr id="31" name="object 31"/>
          <p:cNvSpPr txBox="1"/>
          <p:nvPr/>
        </p:nvSpPr>
        <p:spPr>
          <a:xfrm>
            <a:off x="1291589" y="1781936"/>
            <a:ext cx="236854" cy="162560"/>
          </a:xfrm>
          <a:prstGeom prst="rect">
            <a:avLst/>
          </a:prstGeom>
        </p:spPr>
        <p:txBody>
          <a:bodyPr vert="horz" wrap="square" lIns="0" tIns="12700" rIns="0" bIns="0" rtlCol="0">
            <a:spAutoFit/>
          </a:bodyPr>
          <a:lstStyle/>
          <a:p>
            <a:pPr marL="12700">
              <a:lnSpc>
                <a:spcPct val="100000"/>
              </a:lnSpc>
              <a:spcBef>
                <a:spcPts val="100"/>
              </a:spcBef>
            </a:pPr>
            <a:r>
              <a:rPr sz="900" b="0" spc="-25" dirty="0">
                <a:latin typeface="Yu Gothic Medium"/>
                <a:cs typeface="Yu Gothic Medium"/>
              </a:rPr>
              <a:t>80%</a:t>
            </a:r>
            <a:endParaRPr sz="900">
              <a:latin typeface="Yu Gothic Medium"/>
              <a:cs typeface="Yu Gothic Medium"/>
            </a:endParaRPr>
          </a:p>
        </p:txBody>
      </p:sp>
      <p:sp>
        <p:nvSpPr>
          <p:cNvPr id="32" name="object 32"/>
          <p:cNvSpPr txBox="1"/>
          <p:nvPr/>
        </p:nvSpPr>
        <p:spPr>
          <a:xfrm>
            <a:off x="1970913" y="4234434"/>
            <a:ext cx="203835" cy="597535"/>
          </a:xfrm>
          <a:prstGeom prst="rect">
            <a:avLst/>
          </a:prstGeom>
        </p:spPr>
        <p:txBody>
          <a:bodyPr vert="horz" wrap="square" lIns="0" tIns="47625" rIns="0" bIns="0" rtlCol="0">
            <a:spAutoFit/>
          </a:bodyPr>
          <a:lstStyle/>
          <a:p>
            <a:pPr marL="12700" marR="5080" algn="just">
              <a:lnSpc>
                <a:spcPct val="83900"/>
              </a:lnSpc>
              <a:spcBef>
                <a:spcPts val="375"/>
              </a:spcBef>
            </a:pPr>
            <a:r>
              <a:rPr sz="1400" b="0" spc="-50" dirty="0">
                <a:latin typeface="Yu Gothic Medium"/>
                <a:cs typeface="Yu Gothic Medium"/>
              </a:rPr>
              <a:t>かゆみ</a:t>
            </a:r>
            <a:endParaRPr sz="1400">
              <a:latin typeface="Yu Gothic Medium"/>
              <a:cs typeface="Yu Gothic Medium"/>
            </a:endParaRPr>
          </a:p>
        </p:txBody>
      </p:sp>
      <p:sp>
        <p:nvSpPr>
          <p:cNvPr id="33" name="object 33"/>
          <p:cNvSpPr txBox="1"/>
          <p:nvPr/>
        </p:nvSpPr>
        <p:spPr>
          <a:xfrm>
            <a:off x="2846577" y="4235958"/>
            <a:ext cx="203835" cy="594995"/>
          </a:xfrm>
          <a:prstGeom prst="rect">
            <a:avLst/>
          </a:prstGeom>
        </p:spPr>
        <p:txBody>
          <a:bodyPr vert="horz" wrap="square" lIns="0" tIns="48895" rIns="0" bIns="0" rtlCol="0">
            <a:spAutoFit/>
          </a:bodyPr>
          <a:lstStyle/>
          <a:p>
            <a:pPr marL="12700" marR="5080" algn="just">
              <a:lnSpc>
                <a:spcPct val="83200"/>
              </a:lnSpc>
              <a:spcBef>
                <a:spcPts val="385"/>
              </a:spcBef>
            </a:pPr>
            <a:r>
              <a:rPr sz="1400" b="0" spc="-50" dirty="0">
                <a:latin typeface="Yu Gothic Medium"/>
                <a:cs typeface="Yu Gothic Medium"/>
              </a:rPr>
              <a:t>ニオイ</a:t>
            </a:r>
            <a:endParaRPr sz="1400">
              <a:latin typeface="Yu Gothic Medium"/>
              <a:cs typeface="Yu Gothic Medium"/>
            </a:endParaRPr>
          </a:p>
        </p:txBody>
      </p:sp>
      <p:sp>
        <p:nvSpPr>
          <p:cNvPr id="34" name="object 34"/>
          <p:cNvSpPr txBox="1"/>
          <p:nvPr/>
        </p:nvSpPr>
        <p:spPr>
          <a:xfrm>
            <a:off x="3719839" y="4445253"/>
            <a:ext cx="222250" cy="93345"/>
          </a:xfrm>
          <a:prstGeom prst="rect">
            <a:avLst/>
          </a:prstGeom>
        </p:spPr>
        <p:txBody>
          <a:bodyPr vert="vert" wrap="square" lIns="0" tIns="0" rIns="0" bIns="0" rtlCol="0">
            <a:spAutoFit/>
          </a:bodyPr>
          <a:lstStyle/>
          <a:p>
            <a:pPr marL="12700">
              <a:lnSpc>
                <a:spcPts val="1614"/>
              </a:lnSpc>
            </a:pPr>
            <a:r>
              <a:rPr sz="1400" b="0" dirty="0">
                <a:latin typeface="Yu Gothic Medium"/>
                <a:cs typeface="Yu Gothic Medium"/>
              </a:rPr>
              <a:t>(</a:t>
            </a:r>
            <a:endParaRPr sz="1400">
              <a:latin typeface="Yu Gothic Medium"/>
              <a:cs typeface="Yu Gothic Medium"/>
            </a:endParaRPr>
          </a:p>
        </p:txBody>
      </p:sp>
      <p:sp>
        <p:nvSpPr>
          <p:cNvPr id="35" name="object 35"/>
          <p:cNvSpPr txBox="1"/>
          <p:nvPr/>
        </p:nvSpPr>
        <p:spPr>
          <a:xfrm>
            <a:off x="3721989" y="4187224"/>
            <a:ext cx="204470" cy="1262380"/>
          </a:xfrm>
          <a:prstGeom prst="rect">
            <a:avLst/>
          </a:prstGeom>
        </p:spPr>
        <p:txBody>
          <a:bodyPr vert="horz" wrap="square" lIns="0" tIns="58419" rIns="0" bIns="0" rtlCol="0">
            <a:spAutoFit/>
          </a:bodyPr>
          <a:lstStyle/>
          <a:p>
            <a:pPr marL="12700">
              <a:lnSpc>
                <a:spcPct val="100000"/>
              </a:lnSpc>
              <a:spcBef>
                <a:spcPts val="459"/>
              </a:spcBef>
            </a:pPr>
            <a:r>
              <a:rPr sz="1400" b="0" spc="5" dirty="0">
                <a:latin typeface="Yu Gothic Medium"/>
                <a:cs typeface="Yu Gothic Medium"/>
              </a:rPr>
              <a:t>⾊</a:t>
            </a:r>
            <a:endParaRPr sz="1400">
              <a:latin typeface="Yu Gothic Medium"/>
              <a:cs typeface="Yu Gothic Medium"/>
            </a:endParaRPr>
          </a:p>
          <a:p>
            <a:pPr marL="12700" marR="5080" algn="just">
              <a:lnSpc>
                <a:spcPct val="84100"/>
              </a:lnSpc>
              <a:spcBef>
                <a:spcPts val="630"/>
              </a:spcBef>
            </a:pPr>
            <a:r>
              <a:rPr sz="1400" b="0" spc="-50" dirty="0">
                <a:latin typeface="Yu Gothic Medium"/>
                <a:cs typeface="Yu Gothic Medium"/>
              </a:rPr>
              <a:t>⿊ずみなど</a:t>
            </a:r>
            <a:endParaRPr sz="1400">
              <a:latin typeface="Yu Gothic Medium"/>
              <a:cs typeface="Yu Gothic Medium"/>
            </a:endParaRPr>
          </a:p>
        </p:txBody>
      </p:sp>
      <p:sp>
        <p:nvSpPr>
          <p:cNvPr id="36" name="object 36"/>
          <p:cNvSpPr txBox="1"/>
          <p:nvPr/>
        </p:nvSpPr>
        <p:spPr>
          <a:xfrm>
            <a:off x="3719839" y="5410961"/>
            <a:ext cx="222250" cy="93345"/>
          </a:xfrm>
          <a:prstGeom prst="rect">
            <a:avLst/>
          </a:prstGeom>
        </p:spPr>
        <p:txBody>
          <a:bodyPr vert="vert" wrap="square" lIns="0" tIns="0" rIns="0" bIns="0" rtlCol="0">
            <a:spAutoFit/>
          </a:bodyPr>
          <a:lstStyle/>
          <a:p>
            <a:pPr marL="12700">
              <a:lnSpc>
                <a:spcPts val="1614"/>
              </a:lnSpc>
            </a:pPr>
            <a:r>
              <a:rPr sz="1400" b="0" dirty="0">
                <a:latin typeface="Yu Gothic Medium"/>
                <a:cs typeface="Yu Gothic Medium"/>
              </a:rPr>
              <a:t>)</a:t>
            </a:r>
            <a:endParaRPr sz="1400">
              <a:latin typeface="Yu Gothic Medium"/>
              <a:cs typeface="Yu Gothic Medium"/>
            </a:endParaRPr>
          </a:p>
        </p:txBody>
      </p:sp>
      <p:sp>
        <p:nvSpPr>
          <p:cNvPr id="37" name="object 37"/>
          <p:cNvSpPr txBox="1"/>
          <p:nvPr/>
        </p:nvSpPr>
        <p:spPr>
          <a:xfrm>
            <a:off x="4597653" y="4237990"/>
            <a:ext cx="204470" cy="773430"/>
          </a:xfrm>
          <a:prstGeom prst="rect">
            <a:avLst/>
          </a:prstGeom>
        </p:spPr>
        <p:txBody>
          <a:bodyPr vert="horz" wrap="square" lIns="0" tIns="48894" rIns="0" bIns="0" rtlCol="0">
            <a:spAutoFit/>
          </a:bodyPr>
          <a:lstStyle/>
          <a:p>
            <a:pPr marL="12700" marR="5080" algn="just">
              <a:lnSpc>
                <a:spcPct val="83300"/>
              </a:lnSpc>
              <a:spcBef>
                <a:spcPts val="384"/>
              </a:spcBef>
            </a:pPr>
            <a:r>
              <a:rPr sz="1400" b="0" spc="-50" dirty="0">
                <a:latin typeface="Yu Gothic Medium"/>
                <a:cs typeface="Yu Gothic Medium"/>
              </a:rPr>
              <a:t>オリモノ</a:t>
            </a:r>
            <a:endParaRPr sz="1400">
              <a:latin typeface="Yu Gothic Medium"/>
              <a:cs typeface="Yu Gothic Medium"/>
            </a:endParaRPr>
          </a:p>
        </p:txBody>
      </p:sp>
      <p:sp>
        <p:nvSpPr>
          <p:cNvPr id="38" name="object 38"/>
          <p:cNvSpPr txBox="1"/>
          <p:nvPr/>
        </p:nvSpPr>
        <p:spPr>
          <a:xfrm>
            <a:off x="5473446" y="4237990"/>
            <a:ext cx="204470" cy="1302385"/>
          </a:xfrm>
          <a:prstGeom prst="rect">
            <a:avLst/>
          </a:prstGeom>
        </p:spPr>
        <p:txBody>
          <a:bodyPr vert="horz" wrap="square" lIns="0" tIns="49530" rIns="0" bIns="0" rtlCol="0">
            <a:spAutoFit/>
          </a:bodyPr>
          <a:lstStyle/>
          <a:p>
            <a:pPr marL="12700" marR="5080">
              <a:lnSpc>
                <a:spcPts val="1390"/>
              </a:lnSpc>
              <a:spcBef>
                <a:spcPts val="390"/>
              </a:spcBef>
            </a:pPr>
            <a:r>
              <a:rPr sz="1400" b="0" spc="-50" dirty="0">
                <a:latin typeface="Yu Gothic Medium"/>
                <a:cs typeface="Yu Gothic Medium"/>
              </a:rPr>
              <a:t>乾燥</a:t>
            </a:r>
            <a:endParaRPr sz="1400">
              <a:latin typeface="Yu Gothic Medium"/>
              <a:cs typeface="Yu Gothic Medium"/>
            </a:endParaRPr>
          </a:p>
          <a:p>
            <a:pPr marL="12700" marR="5080" algn="just">
              <a:lnSpc>
                <a:spcPct val="82900"/>
              </a:lnSpc>
              <a:spcBef>
                <a:spcPts val="15"/>
              </a:spcBef>
            </a:pPr>
            <a:r>
              <a:rPr sz="1400" b="0" spc="-50" dirty="0">
                <a:latin typeface="Yu Gothic Medium"/>
                <a:cs typeface="Yu Gothic Medium"/>
              </a:rPr>
              <a:t>・かさつき</a:t>
            </a:r>
            <a:endParaRPr sz="1400">
              <a:latin typeface="Yu Gothic Medium"/>
              <a:cs typeface="Yu Gothic Medium"/>
            </a:endParaRPr>
          </a:p>
        </p:txBody>
      </p:sp>
      <p:sp>
        <p:nvSpPr>
          <p:cNvPr id="39" name="object 39"/>
          <p:cNvSpPr txBox="1"/>
          <p:nvPr/>
        </p:nvSpPr>
        <p:spPr>
          <a:xfrm>
            <a:off x="6346707" y="4267580"/>
            <a:ext cx="222250" cy="93345"/>
          </a:xfrm>
          <a:prstGeom prst="rect">
            <a:avLst/>
          </a:prstGeom>
        </p:spPr>
        <p:txBody>
          <a:bodyPr vert="vert" wrap="square" lIns="0" tIns="0" rIns="0" bIns="0" rtlCol="0">
            <a:spAutoFit/>
          </a:bodyPr>
          <a:lstStyle/>
          <a:p>
            <a:pPr marL="12700">
              <a:lnSpc>
                <a:spcPts val="1614"/>
              </a:lnSpc>
            </a:pPr>
            <a:r>
              <a:rPr sz="1400" b="0" dirty="0">
                <a:latin typeface="Yu Gothic Medium"/>
                <a:cs typeface="Yu Gothic Medium"/>
              </a:rPr>
              <a:t>(</a:t>
            </a:r>
            <a:endParaRPr sz="1400">
              <a:latin typeface="Yu Gothic Medium"/>
              <a:cs typeface="Yu Gothic Medium"/>
            </a:endParaRPr>
          </a:p>
        </p:txBody>
      </p:sp>
      <p:sp>
        <p:nvSpPr>
          <p:cNvPr id="40" name="object 40"/>
          <p:cNvSpPr txBox="1"/>
          <p:nvPr/>
        </p:nvSpPr>
        <p:spPr>
          <a:xfrm>
            <a:off x="6346707" y="5944311"/>
            <a:ext cx="222250" cy="93345"/>
          </a:xfrm>
          <a:prstGeom prst="rect">
            <a:avLst/>
          </a:prstGeom>
        </p:spPr>
        <p:txBody>
          <a:bodyPr vert="vert" wrap="square" lIns="0" tIns="0" rIns="0" bIns="0" rtlCol="0">
            <a:spAutoFit/>
          </a:bodyPr>
          <a:lstStyle/>
          <a:p>
            <a:pPr marL="12700">
              <a:lnSpc>
                <a:spcPts val="1614"/>
              </a:lnSpc>
            </a:pPr>
            <a:r>
              <a:rPr sz="1400" b="0" dirty="0">
                <a:latin typeface="Yu Gothic Medium"/>
                <a:cs typeface="Yu Gothic Medium"/>
              </a:rPr>
              <a:t>)</a:t>
            </a:r>
            <a:endParaRPr sz="1400">
              <a:latin typeface="Yu Gothic Medium"/>
              <a:cs typeface="Yu Gothic Medium"/>
            </a:endParaRPr>
          </a:p>
        </p:txBody>
      </p:sp>
      <p:sp>
        <p:nvSpPr>
          <p:cNvPr id="41" name="object 41"/>
          <p:cNvSpPr txBox="1"/>
          <p:nvPr/>
        </p:nvSpPr>
        <p:spPr>
          <a:xfrm>
            <a:off x="7224521" y="4237482"/>
            <a:ext cx="204470" cy="957580"/>
          </a:xfrm>
          <a:prstGeom prst="rect">
            <a:avLst/>
          </a:prstGeom>
        </p:spPr>
        <p:txBody>
          <a:bodyPr vert="horz" wrap="square" lIns="0" tIns="46990" rIns="0" bIns="0" rtlCol="0">
            <a:spAutoFit/>
          </a:bodyPr>
          <a:lstStyle/>
          <a:p>
            <a:pPr marL="12700" marR="5080" algn="just">
              <a:lnSpc>
                <a:spcPct val="84100"/>
              </a:lnSpc>
              <a:spcBef>
                <a:spcPts val="370"/>
              </a:spcBef>
            </a:pPr>
            <a:r>
              <a:rPr sz="1400" b="0" spc="-50" dirty="0">
                <a:latin typeface="Yu Gothic Medium"/>
                <a:cs typeface="Yu Gothic Medium"/>
              </a:rPr>
              <a:t>膣カンジダ</a:t>
            </a:r>
            <a:endParaRPr sz="1400">
              <a:latin typeface="Yu Gothic Medium"/>
              <a:cs typeface="Yu Gothic Medium"/>
            </a:endParaRPr>
          </a:p>
        </p:txBody>
      </p:sp>
      <p:sp>
        <p:nvSpPr>
          <p:cNvPr id="42" name="object 42"/>
          <p:cNvSpPr txBox="1"/>
          <p:nvPr/>
        </p:nvSpPr>
        <p:spPr>
          <a:xfrm>
            <a:off x="8100186" y="4237482"/>
            <a:ext cx="203835" cy="594995"/>
          </a:xfrm>
          <a:prstGeom prst="rect">
            <a:avLst/>
          </a:prstGeom>
        </p:spPr>
        <p:txBody>
          <a:bodyPr vert="horz" wrap="square" lIns="0" tIns="48895" rIns="0" bIns="0" rtlCol="0">
            <a:spAutoFit/>
          </a:bodyPr>
          <a:lstStyle/>
          <a:p>
            <a:pPr marL="12700" marR="5080" algn="just">
              <a:lnSpc>
                <a:spcPct val="83200"/>
              </a:lnSpc>
              <a:spcBef>
                <a:spcPts val="385"/>
              </a:spcBef>
            </a:pPr>
            <a:r>
              <a:rPr sz="1400" b="0" spc="-50" dirty="0">
                <a:latin typeface="Yu Gothic Medium"/>
                <a:cs typeface="Yu Gothic Medium"/>
              </a:rPr>
              <a:t>その他</a:t>
            </a:r>
            <a:endParaRPr sz="1400">
              <a:latin typeface="Yu Gothic Medium"/>
              <a:cs typeface="Yu Gothic Medium"/>
            </a:endParaRPr>
          </a:p>
        </p:txBody>
      </p:sp>
      <p:grpSp>
        <p:nvGrpSpPr>
          <p:cNvPr id="43" name="object 43"/>
          <p:cNvGrpSpPr/>
          <p:nvPr/>
        </p:nvGrpSpPr>
        <p:grpSpPr>
          <a:xfrm>
            <a:off x="-6350" y="1268349"/>
            <a:ext cx="11562080" cy="5596255"/>
            <a:chOff x="-6350" y="1268349"/>
            <a:chExt cx="11562080" cy="5596255"/>
          </a:xfrm>
        </p:grpSpPr>
        <p:sp>
          <p:nvSpPr>
            <p:cNvPr id="44" name="object 44"/>
            <p:cNvSpPr/>
            <p:nvPr/>
          </p:nvSpPr>
          <p:spPr>
            <a:xfrm>
              <a:off x="2623439" y="4146931"/>
              <a:ext cx="713740" cy="878205"/>
            </a:xfrm>
            <a:custGeom>
              <a:avLst/>
              <a:gdLst/>
              <a:ahLst/>
              <a:cxnLst/>
              <a:rect l="l" t="t" r="r" b="b"/>
              <a:pathLst>
                <a:path w="713739" h="878204">
                  <a:moveTo>
                    <a:pt x="0" y="439039"/>
                  </a:moveTo>
                  <a:lnTo>
                    <a:pt x="2412" y="387858"/>
                  </a:lnTo>
                  <a:lnTo>
                    <a:pt x="9398" y="338328"/>
                  </a:lnTo>
                  <a:lnTo>
                    <a:pt x="20828" y="290957"/>
                  </a:lnTo>
                  <a:lnTo>
                    <a:pt x="36322" y="245872"/>
                  </a:lnTo>
                  <a:lnTo>
                    <a:pt x="55625" y="203708"/>
                  </a:lnTo>
                  <a:lnTo>
                    <a:pt x="78359" y="164465"/>
                  </a:lnTo>
                  <a:lnTo>
                    <a:pt x="104521" y="128524"/>
                  </a:lnTo>
                  <a:lnTo>
                    <a:pt x="133604" y="96393"/>
                  </a:lnTo>
                  <a:lnTo>
                    <a:pt x="165481" y="68326"/>
                  </a:lnTo>
                  <a:lnTo>
                    <a:pt x="199898" y="44577"/>
                  </a:lnTo>
                  <a:lnTo>
                    <a:pt x="236474" y="25527"/>
                  </a:lnTo>
                  <a:lnTo>
                    <a:pt x="274955" y="11557"/>
                  </a:lnTo>
                  <a:lnTo>
                    <a:pt x="315213" y="2921"/>
                  </a:lnTo>
                  <a:lnTo>
                    <a:pt x="356869" y="0"/>
                  </a:lnTo>
                  <a:lnTo>
                    <a:pt x="398399" y="2921"/>
                  </a:lnTo>
                  <a:lnTo>
                    <a:pt x="438658" y="11557"/>
                  </a:lnTo>
                  <a:lnTo>
                    <a:pt x="477138" y="25527"/>
                  </a:lnTo>
                  <a:lnTo>
                    <a:pt x="513715" y="44577"/>
                  </a:lnTo>
                  <a:lnTo>
                    <a:pt x="548132" y="68326"/>
                  </a:lnTo>
                  <a:lnTo>
                    <a:pt x="580009" y="96393"/>
                  </a:lnTo>
                  <a:lnTo>
                    <a:pt x="609092" y="128524"/>
                  </a:lnTo>
                  <a:lnTo>
                    <a:pt x="635253" y="164465"/>
                  </a:lnTo>
                  <a:lnTo>
                    <a:pt x="658113" y="203708"/>
                  </a:lnTo>
                  <a:lnTo>
                    <a:pt x="677290" y="245872"/>
                  </a:lnTo>
                  <a:lnTo>
                    <a:pt x="692785" y="290957"/>
                  </a:lnTo>
                  <a:lnTo>
                    <a:pt x="704214" y="338328"/>
                  </a:lnTo>
                  <a:lnTo>
                    <a:pt x="711200" y="387858"/>
                  </a:lnTo>
                  <a:lnTo>
                    <a:pt x="713613" y="439039"/>
                  </a:lnTo>
                  <a:lnTo>
                    <a:pt x="711200" y="490220"/>
                  </a:lnTo>
                  <a:lnTo>
                    <a:pt x="704214" y="539750"/>
                  </a:lnTo>
                  <a:lnTo>
                    <a:pt x="692785" y="587121"/>
                  </a:lnTo>
                  <a:lnTo>
                    <a:pt x="677290" y="632079"/>
                  </a:lnTo>
                  <a:lnTo>
                    <a:pt x="658113" y="674370"/>
                  </a:lnTo>
                  <a:lnTo>
                    <a:pt x="635253" y="713613"/>
                  </a:lnTo>
                  <a:lnTo>
                    <a:pt x="609092" y="749427"/>
                  </a:lnTo>
                  <a:lnTo>
                    <a:pt x="580009" y="781558"/>
                  </a:lnTo>
                  <a:lnTo>
                    <a:pt x="548132" y="809752"/>
                  </a:lnTo>
                  <a:lnTo>
                    <a:pt x="513715" y="833501"/>
                  </a:lnTo>
                  <a:lnTo>
                    <a:pt x="477138" y="852424"/>
                  </a:lnTo>
                  <a:lnTo>
                    <a:pt x="438658" y="866521"/>
                  </a:lnTo>
                  <a:lnTo>
                    <a:pt x="398399" y="875157"/>
                  </a:lnTo>
                  <a:lnTo>
                    <a:pt x="356869" y="878078"/>
                  </a:lnTo>
                  <a:lnTo>
                    <a:pt x="315213" y="875157"/>
                  </a:lnTo>
                  <a:lnTo>
                    <a:pt x="274955" y="866521"/>
                  </a:lnTo>
                  <a:lnTo>
                    <a:pt x="236474" y="852424"/>
                  </a:lnTo>
                  <a:lnTo>
                    <a:pt x="199898" y="833501"/>
                  </a:lnTo>
                  <a:lnTo>
                    <a:pt x="165481" y="809752"/>
                  </a:lnTo>
                  <a:lnTo>
                    <a:pt x="133604" y="781558"/>
                  </a:lnTo>
                  <a:lnTo>
                    <a:pt x="104521" y="749427"/>
                  </a:lnTo>
                  <a:lnTo>
                    <a:pt x="78359" y="713613"/>
                  </a:lnTo>
                  <a:lnTo>
                    <a:pt x="55625" y="674370"/>
                  </a:lnTo>
                  <a:lnTo>
                    <a:pt x="36322" y="632079"/>
                  </a:lnTo>
                  <a:lnTo>
                    <a:pt x="20828" y="587121"/>
                  </a:lnTo>
                  <a:lnTo>
                    <a:pt x="9398" y="539750"/>
                  </a:lnTo>
                  <a:lnTo>
                    <a:pt x="2412" y="490220"/>
                  </a:lnTo>
                  <a:lnTo>
                    <a:pt x="0" y="439039"/>
                  </a:lnTo>
                  <a:close/>
                </a:path>
              </a:pathLst>
            </a:custGeom>
            <a:ln w="12700">
              <a:solidFill>
                <a:srgbClr val="FF0000"/>
              </a:solidFill>
            </a:ln>
          </p:spPr>
          <p:txBody>
            <a:bodyPr wrap="square" lIns="0" tIns="0" rIns="0" bIns="0" rtlCol="0"/>
            <a:lstStyle/>
            <a:p>
              <a:endParaRPr/>
            </a:p>
          </p:txBody>
        </p:sp>
        <p:pic>
          <p:nvPicPr>
            <p:cNvPr id="45" name="object 45"/>
            <p:cNvPicPr/>
            <p:nvPr/>
          </p:nvPicPr>
          <p:blipFill>
            <a:blip r:embed="rId2" cstate="print"/>
            <a:stretch>
              <a:fillRect/>
            </a:stretch>
          </p:blipFill>
          <p:spPr>
            <a:xfrm>
              <a:off x="8775700" y="1308100"/>
              <a:ext cx="2463800" cy="2527300"/>
            </a:xfrm>
            <a:prstGeom prst="rect">
              <a:avLst/>
            </a:prstGeom>
          </p:spPr>
        </p:pic>
        <p:sp>
          <p:nvSpPr>
            <p:cNvPr id="46" name="object 46"/>
            <p:cNvSpPr/>
            <p:nvPr/>
          </p:nvSpPr>
          <p:spPr>
            <a:xfrm>
              <a:off x="2488945" y="1274699"/>
              <a:ext cx="6009005" cy="0"/>
            </a:xfrm>
            <a:custGeom>
              <a:avLst/>
              <a:gdLst/>
              <a:ahLst/>
              <a:cxnLst/>
              <a:rect l="l" t="t" r="r" b="b"/>
              <a:pathLst>
                <a:path w="6009005">
                  <a:moveTo>
                    <a:pt x="0" y="0"/>
                  </a:moveTo>
                  <a:lnTo>
                    <a:pt x="6008624" y="0"/>
                  </a:lnTo>
                </a:path>
              </a:pathLst>
            </a:custGeom>
            <a:ln w="12700">
              <a:solidFill>
                <a:srgbClr val="4471C4"/>
              </a:solidFill>
            </a:ln>
          </p:spPr>
          <p:txBody>
            <a:bodyPr wrap="square" lIns="0" tIns="0" rIns="0" bIns="0" rtlCol="0"/>
            <a:lstStyle/>
            <a:p>
              <a:endParaRPr/>
            </a:p>
          </p:txBody>
        </p:sp>
        <p:sp>
          <p:nvSpPr>
            <p:cNvPr id="47" name="object 47"/>
            <p:cNvSpPr/>
            <p:nvPr/>
          </p:nvSpPr>
          <p:spPr>
            <a:xfrm>
              <a:off x="0" y="6602130"/>
              <a:ext cx="11549380" cy="255904"/>
            </a:xfrm>
            <a:custGeom>
              <a:avLst/>
              <a:gdLst/>
              <a:ahLst/>
              <a:cxnLst/>
              <a:rect l="l" t="t" r="r" b="b"/>
              <a:pathLst>
                <a:path w="11549380" h="255904">
                  <a:moveTo>
                    <a:pt x="11549126" y="0"/>
                  </a:moveTo>
                  <a:lnTo>
                    <a:pt x="0" y="0"/>
                  </a:lnTo>
                  <a:lnTo>
                    <a:pt x="0" y="255866"/>
                  </a:lnTo>
                  <a:lnTo>
                    <a:pt x="11549126" y="255866"/>
                  </a:lnTo>
                  <a:lnTo>
                    <a:pt x="11549126" y="0"/>
                  </a:lnTo>
                  <a:close/>
                </a:path>
              </a:pathLst>
            </a:custGeom>
            <a:solidFill>
              <a:srgbClr val="404040"/>
            </a:solidFill>
          </p:spPr>
          <p:txBody>
            <a:bodyPr wrap="square" lIns="0" tIns="0" rIns="0" bIns="0" rtlCol="0"/>
            <a:lstStyle/>
            <a:p>
              <a:endParaRPr/>
            </a:p>
          </p:txBody>
        </p:sp>
        <p:sp>
          <p:nvSpPr>
            <p:cNvPr id="48" name="object 48"/>
            <p:cNvSpPr/>
            <p:nvPr/>
          </p:nvSpPr>
          <p:spPr>
            <a:xfrm>
              <a:off x="0" y="6602131"/>
              <a:ext cx="11549380" cy="255904"/>
            </a:xfrm>
            <a:custGeom>
              <a:avLst/>
              <a:gdLst/>
              <a:ahLst/>
              <a:cxnLst/>
              <a:rect l="l" t="t" r="r" b="b"/>
              <a:pathLst>
                <a:path w="11549380" h="255904">
                  <a:moveTo>
                    <a:pt x="0" y="255866"/>
                  </a:moveTo>
                  <a:lnTo>
                    <a:pt x="11549126" y="255866"/>
                  </a:lnTo>
                  <a:lnTo>
                    <a:pt x="11549126" y="0"/>
                  </a:lnTo>
                  <a:lnTo>
                    <a:pt x="0" y="0"/>
                  </a:lnTo>
                  <a:lnTo>
                    <a:pt x="0" y="255866"/>
                  </a:lnTo>
                  <a:close/>
                </a:path>
              </a:pathLst>
            </a:custGeom>
            <a:ln w="12699">
              <a:solidFill>
                <a:srgbClr val="404040"/>
              </a:solidFill>
            </a:ln>
          </p:spPr>
          <p:txBody>
            <a:bodyPr wrap="square" lIns="0" tIns="0" rIns="0" bIns="0" rtlCol="0"/>
            <a:lstStyle/>
            <a:p>
              <a:endParaRPr/>
            </a:p>
          </p:txBody>
        </p:sp>
        <p:sp>
          <p:nvSpPr>
            <p:cNvPr id="49" name="object 49"/>
            <p:cNvSpPr/>
            <p:nvPr/>
          </p:nvSpPr>
          <p:spPr>
            <a:xfrm>
              <a:off x="1754504" y="4146931"/>
              <a:ext cx="713740" cy="878205"/>
            </a:xfrm>
            <a:custGeom>
              <a:avLst/>
              <a:gdLst/>
              <a:ahLst/>
              <a:cxnLst/>
              <a:rect l="l" t="t" r="r" b="b"/>
              <a:pathLst>
                <a:path w="713739" h="878204">
                  <a:moveTo>
                    <a:pt x="0" y="439039"/>
                  </a:moveTo>
                  <a:lnTo>
                    <a:pt x="2412" y="387858"/>
                  </a:lnTo>
                  <a:lnTo>
                    <a:pt x="9397" y="338328"/>
                  </a:lnTo>
                  <a:lnTo>
                    <a:pt x="20827" y="290957"/>
                  </a:lnTo>
                  <a:lnTo>
                    <a:pt x="36194" y="245872"/>
                  </a:lnTo>
                  <a:lnTo>
                    <a:pt x="55499" y="203708"/>
                  </a:lnTo>
                  <a:lnTo>
                    <a:pt x="78358" y="164465"/>
                  </a:lnTo>
                  <a:lnTo>
                    <a:pt x="104520" y="128524"/>
                  </a:lnTo>
                  <a:lnTo>
                    <a:pt x="133603" y="96393"/>
                  </a:lnTo>
                  <a:lnTo>
                    <a:pt x="165481" y="68326"/>
                  </a:lnTo>
                  <a:lnTo>
                    <a:pt x="199897" y="44577"/>
                  </a:lnTo>
                  <a:lnTo>
                    <a:pt x="236474" y="25527"/>
                  </a:lnTo>
                  <a:lnTo>
                    <a:pt x="274955" y="11557"/>
                  </a:lnTo>
                  <a:lnTo>
                    <a:pt x="315213" y="2921"/>
                  </a:lnTo>
                  <a:lnTo>
                    <a:pt x="356743" y="0"/>
                  </a:lnTo>
                  <a:lnTo>
                    <a:pt x="398399" y="2921"/>
                  </a:lnTo>
                  <a:lnTo>
                    <a:pt x="438531" y="11557"/>
                  </a:lnTo>
                  <a:lnTo>
                    <a:pt x="477138" y="25527"/>
                  </a:lnTo>
                  <a:lnTo>
                    <a:pt x="513714" y="44577"/>
                  </a:lnTo>
                  <a:lnTo>
                    <a:pt x="548005" y="68326"/>
                  </a:lnTo>
                  <a:lnTo>
                    <a:pt x="579882" y="96393"/>
                  </a:lnTo>
                  <a:lnTo>
                    <a:pt x="609092" y="128524"/>
                  </a:lnTo>
                  <a:lnTo>
                    <a:pt x="635253" y="164465"/>
                  </a:lnTo>
                  <a:lnTo>
                    <a:pt x="657987" y="203708"/>
                  </a:lnTo>
                  <a:lnTo>
                    <a:pt x="677290" y="245872"/>
                  </a:lnTo>
                  <a:lnTo>
                    <a:pt x="692784" y="290957"/>
                  </a:lnTo>
                  <a:lnTo>
                    <a:pt x="704214" y="338328"/>
                  </a:lnTo>
                  <a:lnTo>
                    <a:pt x="711200" y="387858"/>
                  </a:lnTo>
                  <a:lnTo>
                    <a:pt x="713613" y="439039"/>
                  </a:lnTo>
                  <a:lnTo>
                    <a:pt x="711200" y="490220"/>
                  </a:lnTo>
                  <a:lnTo>
                    <a:pt x="704214" y="539750"/>
                  </a:lnTo>
                  <a:lnTo>
                    <a:pt x="692784" y="587121"/>
                  </a:lnTo>
                  <a:lnTo>
                    <a:pt x="677290" y="632079"/>
                  </a:lnTo>
                  <a:lnTo>
                    <a:pt x="657987" y="674370"/>
                  </a:lnTo>
                  <a:lnTo>
                    <a:pt x="635253" y="713613"/>
                  </a:lnTo>
                  <a:lnTo>
                    <a:pt x="609092" y="749427"/>
                  </a:lnTo>
                  <a:lnTo>
                    <a:pt x="579882" y="781558"/>
                  </a:lnTo>
                  <a:lnTo>
                    <a:pt x="548005" y="809752"/>
                  </a:lnTo>
                  <a:lnTo>
                    <a:pt x="513714" y="833501"/>
                  </a:lnTo>
                  <a:lnTo>
                    <a:pt x="477138" y="852424"/>
                  </a:lnTo>
                  <a:lnTo>
                    <a:pt x="438531" y="866521"/>
                  </a:lnTo>
                  <a:lnTo>
                    <a:pt x="398399" y="875157"/>
                  </a:lnTo>
                  <a:lnTo>
                    <a:pt x="356743" y="878078"/>
                  </a:lnTo>
                  <a:lnTo>
                    <a:pt x="315213" y="875157"/>
                  </a:lnTo>
                  <a:lnTo>
                    <a:pt x="274955" y="866521"/>
                  </a:lnTo>
                  <a:lnTo>
                    <a:pt x="236474" y="852424"/>
                  </a:lnTo>
                  <a:lnTo>
                    <a:pt x="199897" y="833501"/>
                  </a:lnTo>
                  <a:lnTo>
                    <a:pt x="165481" y="809752"/>
                  </a:lnTo>
                  <a:lnTo>
                    <a:pt x="133603" y="781558"/>
                  </a:lnTo>
                  <a:lnTo>
                    <a:pt x="104520" y="749427"/>
                  </a:lnTo>
                  <a:lnTo>
                    <a:pt x="78358" y="713613"/>
                  </a:lnTo>
                  <a:lnTo>
                    <a:pt x="55499" y="674370"/>
                  </a:lnTo>
                  <a:lnTo>
                    <a:pt x="36194" y="632079"/>
                  </a:lnTo>
                  <a:lnTo>
                    <a:pt x="20827" y="587121"/>
                  </a:lnTo>
                  <a:lnTo>
                    <a:pt x="9397" y="539750"/>
                  </a:lnTo>
                  <a:lnTo>
                    <a:pt x="2412" y="490220"/>
                  </a:lnTo>
                  <a:lnTo>
                    <a:pt x="0" y="439039"/>
                  </a:lnTo>
                  <a:close/>
                </a:path>
              </a:pathLst>
            </a:custGeom>
            <a:ln w="12700">
              <a:solidFill>
                <a:srgbClr val="FF0000"/>
              </a:solidFill>
            </a:ln>
          </p:spPr>
          <p:txBody>
            <a:bodyPr wrap="square" lIns="0" tIns="0" rIns="0" bIns="0" rtlCol="0"/>
            <a:lstStyle/>
            <a:p>
              <a:endParaRPr/>
            </a:p>
          </p:txBody>
        </p:sp>
      </p:grpSp>
      <p:sp>
        <p:nvSpPr>
          <p:cNvPr id="50" name="object 50"/>
          <p:cNvSpPr txBox="1"/>
          <p:nvPr/>
        </p:nvSpPr>
        <p:spPr>
          <a:xfrm>
            <a:off x="6348729" y="4312665"/>
            <a:ext cx="204470" cy="2068830"/>
          </a:xfrm>
          <a:prstGeom prst="rect">
            <a:avLst/>
          </a:prstGeom>
        </p:spPr>
        <p:txBody>
          <a:bodyPr vert="horz" wrap="square" lIns="0" tIns="48895" rIns="0" bIns="0" rtlCol="0">
            <a:spAutoFit/>
          </a:bodyPr>
          <a:lstStyle/>
          <a:p>
            <a:pPr marL="12700" marR="5080" algn="just">
              <a:lnSpc>
                <a:spcPct val="83100"/>
              </a:lnSpc>
              <a:spcBef>
                <a:spcPts val="385"/>
              </a:spcBef>
            </a:pPr>
            <a:r>
              <a:rPr sz="1400" b="0" spc="-50" dirty="0">
                <a:latin typeface="Yu Gothic Medium"/>
                <a:cs typeface="Yu Gothic Medium"/>
              </a:rPr>
              <a:t>下着のこすれによる</a:t>
            </a:r>
            <a:endParaRPr sz="1400">
              <a:latin typeface="Yu Gothic Medium"/>
              <a:cs typeface="Yu Gothic Medium"/>
            </a:endParaRPr>
          </a:p>
          <a:p>
            <a:pPr marL="13335" marR="5080" indent="-635">
              <a:lnSpc>
                <a:spcPts val="1410"/>
              </a:lnSpc>
              <a:spcBef>
                <a:spcPts val="430"/>
              </a:spcBef>
            </a:pPr>
            <a:r>
              <a:rPr sz="1400" b="0" spc="-50" dirty="0">
                <a:latin typeface="Yu Gothic Medium"/>
                <a:cs typeface="Yu Gothic Medium"/>
              </a:rPr>
              <a:t>痛み</a:t>
            </a:r>
            <a:endParaRPr sz="1400">
              <a:latin typeface="Yu Gothic Medium"/>
              <a:cs typeface="Yu Gothic Medium"/>
            </a:endParaRPr>
          </a:p>
        </p:txBody>
      </p:sp>
      <p:sp>
        <p:nvSpPr>
          <p:cNvPr id="51" name="object 51"/>
          <p:cNvSpPr txBox="1"/>
          <p:nvPr/>
        </p:nvSpPr>
        <p:spPr>
          <a:xfrm>
            <a:off x="5600827" y="6347866"/>
            <a:ext cx="5677535" cy="177800"/>
          </a:xfrm>
          <a:prstGeom prst="rect">
            <a:avLst/>
          </a:prstGeom>
        </p:spPr>
        <p:txBody>
          <a:bodyPr vert="horz" wrap="square" lIns="0" tIns="12065" rIns="0" bIns="0" rtlCol="0">
            <a:spAutoFit/>
          </a:bodyPr>
          <a:lstStyle/>
          <a:p>
            <a:pPr marL="12700">
              <a:lnSpc>
                <a:spcPct val="100000"/>
              </a:lnSpc>
              <a:spcBef>
                <a:spcPts val="95"/>
              </a:spcBef>
            </a:pPr>
            <a:r>
              <a:rPr sz="1000" b="0" spc="-10" dirty="0">
                <a:solidFill>
                  <a:srgbClr val="585858"/>
                </a:solidFill>
                <a:latin typeface="Yu Gothic Medium"/>
                <a:cs typeface="Yu Gothic Medium"/>
              </a:rPr>
              <a:t>対象：指定職業に該当しない</a:t>
            </a:r>
            <a:r>
              <a:rPr sz="1000" b="0" spc="-30" dirty="0">
                <a:solidFill>
                  <a:srgbClr val="585858"/>
                </a:solidFill>
                <a:latin typeface="Yu Gothic Medium"/>
                <a:cs typeface="Yu Gothic Medium"/>
              </a:rPr>
              <a:t>18</a:t>
            </a:r>
            <a:r>
              <a:rPr sz="1000" b="0" spc="-10" dirty="0">
                <a:solidFill>
                  <a:srgbClr val="585858"/>
                </a:solidFill>
                <a:latin typeface="Yu Gothic Medium"/>
                <a:cs typeface="Yu Gothic Medium"/>
              </a:rPr>
              <a:t>〜</a:t>
            </a:r>
            <a:r>
              <a:rPr sz="1000" b="0" spc="-30" dirty="0">
                <a:solidFill>
                  <a:srgbClr val="585858"/>
                </a:solidFill>
                <a:latin typeface="Yu Gothic Medium"/>
                <a:cs typeface="Yu Gothic Medium"/>
              </a:rPr>
              <a:t>44</a:t>
            </a:r>
            <a:r>
              <a:rPr sz="1000" b="0" spc="-5" dirty="0">
                <a:solidFill>
                  <a:srgbClr val="585858"/>
                </a:solidFill>
                <a:latin typeface="Yu Gothic Medium"/>
                <a:cs typeface="Yu Gothic Medium"/>
              </a:rPr>
              <a:t>歳⼥</a:t>
            </a:r>
            <a:r>
              <a:rPr sz="1000" b="0" spc="-10" dirty="0">
                <a:solidFill>
                  <a:srgbClr val="585858"/>
                </a:solidFill>
                <a:latin typeface="Yu Gothic Medium"/>
                <a:cs typeface="Yu Gothic Medium"/>
              </a:rPr>
              <a:t>性且</a:t>
            </a:r>
            <a:r>
              <a:rPr sz="1000" b="0" spc="-30" dirty="0">
                <a:solidFill>
                  <a:srgbClr val="585858"/>
                </a:solidFill>
                <a:latin typeface="Yu Gothic Medium"/>
                <a:cs typeface="Yu Gothic Medium"/>
              </a:rPr>
              <a:t>つデリケートゾー</a:t>
            </a:r>
            <a:r>
              <a:rPr sz="1000" b="0" spc="-10" dirty="0">
                <a:solidFill>
                  <a:srgbClr val="585858"/>
                </a:solidFill>
                <a:latin typeface="Yu Gothic Medium"/>
                <a:cs typeface="Yu Gothic Medium"/>
              </a:rPr>
              <a:t>ンケ</a:t>
            </a:r>
            <a:r>
              <a:rPr sz="1000" b="0" dirty="0">
                <a:solidFill>
                  <a:srgbClr val="585858"/>
                </a:solidFill>
                <a:latin typeface="Yu Gothic Medium"/>
                <a:cs typeface="Yu Gothic Medium"/>
              </a:rPr>
              <a:t>ア</a:t>
            </a:r>
            <a:r>
              <a:rPr sz="1000" b="0" spc="-10" dirty="0">
                <a:solidFill>
                  <a:srgbClr val="585858"/>
                </a:solidFill>
                <a:latin typeface="Yu Gothic Medium"/>
                <a:cs typeface="Yu Gothic Medium"/>
              </a:rPr>
              <a:t>・トラ</a:t>
            </a:r>
            <a:r>
              <a:rPr sz="1000" b="0" spc="-45" dirty="0">
                <a:solidFill>
                  <a:srgbClr val="585858"/>
                </a:solidFill>
                <a:latin typeface="Yu Gothic Medium"/>
                <a:cs typeface="Yu Gothic Medium"/>
              </a:rPr>
              <a:t>ブルが気</a:t>
            </a:r>
            <a:r>
              <a:rPr sz="1000" b="0" spc="-10" dirty="0">
                <a:solidFill>
                  <a:srgbClr val="585858"/>
                </a:solidFill>
                <a:latin typeface="Yu Gothic Medium"/>
                <a:cs typeface="Yu Gothic Medium"/>
              </a:rPr>
              <a:t>にな</a:t>
            </a:r>
            <a:r>
              <a:rPr sz="1000" b="0" spc="-5" dirty="0">
                <a:solidFill>
                  <a:srgbClr val="585858"/>
                </a:solidFill>
                <a:latin typeface="Yu Gothic Medium"/>
                <a:cs typeface="Yu Gothic Medium"/>
              </a:rPr>
              <a:t>る⽅</a:t>
            </a:r>
            <a:r>
              <a:rPr sz="1000" b="0" spc="-30" dirty="0">
                <a:solidFill>
                  <a:srgbClr val="585858"/>
                </a:solidFill>
                <a:latin typeface="Yu Gothic Medium"/>
                <a:cs typeface="Yu Gothic Medium"/>
              </a:rPr>
              <a:t>102</a:t>
            </a:r>
            <a:r>
              <a:rPr sz="1000" b="0" spc="-50" dirty="0">
                <a:solidFill>
                  <a:srgbClr val="585858"/>
                </a:solidFill>
                <a:latin typeface="Yu Gothic Medium"/>
                <a:cs typeface="Yu Gothic Medium"/>
              </a:rPr>
              <a:t>名</a:t>
            </a:r>
            <a:endParaRPr sz="1000">
              <a:latin typeface="Yu Gothic Medium"/>
              <a:cs typeface="Yu Gothic Medium"/>
            </a:endParaRPr>
          </a:p>
        </p:txBody>
      </p:sp>
      <p:sp>
        <p:nvSpPr>
          <p:cNvPr id="52" name="object 52"/>
          <p:cNvSpPr txBox="1"/>
          <p:nvPr/>
        </p:nvSpPr>
        <p:spPr>
          <a:xfrm>
            <a:off x="2492755" y="919734"/>
            <a:ext cx="634174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585858"/>
                </a:solidFill>
                <a:latin typeface="Times New Roman"/>
                <a:cs typeface="Times New Roman"/>
              </a:rPr>
              <a:t>Q.</a:t>
            </a:r>
            <a:r>
              <a:rPr sz="1800" b="1" spc="-40" dirty="0">
                <a:solidFill>
                  <a:srgbClr val="585858"/>
                </a:solidFill>
                <a:latin typeface="Times New Roman"/>
                <a:cs typeface="Times New Roman"/>
              </a:rPr>
              <a:t> </a:t>
            </a:r>
            <a:r>
              <a:rPr sz="1800" b="1" dirty="0">
                <a:solidFill>
                  <a:srgbClr val="585858"/>
                </a:solidFill>
                <a:latin typeface="Times New Roman"/>
                <a:cs typeface="Times New Roman"/>
              </a:rPr>
              <a:t>Hiện</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tại,</a:t>
            </a:r>
            <a:r>
              <a:rPr sz="1800" b="1" spc="-15" dirty="0">
                <a:solidFill>
                  <a:srgbClr val="585858"/>
                </a:solidFill>
                <a:latin typeface="Times New Roman"/>
                <a:cs typeface="Times New Roman"/>
              </a:rPr>
              <a:t> </a:t>
            </a:r>
            <a:r>
              <a:rPr sz="1800" b="1" dirty="0">
                <a:solidFill>
                  <a:srgbClr val="585858"/>
                </a:solidFill>
                <a:latin typeface="Times New Roman"/>
                <a:cs typeface="Times New Roman"/>
              </a:rPr>
              <a:t>bạn</a:t>
            </a:r>
            <a:r>
              <a:rPr sz="1800" b="1" spc="-5" dirty="0">
                <a:solidFill>
                  <a:srgbClr val="585858"/>
                </a:solidFill>
                <a:latin typeface="Times New Roman"/>
                <a:cs typeface="Times New Roman"/>
              </a:rPr>
              <a:t> </a:t>
            </a:r>
            <a:r>
              <a:rPr sz="1800" b="1" dirty="0">
                <a:solidFill>
                  <a:srgbClr val="585858"/>
                </a:solidFill>
                <a:latin typeface="Times New Roman"/>
                <a:cs typeface="Times New Roman"/>
              </a:rPr>
              <a:t>có</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lo</a:t>
            </a:r>
            <a:r>
              <a:rPr sz="1800" b="1" spc="-10" dirty="0">
                <a:solidFill>
                  <a:srgbClr val="585858"/>
                </a:solidFill>
                <a:latin typeface="Times New Roman"/>
                <a:cs typeface="Times New Roman"/>
              </a:rPr>
              <a:t> </a:t>
            </a:r>
            <a:r>
              <a:rPr sz="1800" b="1" dirty="0">
                <a:solidFill>
                  <a:srgbClr val="585858"/>
                </a:solidFill>
                <a:latin typeface="Times New Roman"/>
                <a:cs typeface="Times New Roman"/>
              </a:rPr>
              <a:t>lắng</a:t>
            </a:r>
            <a:r>
              <a:rPr sz="1800" b="1" spc="-10" dirty="0">
                <a:solidFill>
                  <a:srgbClr val="585858"/>
                </a:solidFill>
                <a:latin typeface="Times New Roman"/>
                <a:cs typeface="Times New Roman"/>
              </a:rPr>
              <a:t> </a:t>
            </a:r>
            <a:r>
              <a:rPr sz="1800" b="1" dirty="0">
                <a:solidFill>
                  <a:srgbClr val="585858"/>
                </a:solidFill>
                <a:latin typeface="Times New Roman"/>
                <a:cs typeface="Times New Roman"/>
              </a:rPr>
              <a:t>gì</a:t>
            </a:r>
            <a:r>
              <a:rPr sz="1800" b="1" spc="-5" dirty="0">
                <a:solidFill>
                  <a:srgbClr val="585858"/>
                </a:solidFill>
                <a:latin typeface="Times New Roman"/>
                <a:cs typeface="Times New Roman"/>
              </a:rPr>
              <a:t> </a:t>
            </a:r>
            <a:r>
              <a:rPr sz="1800" b="1" dirty="0">
                <a:solidFill>
                  <a:srgbClr val="585858"/>
                </a:solidFill>
                <a:latin typeface="Times New Roman"/>
                <a:cs typeface="Times New Roman"/>
              </a:rPr>
              <a:t>về</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vùng nhạy</a:t>
            </a:r>
            <a:r>
              <a:rPr sz="1800" b="1" spc="5" dirty="0">
                <a:solidFill>
                  <a:srgbClr val="585858"/>
                </a:solidFill>
                <a:latin typeface="Times New Roman"/>
                <a:cs typeface="Times New Roman"/>
              </a:rPr>
              <a:t> </a:t>
            </a:r>
            <a:r>
              <a:rPr sz="1800" b="1" dirty="0">
                <a:solidFill>
                  <a:srgbClr val="585858"/>
                </a:solidFill>
                <a:latin typeface="Times New Roman"/>
                <a:cs typeface="Times New Roman"/>
              </a:rPr>
              <a:t>cảm</a:t>
            </a:r>
            <a:r>
              <a:rPr sz="1800" b="1" spc="-5" dirty="0">
                <a:solidFill>
                  <a:srgbClr val="585858"/>
                </a:solidFill>
                <a:latin typeface="Times New Roman"/>
                <a:cs typeface="Times New Roman"/>
              </a:rPr>
              <a:t> </a:t>
            </a:r>
            <a:r>
              <a:rPr sz="1800" b="1" dirty="0">
                <a:solidFill>
                  <a:srgbClr val="585858"/>
                </a:solidFill>
                <a:latin typeface="Times New Roman"/>
                <a:cs typeface="Times New Roman"/>
              </a:rPr>
              <a:t>của</a:t>
            </a:r>
            <a:r>
              <a:rPr sz="1800" b="1" spc="-10" dirty="0">
                <a:solidFill>
                  <a:srgbClr val="585858"/>
                </a:solidFill>
                <a:latin typeface="Times New Roman"/>
                <a:cs typeface="Times New Roman"/>
              </a:rPr>
              <a:t> </a:t>
            </a:r>
            <a:r>
              <a:rPr sz="1800" b="1" dirty="0">
                <a:solidFill>
                  <a:srgbClr val="585858"/>
                </a:solidFill>
                <a:latin typeface="Times New Roman"/>
                <a:cs typeface="Times New Roman"/>
              </a:rPr>
              <a:t>mình</a:t>
            </a:r>
            <a:r>
              <a:rPr sz="1800" b="1" spc="-15" dirty="0">
                <a:solidFill>
                  <a:srgbClr val="585858"/>
                </a:solidFill>
                <a:latin typeface="Times New Roman"/>
                <a:cs typeface="Times New Roman"/>
              </a:rPr>
              <a:t> </a:t>
            </a:r>
            <a:r>
              <a:rPr sz="1800" b="1" spc="-10" dirty="0">
                <a:solidFill>
                  <a:srgbClr val="585858"/>
                </a:solidFill>
                <a:latin typeface="Times New Roman"/>
                <a:cs typeface="Times New Roman"/>
              </a:rPr>
              <a:t>không?</a:t>
            </a:r>
            <a:endParaRPr sz="1800">
              <a:latin typeface="Times New Roman"/>
              <a:cs typeface="Times New Roman"/>
            </a:endParaRPr>
          </a:p>
        </p:txBody>
      </p:sp>
      <p:sp>
        <p:nvSpPr>
          <p:cNvPr id="53" name="object 53"/>
          <p:cNvSpPr txBox="1"/>
          <p:nvPr/>
        </p:nvSpPr>
        <p:spPr>
          <a:xfrm>
            <a:off x="11757024" y="4840770"/>
            <a:ext cx="224790" cy="1410335"/>
          </a:xfrm>
          <a:prstGeom prst="rect">
            <a:avLst/>
          </a:prstGeom>
        </p:spPr>
        <p:txBody>
          <a:bodyPr vert="vert270" wrap="square" lIns="0" tIns="0" rIns="0" bIns="0" rtlCol="0">
            <a:spAutoFit/>
          </a:bodyPr>
          <a:lstStyle/>
          <a:p>
            <a:pPr marL="12700">
              <a:lnSpc>
                <a:spcPts val="1650"/>
              </a:lnSpc>
            </a:pPr>
            <a:r>
              <a:rPr sz="1400" spc="-75" dirty="0">
                <a:solidFill>
                  <a:srgbClr val="7E7E7E"/>
                </a:solidFill>
                <a:latin typeface="Arial"/>
                <a:cs typeface="Arial"/>
              </a:rPr>
              <a:t>AmabiRis</a:t>
            </a:r>
            <a:r>
              <a:rPr sz="1400" spc="-140" dirty="0">
                <a:solidFill>
                  <a:srgbClr val="7E7E7E"/>
                </a:solidFill>
                <a:latin typeface="Arial"/>
                <a:cs typeface="Arial"/>
              </a:rPr>
              <a:t> </a:t>
            </a:r>
            <a:r>
              <a:rPr sz="1400" spc="-25" dirty="0">
                <a:solidFill>
                  <a:srgbClr val="7E7E7E"/>
                </a:solidFill>
                <a:latin typeface="Arial"/>
                <a:cs typeface="Arial"/>
              </a:rPr>
              <a:t>Platinum</a:t>
            </a:r>
            <a:endParaRPr sz="1400">
              <a:latin typeface="Arial"/>
              <a:cs typeface="Arial"/>
            </a:endParaRPr>
          </a:p>
        </p:txBody>
      </p:sp>
      <p:sp>
        <p:nvSpPr>
          <p:cNvPr id="54" name="object 54"/>
          <p:cNvSpPr txBox="1">
            <a:spLocks noGrp="1"/>
          </p:cNvSpPr>
          <p:nvPr>
            <p:ph type="title"/>
          </p:nvPr>
        </p:nvSpPr>
        <p:spPr>
          <a:xfrm>
            <a:off x="392074" y="147954"/>
            <a:ext cx="1293495" cy="760095"/>
          </a:xfrm>
          <a:prstGeom prst="rect">
            <a:avLst/>
          </a:prstGeom>
        </p:spPr>
        <p:txBody>
          <a:bodyPr vert="horz" wrap="square" lIns="0" tIns="9525" rIns="0" bIns="0" rtlCol="0">
            <a:spAutoFit/>
          </a:bodyPr>
          <a:lstStyle/>
          <a:p>
            <a:pPr marL="12700" marR="5080">
              <a:lnSpc>
                <a:spcPct val="100800"/>
              </a:lnSpc>
              <a:spcBef>
                <a:spcPts val="75"/>
              </a:spcBef>
            </a:pPr>
            <a:r>
              <a:rPr sz="2400" spc="-150" dirty="0">
                <a:solidFill>
                  <a:srgbClr val="7E7E7E"/>
                </a:solidFill>
                <a:latin typeface="Arial"/>
                <a:cs typeface="Arial"/>
              </a:rPr>
              <a:t>AmabiRes </a:t>
            </a:r>
            <a:r>
              <a:rPr sz="2400" spc="-10" dirty="0">
                <a:solidFill>
                  <a:srgbClr val="7E7E7E"/>
                </a:solidFill>
                <a:latin typeface="Arial"/>
                <a:cs typeface="Arial"/>
              </a:rPr>
              <a:t>Platinum</a:t>
            </a:r>
            <a:endParaRPr sz="2400">
              <a:latin typeface="Arial"/>
              <a:cs typeface="Arial"/>
            </a:endParaRPr>
          </a:p>
        </p:txBody>
      </p:sp>
      <p:sp>
        <p:nvSpPr>
          <p:cNvPr id="55" name="object 55"/>
          <p:cNvSpPr txBox="1"/>
          <p:nvPr/>
        </p:nvSpPr>
        <p:spPr>
          <a:xfrm>
            <a:off x="7900543" y="284479"/>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20" dirty="0">
                <a:latin typeface="Times New Roman"/>
                <a:cs typeface="Times New Roman"/>
              </a:rPr>
              <a:t> </a:t>
            </a:r>
            <a:r>
              <a:rPr sz="1800" dirty="0">
                <a:latin typeface="Times New Roman"/>
                <a:cs typeface="Times New Roman"/>
              </a:rPr>
              <a:t>liệu</a:t>
            </a:r>
            <a:r>
              <a:rPr sz="1800" spc="5" dirty="0">
                <a:latin typeface="Times New Roman"/>
                <a:cs typeface="Times New Roman"/>
              </a:rPr>
              <a:t> </a:t>
            </a:r>
            <a:r>
              <a:rPr sz="1800" dirty="0">
                <a:latin typeface="Times New Roman"/>
                <a:cs typeface="Times New Roman"/>
              </a:rPr>
              <a:t>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a:t>
            </a:r>
            <a:r>
              <a:rPr sz="1800" spc="5" dirty="0">
                <a:latin typeface="Times New Roman"/>
                <a:cs typeface="Times New Roman"/>
              </a:rPr>
              <a:t> </a:t>
            </a:r>
            <a:r>
              <a:rPr sz="1800" dirty="0">
                <a:latin typeface="Times New Roman"/>
                <a:cs typeface="Times New Roman"/>
              </a:rPr>
              <a:t>nội</a:t>
            </a:r>
            <a:r>
              <a:rPr sz="1800" spc="5" dirty="0">
                <a:latin typeface="Times New Roman"/>
                <a:cs typeface="Times New Roman"/>
              </a:rPr>
              <a:t> </a:t>
            </a:r>
            <a:r>
              <a:rPr sz="1800" spc="-25" dirty="0">
                <a:latin typeface="Times New Roman"/>
                <a:cs typeface="Times New Roman"/>
              </a:rPr>
              <a:t>bộ</a:t>
            </a:r>
            <a:endParaRPr sz="1800">
              <a:latin typeface="Times New Roman"/>
              <a:cs typeface="Times New Roman"/>
            </a:endParaRPr>
          </a:p>
        </p:txBody>
      </p:sp>
      <p:sp>
        <p:nvSpPr>
          <p:cNvPr id="56" name="object 56"/>
          <p:cNvSpPr txBox="1"/>
          <p:nvPr/>
        </p:nvSpPr>
        <p:spPr>
          <a:xfrm>
            <a:off x="1822450" y="5079619"/>
            <a:ext cx="409575" cy="442595"/>
          </a:xfrm>
          <a:prstGeom prst="rect">
            <a:avLst/>
          </a:prstGeom>
        </p:spPr>
        <p:txBody>
          <a:bodyPr vert="horz" wrap="square" lIns="0" tIns="27940" rIns="0" bIns="0" rtlCol="0">
            <a:spAutoFit/>
          </a:bodyPr>
          <a:lstStyle/>
          <a:p>
            <a:pPr marL="12700" marR="5080">
              <a:lnSpc>
                <a:spcPts val="1600"/>
              </a:lnSpc>
              <a:spcBef>
                <a:spcPts val="220"/>
              </a:spcBef>
            </a:pPr>
            <a:r>
              <a:rPr sz="1400" spc="-35" dirty="0">
                <a:latin typeface="Times New Roman"/>
                <a:cs typeface="Times New Roman"/>
              </a:rPr>
              <a:t>Ngứa </a:t>
            </a:r>
            <a:r>
              <a:rPr sz="1400" spc="-20" dirty="0">
                <a:latin typeface="Times New Roman"/>
                <a:cs typeface="Times New Roman"/>
              </a:rPr>
              <a:t>ngáy</a:t>
            </a:r>
            <a:endParaRPr sz="1400">
              <a:latin typeface="Times New Roman"/>
              <a:cs typeface="Times New Roman"/>
            </a:endParaRPr>
          </a:p>
        </p:txBody>
      </p:sp>
      <p:sp>
        <p:nvSpPr>
          <p:cNvPr id="57" name="object 57"/>
          <p:cNvSpPr txBox="1"/>
          <p:nvPr/>
        </p:nvSpPr>
        <p:spPr>
          <a:xfrm>
            <a:off x="2756154" y="5104891"/>
            <a:ext cx="317500" cy="442595"/>
          </a:xfrm>
          <a:prstGeom prst="rect">
            <a:avLst/>
          </a:prstGeom>
        </p:spPr>
        <p:txBody>
          <a:bodyPr vert="horz" wrap="square" lIns="0" tIns="27940" rIns="0" bIns="0" rtlCol="0">
            <a:spAutoFit/>
          </a:bodyPr>
          <a:lstStyle/>
          <a:p>
            <a:pPr marL="47625" marR="5080" indent="-35560">
              <a:lnSpc>
                <a:spcPts val="1600"/>
              </a:lnSpc>
              <a:spcBef>
                <a:spcPts val="220"/>
              </a:spcBef>
            </a:pPr>
            <a:r>
              <a:rPr sz="1400" spc="-30" dirty="0">
                <a:latin typeface="Times New Roman"/>
                <a:cs typeface="Times New Roman"/>
              </a:rPr>
              <a:t>Mùi </a:t>
            </a:r>
            <a:r>
              <a:rPr sz="1400" spc="-25" dirty="0">
                <a:latin typeface="Times New Roman"/>
                <a:cs typeface="Times New Roman"/>
              </a:rPr>
              <a:t>hôi</a:t>
            </a:r>
            <a:endParaRPr sz="14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2600" y="1244600"/>
            <a:ext cx="2857500" cy="2654300"/>
          </a:xfrm>
          <a:prstGeom prst="rect">
            <a:avLst/>
          </a:prstGeom>
        </p:spPr>
      </p:pic>
      <p:pic>
        <p:nvPicPr>
          <p:cNvPr id="3" name="object 3"/>
          <p:cNvPicPr/>
          <p:nvPr/>
        </p:nvPicPr>
        <p:blipFill>
          <a:blip r:embed="rId3" cstate="print"/>
          <a:stretch>
            <a:fillRect/>
          </a:stretch>
        </p:blipFill>
        <p:spPr>
          <a:xfrm>
            <a:off x="7759700" y="3200398"/>
            <a:ext cx="3797300" cy="3543300"/>
          </a:xfrm>
          <a:prstGeom prst="rect">
            <a:avLst/>
          </a:prstGeom>
        </p:spPr>
      </p:pic>
      <p:pic>
        <p:nvPicPr>
          <p:cNvPr id="4" name="object 4"/>
          <p:cNvPicPr/>
          <p:nvPr/>
        </p:nvPicPr>
        <p:blipFill>
          <a:blip r:embed="rId4" cstate="print"/>
          <a:stretch>
            <a:fillRect/>
          </a:stretch>
        </p:blipFill>
        <p:spPr>
          <a:xfrm>
            <a:off x="3555365" y="2900210"/>
            <a:ext cx="457136" cy="3555746"/>
          </a:xfrm>
          <a:prstGeom prst="rect">
            <a:avLst/>
          </a:prstGeom>
        </p:spPr>
      </p:pic>
      <p:pic>
        <p:nvPicPr>
          <p:cNvPr id="5" name="object 5"/>
          <p:cNvPicPr/>
          <p:nvPr/>
        </p:nvPicPr>
        <p:blipFill>
          <a:blip r:embed="rId5" cstate="print"/>
          <a:stretch>
            <a:fillRect/>
          </a:stretch>
        </p:blipFill>
        <p:spPr>
          <a:xfrm>
            <a:off x="4166361" y="2905290"/>
            <a:ext cx="434111" cy="3436620"/>
          </a:xfrm>
          <a:prstGeom prst="rect">
            <a:avLst/>
          </a:prstGeom>
        </p:spPr>
      </p:pic>
      <p:grpSp>
        <p:nvGrpSpPr>
          <p:cNvPr id="6" name="object 6"/>
          <p:cNvGrpSpPr/>
          <p:nvPr/>
        </p:nvGrpSpPr>
        <p:grpSpPr>
          <a:xfrm>
            <a:off x="63500" y="863600"/>
            <a:ext cx="3275965" cy="5605145"/>
            <a:chOff x="63500" y="863600"/>
            <a:chExt cx="3275965" cy="5605145"/>
          </a:xfrm>
        </p:grpSpPr>
        <p:pic>
          <p:nvPicPr>
            <p:cNvPr id="7" name="object 7"/>
            <p:cNvPicPr/>
            <p:nvPr/>
          </p:nvPicPr>
          <p:blipFill>
            <a:blip r:embed="rId6" cstate="print"/>
            <a:stretch>
              <a:fillRect/>
            </a:stretch>
          </p:blipFill>
          <p:spPr>
            <a:xfrm>
              <a:off x="63500" y="863600"/>
              <a:ext cx="3225800" cy="3568700"/>
            </a:xfrm>
            <a:prstGeom prst="rect">
              <a:avLst/>
            </a:prstGeom>
          </p:spPr>
        </p:pic>
        <p:pic>
          <p:nvPicPr>
            <p:cNvPr id="8" name="object 8"/>
            <p:cNvPicPr/>
            <p:nvPr/>
          </p:nvPicPr>
          <p:blipFill>
            <a:blip r:embed="rId7" cstate="print"/>
            <a:stretch>
              <a:fillRect/>
            </a:stretch>
          </p:blipFill>
          <p:spPr>
            <a:xfrm>
              <a:off x="1703197" y="1443012"/>
              <a:ext cx="1623314" cy="5012944"/>
            </a:xfrm>
            <a:prstGeom prst="rect">
              <a:avLst/>
            </a:prstGeom>
          </p:spPr>
        </p:pic>
        <p:sp>
          <p:nvSpPr>
            <p:cNvPr id="9" name="object 9"/>
            <p:cNvSpPr/>
            <p:nvPr/>
          </p:nvSpPr>
          <p:spPr>
            <a:xfrm>
              <a:off x="1696847" y="1436662"/>
              <a:ext cx="1636395" cy="5026025"/>
            </a:xfrm>
            <a:custGeom>
              <a:avLst/>
              <a:gdLst/>
              <a:ahLst/>
              <a:cxnLst/>
              <a:rect l="l" t="t" r="r" b="b"/>
              <a:pathLst>
                <a:path w="1636395" h="5026025">
                  <a:moveTo>
                    <a:pt x="0" y="5025644"/>
                  </a:moveTo>
                  <a:lnTo>
                    <a:pt x="1636014" y="5025644"/>
                  </a:lnTo>
                  <a:lnTo>
                    <a:pt x="1636014" y="0"/>
                  </a:lnTo>
                  <a:lnTo>
                    <a:pt x="0" y="0"/>
                  </a:lnTo>
                  <a:lnTo>
                    <a:pt x="0" y="5025644"/>
                  </a:lnTo>
                  <a:close/>
                </a:path>
              </a:pathLst>
            </a:custGeom>
            <a:ln w="12700">
              <a:solidFill>
                <a:srgbClr val="BEBEBE"/>
              </a:solidFill>
            </a:ln>
          </p:spPr>
          <p:txBody>
            <a:bodyPr wrap="square" lIns="0" tIns="0" rIns="0" bIns="0" rtlCol="0"/>
            <a:lstStyle/>
            <a:p>
              <a:endParaRPr/>
            </a:p>
          </p:txBody>
        </p:sp>
      </p:grpSp>
      <p:grpSp>
        <p:nvGrpSpPr>
          <p:cNvPr id="10" name="object 10"/>
          <p:cNvGrpSpPr/>
          <p:nvPr/>
        </p:nvGrpSpPr>
        <p:grpSpPr>
          <a:xfrm>
            <a:off x="-6350" y="0"/>
            <a:ext cx="12204700" cy="6870700"/>
            <a:chOff x="-6350" y="0"/>
            <a:chExt cx="12204700" cy="6870700"/>
          </a:xfrm>
        </p:grpSpPr>
        <p:sp>
          <p:nvSpPr>
            <p:cNvPr id="11" name="object 11"/>
            <p:cNvSpPr/>
            <p:nvPr/>
          </p:nvSpPr>
          <p:spPr>
            <a:xfrm>
              <a:off x="0" y="669670"/>
              <a:ext cx="12192000" cy="0"/>
            </a:xfrm>
            <a:custGeom>
              <a:avLst/>
              <a:gdLst/>
              <a:ahLst/>
              <a:cxnLst/>
              <a:rect l="l" t="t" r="r" b="b"/>
              <a:pathLst>
                <a:path w="12192000">
                  <a:moveTo>
                    <a:pt x="0" y="0"/>
                  </a:moveTo>
                  <a:lnTo>
                    <a:pt x="12192000" y="0"/>
                  </a:lnTo>
                </a:path>
              </a:pathLst>
            </a:custGeom>
            <a:ln w="12700">
              <a:solidFill>
                <a:srgbClr val="BEBEBE"/>
              </a:solidFill>
            </a:ln>
          </p:spPr>
          <p:txBody>
            <a:bodyPr wrap="square" lIns="0" tIns="0" rIns="0" bIns="0" rtlCol="0"/>
            <a:lstStyle/>
            <a:p>
              <a:endParaRPr/>
            </a:p>
          </p:txBody>
        </p:sp>
        <p:sp>
          <p:nvSpPr>
            <p:cNvPr id="12" name="object 12"/>
            <p:cNvSpPr/>
            <p:nvPr/>
          </p:nvSpPr>
          <p:spPr>
            <a:xfrm>
              <a:off x="11539601" y="0"/>
              <a:ext cx="0" cy="6602730"/>
            </a:xfrm>
            <a:custGeom>
              <a:avLst/>
              <a:gdLst/>
              <a:ahLst/>
              <a:cxnLst/>
              <a:rect l="l" t="t" r="r" b="b"/>
              <a:pathLst>
                <a:path h="6602730">
                  <a:moveTo>
                    <a:pt x="0" y="0"/>
                  </a:moveTo>
                  <a:lnTo>
                    <a:pt x="0" y="6602133"/>
                  </a:lnTo>
                </a:path>
              </a:pathLst>
            </a:custGeom>
            <a:ln w="12701">
              <a:solidFill>
                <a:srgbClr val="BEBEBE"/>
              </a:solidFill>
            </a:ln>
          </p:spPr>
          <p:txBody>
            <a:bodyPr wrap="square" lIns="0" tIns="0" rIns="0" bIns="0" rtlCol="0"/>
            <a:lstStyle/>
            <a:p>
              <a:endParaRPr/>
            </a:p>
          </p:txBody>
        </p:sp>
        <p:sp>
          <p:nvSpPr>
            <p:cNvPr id="13" name="object 13"/>
            <p:cNvSpPr/>
            <p:nvPr/>
          </p:nvSpPr>
          <p:spPr>
            <a:xfrm>
              <a:off x="0" y="6602130"/>
              <a:ext cx="11549380" cy="255904"/>
            </a:xfrm>
            <a:custGeom>
              <a:avLst/>
              <a:gdLst/>
              <a:ahLst/>
              <a:cxnLst/>
              <a:rect l="l" t="t" r="r" b="b"/>
              <a:pathLst>
                <a:path w="11549380" h="255904">
                  <a:moveTo>
                    <a:pt x="11549126" y="0"/>
                  </a:moveTo>
                  <a:lnTo>
                    <a:pt x="0" y="0"/>
                  </a:lnTo>
                  <a:lnTo>
                    <a:pt x="0" y="255866"/>
                  </a:lnTo>
                  <a:lnTo>
                    <a:pt x="11549126" y="255866"/>
                  </a:lnTo>
                  <a:lnTo>
                    <a:pt x="11549126" y="0"/>
                  </a:lnTo>
                  <a:close/>
                </a:path>
              </a:pathLst>
            </a:custGeom>
            <a:solidFill>
              <a:srgbClr val="404040"/>
            </a:solidFill>
          </p:spPr>
          <p:txBody>
            <a:bodyPr wrap="square" lIns="0" tIns="0" rIns="0" bIns="0" rtlCol="0"/>
            <a:lstStyle/>
            <a:p>
              <a:endParaRPr/>
            </a:p>
          </p:txBody>
        </p:sp>
        <p:sp>
          <p:nvSpPr>
            <p:cNvPr id="14" name="object 14"/>
            <p:cNvSpPr/>
            <p:nvPr/>
          </p:nvSpPr>
          <p:spPr>
            <a:xfrm>
              <a:off x="0" y="6602131"/>
              <a:ext cx="11549380" cy="255904"/>
            </a:xfrm>
            <a:custGeom>
              <a:avLst/>
              <a:gdLst/>
              <a:ahLst/>
              <a:cxnLst/>
              <a:rect l="l" t="t" r="r" b="b"/>
              <a:pathLst>
                <a:path w="11549380" h="255904">
                  <a:moveTo>
                    <a:pt x="0" y="255866"/>
                  </a:moveTo>
                  <a:lnTo>
                    <a:pt x="11549126" y="255866"/>
                  </a:lnTo>
                  <a:lnTo>
                    <a:pt x="11549126" y="0"/>
                  </a:lnTo>
                  <a:lnTo>
                    <a:pt x="0" y="0"/>
                  </a:lnTo>
                  <a:lnTo>
                    <a:pt x="0" y="255866"/>
                  </a:lnTo>
                  <a:close/>
                </a:path>
              </a:pathLst>
            </a:custGeom>
            <a:ln w="12699">
              <a:solidFill>
                <a:srgbClr val="404040"/>
              </a:solidFill>
            </a:ln>
          </p:spPr>
          <p:txBody>
            <a:bodyPr wrap="square" lIns="0" tIns="0" rIns="0" bIns="0" rtlCol="0"/>
            <a:lstStyle/>
            <a:p>
              <a:endParaRPr/>
            </a:p>
          </p:txBody>
        </p:sp>
        <p:sp>
          <p:nvSpPr>
            <p:cNvPr id="15" name="object 15"/>
            <p:cNvSpPr/>
            <p:nvPr/>
          </p:nvSpPr>
          <p:spPr>
            <a:xfrm>
              <a:off x="1905000" y="5984354"/>
              <a:ext cx="584200" cy="337820"/>
            </a:xfrm>
            <a:custGeom>
              <a:avLst/>
              <a:gdLst/>
              <a:ahLst/>
              <a:cxnLst/>
              <a:rect l="l" t="t" r="r" b="b"/>
              <a:pathLst>
                <a:path w="584200" h="337820">
                  <a:moveTo>
                    <a:pt x="583933" y="0"/>
                  </a:moveTo>
                  <a:lnTo>
                    <a:pt x="0" y="0"/>
                  </a:lnTo>
                  <a:lnTo>
                    <a:pt x="0" y="337705"/>
                  </a:lnTo>
                  <a:lnTo>
                    <a:pt x="583933" y="337705"/>
                  </a:lnTo>
                  <a:lnTo>
                    <a:pt x="583933" y="0"/>
                  </a:lnTo>
                  <a:close/>
                </a:path>
              </a:pathLst>
            </a:custGeom>
            <a:solidFill>
              <a:srgbClr val="E0E4E8"/>
            </a:solidFill>
          </p:spPr>
          <p:txBody>
            <a:bodyPr wrap="square" lIns="0" tIns="0" rIns="0" bIns="0" rtlCol="0"/>
            <a:lstStyle/>
            <a:p>
              <a:endParaRPr/>
            </a:p>
          </p:txBody>
        </p:sp>
        <p:sp>
          <p:nvSpPr>
            <p:cNvPr id="16" name="object 16"/>
            <p:cNvSpPr/>
            <p:nvPr/>
          </p:nvSpPr>
          <p:spPr>
            <a:xfrm>
              <a:off x="1905000" y="5984354"/>
              <a:ext cx="584200" cy="337820"/>
            </a:xfrm>
            <a:custGeom>
              <a:avLst/>
              <a:gdLst/>
              <a:ahLst/>
              <a:cxnLst/>
              <a:rect l="l" t="t" r="r" b="b"/>
              <a:pathLst>
                <a:path w="584200" h="337820">
                  <a:moveTo>
                    <a:pt x="0" y="337705"/>
                  </a:moveTo>
                  <a:lnTo>
                    <a:pt x="583933" y="337705"/>
                  </a:lnTo>
                  <a:lnTo>
                    <a:pt x="583933" y="0"/>
                  </a:lnTo>
                  <a:lnTo>
                    <a:pt x="0" y="0"/>
                  </a:lnTo>
                  <a:lnTo>
                    <a:pt x="0" y="337705"/>
                  </a:lnTo>
                  <a:close/>
                </a:path>
              </a:pathLst>
            </a:custGeom>
            <a:ln w="12700">
              <a:solidFill>
                <a:srgbClr val="DEE1E4"/>
              </a:solidFill>
            </a:ln>
          </p:spPr>
          <p:txBody>
            <a:bodyPr wrap="square" lIns="0" tIns="0" rIns="0" bIns="0" rtlCol="0"/>
            <a:lstStyle/>
            <a:p>
              <a:endParaRPr/>
            </a:p>
          </p:txBody>
        </p:sp>
        <p:sp>
          <p:nvSpPr>
            <p:cNvPr id="17" name="object 17"/>
            <p:cNvSpPr/>
            <p:nvPr/>
          </p:nvSpPr>
          <p:spPr>
            <a:xfrm>
              <a:off x="3324225" y="5724525"/>
              <a:ext cx="341630" cy="464184"/>
            </a:xfrm>
            <a:custGeom>
              <a:avLst/>
              <a:gdLst/>
              <a:ahLst/>
              <a:cxnLst/>
              <a:rect l="l" t="t" r="r" b="b"/>
              <a:pathLst>
                <a:path w="341629" h="464185">
                  <a:moveTo>
                    <a:pt x="341287" y="0"/>
                  </a:moveTo>
                  <a:lnTo>
                    <a:pt x="0" y="0"/>
                  </a:lnTo>
                  <a:lnTo>
                    <a:pt x="0" y="463842"/>
                  </a:lnTo>
                  <a:lnTo>
                    <a:pt x="341287" y="463842"/>
                  </a:lnTo>
                  <a:lnTo>
                    <a:pt x="341287" y="0"/>
                  </a:lnTo>
                  <a:close/>
                </a:path>
              </a:pathLst>
            </a:custGeom>
            <a:solidFill>
              <a:srgbClr val="8DA9C5"/>
            </a:solidFill>
          </p:spPr>
          <p:txBody>
            <a:bodyPr wrap="square" lIns="0" tIns="0" rIns="0" bIns="0" rtlCol="0"/>
            <a:lstStyle/>
            <a:p>
              <a:endParaRPr/>
            </a:p>
          </p:txBody>
        </p:sp>
        <p:sp>
          <p:nvSpPr>
            <p:cNvPr id="18" name="object 18"/>
            <p:cNvSpPr/>
            <p:nvPr/>
          </p:nvSpPr>
          <p:spPr>
            <a:xfrm>
              <a:off x="3324225" y="5724525"/>
              <a:ext cx="341630" cy="464184"/>
            </a:xfrm>
            <a:custGeom>
              <a:avLst/>
              <a:gdLst/>
              <a:ahLst/>
              <a:cxnLst/>
              <a:rect l="l" t="t" r="r" b="b"/>
              <a:pathLst>
                <a:path w="341629" h="464185">
                  <a:moveTo>
                    <a:pt x="0" y="463842"/>
                  </a:moveTo>
                  <a:lnTo>
                    <a:pt x="341287" y="463842"/>
                  </a:lnTo>
                  <a:lnTo>
                    <a:pt x="341287" y="0"/>
                  </a:lnTo>
                  <a:lnTo>
                    <a:pt x="0" y="0"/>
                  </a:lnTo>
                  <a:lnTo>
                    <a:pt x="0" y="463842"/>
                  </a:lnTo>
                  <a:close/>
                </a:path>
              </a:pathLst>
            </a:custGeom>
            <a:ln w="12700">
              <a:solidFill>
                <a:srgbClr val="8DA9C5"/>
              </a:solidFill>
            </a:ln>
          </p:spPr>
          <p:txBody>
            <a:bodyPr wrap="square" lIns="0" tIns="0" rIns="0" bIns="0" rtlCol="0"/>
            <a:lstStyle/>
            <a:p>
              <a:endParaRPr/>
            </a:p>
          </p:txBody>
        </p:sp>
      </p:grpSp>
      <p:sp>
        <p:nvSpPr>
          <p:cNvPr id="19" name="object 19"/>
          <p:cNvSpPr txBox="1"/>
          <p:nvPr/>
        </p:nvSpPr>
        <p:spPr>
          <a:xfrm>
            <a:off x="5521833" y="4350765"/>
            <a:ext cx="5795645" cy="176530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85858"/>
                </a:solidFill>
                <a:latin typeface="Times New Roman"/>
                <a:cs typeface="Times New Roman"/>
              </a:rPr>
              <a:t>Trọng</a:t>
            </a:r>
            <a:r>
              <a:rPr sz="1400" spc="-45" dirty="0">
                <a:solidFill>
                  <a:srgbClr val="585858"/>
                </a:solidFill>
                <a:latin typeface="Times New Roman"/>
                <a:cs typeface="Times New Roman"/>
              </a:rPr>
              <a:t> </a:t>
            </a:r>
            <a:r>
              <a:rPr sz="1400" dirty="0">
                <a:solidFill>
                  <a:srgbClr val="585858"/>
                </a:solidFill>
                <a:latin typeface="Times New Roman"/>
                <a:cs typeface="Times New Roman"/>
              </a:rPr>
              <a:t>lượng:</a:t>
            </a:r>
            <a:r>
              <a:rPr sz="1400" spc="-55" dirty="0">
                <a:solidFill>
                  <a:srgbClr val="585858"/>
                </a:solidFill>
                <a:latin typeface="Times New Roman"/>
                <a:cs typeface="Times New Roman"/>
              </a:rPr>
              <a:t> </a:t>
            </a:r>
            <a:r>
              <a:rPr sz="1400" dirty="0">
                <a:solidFill>
                  <a:srgbClr val="585858"/>
                </a:solidFill>
                <a:latin typeface="Times New Roman"/>
                <a:cs typeface="Times New Roman"/>
              </a:rPr>
              <a:t>2.0g</a:t>
            </a:r>
            <a:r>
              <a:rPr sz="1400" spc="-35" dirty="0">
                <a:solidFill>
                  <a:srgbClr val="585858"/>
                </a:solidFill>
                <a:latin typeface="Times New Roman"/>
                <a:cs typeface="Times New Roman"/>
              </a:rPr>
              <a:t> </a:t>
            </a:r>
            <a:r>
              <a:rPr sz="1400" dirty="0">
                <a:solidFill>
                  <a:srgbClr val="585858"/>
                </a:solidFill>
                <a:latin typeface="Times New Roman"/>
                <a:cs typeface="Times New Roman"/>
              </a:rPr>
              <a:t>(3</a:t>
            </a:r>
            <a:r>
              <a:rPr sz="1400" spc="-35" dirty="0">
                <a:solidFill>
                  <a:srgbClr val="585858"/>
                </a:solidFill>
                <a:latin typeface="Times New Roman"/>
                <a:cs typeface="Times New Roman"/>
              </a:rPr>
              <a:t> </a:t>
            </a:r>
            <a:r>
              <a:rPr sz="1400" spc="-20" dirty="0">
                <a:solidFill>
                  <a:srgbClr val="585858"/>
                </a:solidFill>
                <a:latin typeface="Times New Roman"/>
                <a:cs typeface="Times New Roman"/>
              </a:rPr>
              <a:t>ống)</a:t>
            </a:r>
            <a:endParaRPr sz="1400">
              <a:latin typeface="Times New Roman"/>
              <a:cs typeface="Times New Roman"/>
            </a:endParaRPr>
          </a:p>
          <a:p>
            <a:pPr>
              <a:lnSpc>
                <a:spcPct val="100000"/>
              </a:lnSpc>
              <a:spcBef>
                <a:spcPts val="25"/>
              </a:spcBef>
            </a:pPr>
            <a:endParaRPr sz="1400">
              <a:latin typeface="Times New Roman"/>
              <a:cs typeface="Times New Roman"/>
            </a:endParaRPr>
          </a:p>
          <a:p>
            <a:pPr marL="12700" marR="5080">
              <a:lnSpc>
                <a:spcPct val="101400"/>
              </a:lnSpc>
              <a:spcBef>
                <a:spcPts val="5"/>
              </a:spcBef>
            </a:pPr>
            <a:r>
              <a:rPr sz="1400" dirty="0">
                <a:solidFill>
                  <a:srgbClr val="585858"/>
                </a:solidFill>
                <a:latin typeface="Times New Roman"/>
                <a:cs typeface="Times New Roman"/>
              </a:rPr>
              <a:t>Thành</a:t>
            </a:r>
            <a:r>
              <a:rPr sz="1400" spc="-30" dirty="0">
                <a:solidFill>
                  <a:srgbClr val="585858"/>
                </a:solidFill>
                <a:latin typeface="Times New Roman"/>
                <a:cs typeface="Times New Roman"/>
              </a:rPr>
              <a:t> </a:t>
            </a:r>
            <a:r>
              <a:rPr sz="1400" dirty="0">
                <a:solidFill>
                  <a:srgbClr val="585858"/>
                </a:solidFill>
                <a:latin typeface="Times New Roman"/>
                <a:cs typeface="Times New Roman"/>
              </a:rPr>
              <a:t>phần:</a:t>
            </a:r>
            <a:r>
              <a:rPr sz="1400" spc="-40" dirty="0">
                <a:solidFill>
                  <a:srgbClr val="585858"/>
                </a:solidFill>
                <a:latin typeface="Times New Roman"/>
                <a:cs typeface="Times New Roman"/>
              </a:rPr>
              <a:t> </a:t>
            </a:r>
            <a:r>
              <a:rPr sz="1400" dirty="0">
                <a:solidFill>
                  <a:srgbClr val="585858"/>
                </a:solidFill>
                <a:latin typeface="Times New Roman"/>
                <a:cs typeface="Times New Roman"/>
              </a:rPr>
              <a:t>Nước,</a:t>
            </a:r>
            <a:r>
              <a:rPr sz="1400" spc="5" dirty="0">
                <a:solidFill>
                  <a:srgbClr val="585858"/>
                </a:solidFill>
                <a:latin typeface="Times New Roman"/>
                <a:cs typeface="Times New Roman"/>
              </a:rPr>
              <a:t> </a:t>
            </a:r>
            <a:r>
              <a:rPr sz="1400" dirty="0">
                <a:solidFill>
                  <a:srgbClr val="585858"/>
                </a:solidFill>
                <a:latin typeface="Times New Roman"/>
                <a:cs typeface="Times New Roman"/>
              </a:rPr>
              <a:t>chất</a:t>
            </a:r>
            <a:r>
              <a:rPr sz="1400" spc="-20" dirty="0">
                <a:solidFill>
                  <a:srgbClr val="585858"/>
                </a:solidFill>
                <a:latin typeface="Times New Roman"/>
                <a:cs typeface="Times New Roman"/>
              </a:rPr>
              <a:t> </a:t>
            </a:r>
            <a:r>
              <a:rPr sz="1400" dirty="0">
                <a:solidFill>
                  <a:srgbClr val="585858"/>
                </a:solidFill>
                <a:latin typeface="Times New Roman"/>
                <a:cs typeface="Times New Roman"/>
              </a:rPr>
              <a:t>làm</a:t>
            </a:r>
            <a:r>
              <a:rPr sz="1400" spc="-15" dirty="0">
                <a:solidFill>
                  <a:srgbClr val="585858"/>
                </a:solidFill>
                <a:latin typeface="Times New Roman"/>
                <a:cs typeface="Times New Roman"/>
              </a:rPr>
              <a:t> </a:t>
            </a:r>
            <a:r>
              <a:rPr sz="1400" dirty="0">
                <a:solidFill>
                  <a:srgbClr val="585858"/>
                </a:solidFill>
                <a:latin typeface="Times New Roman"/>
                <a:cs typeface="Times New Roman"/>
              </a:rPr>
              <a:t>đặc,</a:t>
            </a:r>
            <a:r>
              <a:rPr sz="1400" spc="-15" dirty="0">
                <a:solidFill>
                  <a:srgbClr val="585858"/>
                </a:solidFill>
                <a:latin typeface="Times New Roman"/>
                <a:cs typeface="Times New Roman"/>
              </a:rPr>
              <a:t> </a:t>
            </a:r>
            <a:r>
              <a:rPr sz="1400" dirty="0">
                <a:solidFill>
                  <a:srgbClr val="585858"/>
                </a:solidFill>
                <a:latin typeface="Times New Roman"/>
                <a:cs typeface="Times New Roman"/>
              </a:rPr>
              <a:t>Dịch</a:t>
            </a:r>
            <a:r>
              <a:rPr sz="1400" spc="5" dirty="0">
                <a:solidFill>
                  <a:srgbClr val="585858"/>
                </a:solidFill>
                <a:latin typeface="Times New Roman"/>
                <a:cs typeface="Times New Roman"/>
              </a:rPr>
              <a:t> </a:t>
            </a:r>
            <a:r>
              <a:rPr sz="1400" dirty="0">
                <a:solidFill>
                  <a:srgbClr val="585858"/>
                </a:solidFill>
                <a:latin typeface="Times New Roman"/>
                <a:cs typeface="Times New Roman"/>
              </a:rPr>
              <a:t>dưỡng</a:t>
            </a:r>
            <a:r>
              <a:rPr sz="1400" spc="-30" dirty="0">
                <a:solidFill>
                  <a:srgbClr val="585858"/>
                </a:solidFill>
                <a:latin typeface="Times New Roman"/>
                <a:cs typeface="Times New Roman"/>
              </a:rPr>
              <a:t> </a:t>
            </a:r>
            <a:r>
              <a:rPr sz="1400" dirty="0">
                <a:solidFill>
                  <a:srgbClr val="585858"/>
                </a:solidFill>
                <a:latin typeface="Times New Roman"/>
                <a:cs typeface="Times New Roman"/>
              </a:rPr>
              <a:t>nuôi</a:t>
            </a:r>
            <a:r>
              <a:rPr sz="1400" spc="-25" dirty="0">
                <a:solidFill>
                  <a:srgbClr val="585858"/>
                </a:solidFill>
                <a:latin typeface="Times New Roman"/>
                <a:cs typeface="Times New Roman"/>
              </a:rPr>
              <a:t> </a:t>
            </a:r>
            <a:r>
              <a:rPr sz="1400" dirty="0">
                <a:solidFill>
                  <a:srgbClr val="585858"/>
                </a:solidFill>
                <a:latin typeface="Times New Roman"/>
                <a:cs typeface="Times New Roman"/>
              </a:rPr>
              <a:t>cấy</a:t>
            </a:r>
            <a:r>
              <a:rPr sz="1400" spc="-10" dirty="0">
                <a:solidFill>
                  <a:srgbClr val="585858"/>
                </a:solidFill>
                <a:latin typeface="Times New Roman"/>
                <a:cs typeface="Times New Roman"/>
              </a:rPr>
              <a:t> </a:t>
            </a:r>
            <a:r>
              <a:rPr sz="1400" dirty="0">
                <a:solidFill>
                  <a:srgbClr val="585858"/>
                </a:solidFill>
                <a:latin typeface="Times New Roman"/>
                <a:cs typeface="Times New Roman"/>
              </a:rPr>
              <a:t>tế</a:t>
            </a:r>
            <a:r>
              <a:rPr sz="1400" spc="-15" dirty="0">
                <a:solidFill>
                  <a:srgbClr val="585858"/>
                </a:solidFill>
                <a:latin typeface="Times New Roman"/>
                <a:cs typeface="Times New Roman"/>
              </a:rPr>
              <a:t> </a:t>
            </a:r>
            <a:r>
              <a:rPr sz="1400" dirty="0">
                <a:solidFill>
                  <a:srgbClr val="585858"/>
                </a:solidFill>
                <a:latin typeface="Times New Roman"/>
                <a:cs typeface="Times New Roman"/>
              </a:rPr>
              <a:t>bào</a:t>
            </a:r>
            <a:r>
              <a:rPr sz="1400" spc="-5" dirty="0">
                <a:solidFill>
                  <a:srgbClr val="585858"/>
                </a:solidFill>
                <a:latin typeface="Times New Roman"/>
                <a:cs typeface="Times New Roman"/>
              </a:rPr>
              <a:t> </a:t>
            </a:r>
            <a:r>
              <a:rPr sz="1400" dirty="0">
                <a:solidFill>
                  <a:srgbClr val="585858"/>
                </a:solidFill>
                <a:latin typeface="Times New Roman"/>
                <a:cs typeface="Times New Roman"/>
              </a:rPr>
              <a:t>gốc</a:t>
            </a:r>
            <a:r>
              <a:rPr sz="1400" spc="-15" dirty="0">
                <a:solidFill>
                  <a:srgbClr val="585858"/>
                </a:solidFill>
                <a:latin typeface="Times New Roman"/>
                <a:cs typeface="Times New Roman"/>
              </a:rPr>
              <a:t> </a:t>
            </a:r>
            <a:r>
              <a:rPr sz="1400" dirty="0">
                <a:solidFill>
                  <a:srgbClr val="585858"/>
                </a:solidFill>
                <a:latin typeface="Times New Roman"/>
                <a:cs typeface="Times New Roman"/>
              </a:rPr>
              <a:t>dây</a:t>
            </a:r>
            <a:r>
              <a:rPr sz="1400" spc="-15" dirty="0">
                <a:solidFill>
                  <a:srgbClr val="585858"/>
                </a:solidFill>
                <a:latin typeface="Times New Roman"/>
                <a:cs typeface="Times New Roman"/>
              </a:rPr>
              <a:t> </a:t>
            </a:r>
            <a:r>
              <a:rPr sz="1400" dirty="0">
                <a:solidFill>
                  <a:srgbClr val="585858"/>
                </a:solidFill>
                <a:latin typeface="Times New Roman"/>
                <a:cs typeface="Times New Roman"/>
              </a:rPr>
              <a:t>rốn</a:t>
            </a:r>
            <a:r>
              <a:rPr sz="1400" spc="-10" dirty="0">
                <a:solidFill>
                  <a:srgbClr val="585858"/>
                </a:solidFill>
                <a:latin typeface="Times New Roman"/>
                <a:cs typeface="Times New Roman"/>
              </a:rPr>
              <a:t> người, </a:t>
            </a:r>
            <a:r>
              <a:rPr sz="1400" dirty="0">
                <a:solidFill>
                  <a:srgbClr val="585858"/>
                </a:solidFill>
                <a:latin typeface="Times New Roman"/>
                <a:cs typeface="Times New Roman"/>
              </a:rPr>
              <a:t>lactobacillus/gạo</a:t>
            </a:r>
            <a:r>
              <a:rPr sz="1400" spc="-60" dirty="0">
                <a:solidFill>
                  <a:srgbClr val="585858"/>
                </a:solidFill>
                <a:latin typeface="Times New Roman"/>
                <a:cs typeface="Times New Roman"/>
              </a:rPr>
              <a:t> </a:t>
            </a:r>
            <a:r>
              <a:rPr sz="1400" dirty="0">
                <a:solidFill>
                  <a:srgbClr val="585858"/>
                </a:solidFill>
                <a:latin typeface="Times New Roman"/>
                <a:cs typeface="Times New Roman"/>
              </a:rPr>
              <a:t>lên</a:t>
            </a:r>
            <a:r>
              <a:rPr sz="1400" spc="-15" dirty="0">
                <a:solidFill>
                  <a:srgbClr val="585858"/>
                </a:solidFill>
                <a:latin typeface="Times New Roman"/>
                <a:cs typeface="Times New Roman"/>
              </a:rPr>
              <a:t> </a:t>
            </a:r>
            <a:r>
              <a:rPr sz="1400" dirty="0">
                <a:solidFill>
                  <a:srgbClr val="585858"/>
                </a:solidFill>
                <a:latin typeface="Times New Roman"/>
                <a:cs typeface="Times New Roman"/>
              </a:rPr>
              <a:t>men, chất</a:t>
            </a:r>
            <a:r>
              <a:rPr sz="1400" spc="-35" dirty="0">
                <a:solidFill>
                  <a:srgbClr val="585858"/>
                </a:solidFill>
                <a:latin typeface="Times New Roman"/>
                <a:cs typeface="Times New Roman"/>
              </a:rPr>
              <a:t> </a:t>
            </a:r>
            <a:r>
              <a:rPr sz="1400" dirty="0">
                <a:solidFill>
                  <a:srgbClr val="585858"/>
                </a:solidFill>
                <a:latin typeface="Times New Roman"/>
                <a:cs typeface="Times New Roman"/>
              </a:rPr>
              <a:t>bảo</a:t>
            </a:r>
            <a:r>
              <a:rPr sz="1400" spc="-15" dirty="0">
                <a:solidFill>
                  <a:srgbClr val="585858"/>
                </a:solidFill>
                <a:latin typeface="Times New Roman"/>
                <a:cs typeface="Times New Roman"/>
              </a:rPr>
              <a:t> </a:t>
            </a:r>
            <a:r>
              <a:rPr sz="1400" dirty="0">
                <a:solidFill>
                  <a:srgbClr val="585858"/>
                </a:solidFill>
                <a:latin typeface="Times New Roman"/>
                <a:cs typeface="Times New Roman"/>
              </a:rPr>
              <a:t>quản,</a:t>
            </a:r>
            <a:r>
              <a:rPr sz="1400" spc="-40" dirty="0">
                <a:solidFill>
                  <a:srgbClr val="585858"/>
                </a:solidFill>
                <a:latin typeface="Times New Roman"/>
                <a:cs typeface="Times New Roman"/>
              </a:rPr>
              <a:t> </a:t>
            </a:r>
            <a:r>
              <a:rPr sz="1400" dirty="0">
                <a:solidFill>
                  <a:srgbClr val="585858"/>
                </a:solidFill>
                <a:latin typeface="Times New Roman"/>
                <a:cs typeface="Times New Roman"/>
              </a:rPr>
              <a:t>natri</a:t>
            </a:r>
            <a:r>
              <a:rPr sz="1400" spc="-30" dirty="0">
                <a:solidFill>
                  <a:srgbClr val="585858"/>
                </a:solidFill>
                <a:latin typeface="Times New Roman"/>
                <a:cs typeface="Times New Roman"/>
              </a:rPr>
              <a:t> </a:t>
            </a:r>
            <a:r>
              <a:rPr sz="1400" spc="-10" dirty="0">
                <a:solidFill>
                  <a:srgbClr val="585858"/>
                </a:solidFill>
                <a:latin typeface="Times New Roman"/>
                <a:cs typeface="Times New Roman"/>
              </a:rPr>
              <a:t>hyaluronat.</a:t>
            </a:r>
            <a:endParaRPr sz="1400">
              <a:latin typeface="Times New Roman"/>
              <a:cs typeface="Times New Roman"/>
            </a:endParaRPr>
          </a:p>
          <a:p>
            <a:pPr>
              <a:lnSpc>
                <a:spcPct val="100000"/>
              </a:lnSpc>
              <a:spcBef>
                <a:spcPts val="35"/>
              </a:spcBef>
            </a:pPr>
            <a:endParaRPr sz="1500">
              <a:latin typeface="Times New Roman"/>
              <a:cs typeface="Times New Roman"/>
            </a:endParaRPr>
          </a:p>
          <a:p>
            <a:pPr marL="12700">
              <a:lnSpc>
                <a:spcPct val="100000"/>
              </a:lnSpc>
            </a:pPr>
            <a:r>
              <a:rPr sz="1400" dirty="0">
                <a:solidFill>
                  <a:srgbClr val="585858"/>
                </a:solidFill>
                <a:latin typeface="Times New Roman"/>
                <a:cs typeface="Times New Roman"/>
              </a:rPr>
              <a:t>Thời</a:t>
            </a:r>
            <a:r>
              <a:rPr sz="1400" spc="-45" dirty="0">
                <a:solidFill>
                  <a:srgbClr val="585858"/>
                </a:solidFill>
                <a:latin typeface="Times New Roman"/>
                <a:cs typeface="Times New Roman"/>
              </a:rPr>
              <a:t> </a:t>
            </a:r>
            <a:r>
              <a:rPr sz="1400" dirty="0">
                <a:solidFill>
                  <a:srgbClr val="585858"/>
                </a:solidFill>
                <a:latin typeface="Times New Roman"/>
                <a:cs typeface="Times New Roman"/>
              </a:rPr>
              <a:t>hạn</a:t>
            </a:r>
            <a:r>
              <a:rPr sz="1400" spc="-10" dirty="0">
                <a:solidFill>
                  <a:srgbClr val="585858"/>
                </a:solidFill>
                <a:latin typeface="Times New Roman"/>
                <a:cs typeface="Times New Roman"/>
              </a:rPr>
              <a:t> </a:t>
            </a:r>
            <a:r>
              <a:rPr sz="1400" dirty="0">
                <a:solidFill>
                  <a:srgbClr val="585858"/>
                </a:solidFill>
                <a:latin typeface="Times New Roman"/>
                <a:cs typeface="Times New Roman"/>
              </a:rPr>
              <a:t>sử</a:t>
            </a:r>
            <a:r>
              <a:rPr sz="1400" spc="-5" dirty="0">
                <a:solidFill>
                  <a:srgbClr val="585858"/>
                </a:solidFill>
                <a:latin typeface="Times New Roman"/>
                <a:cs typeface="Times New Roman"/>
              </a:rPr>
              <a:t> </a:t>
            </a:r>
            <a:r>
              <a:rPr sz="1400" dirty="0">
                <a:solidFill>
                  <a:srgbClr val="585858"/>
                </a:solidFill>
                <a:latin typeface="Times New Roman"/>
                <a:cs typeface="Times New Roman"/>
              </a:rPr>
              <a:t>dụng:</a:t>
            </a:r>
            <a:r>
              <a:rPr sz="1400" spc="-40" dirty="0">
                <a:solidFill>
                  <a:srgbClr val="585858"/>
                </a:solidFill>
                <a:latin typeface="Times New Roman"/>
                <a:cs typeface="Times New Roman"/>
              </a:rPr>
              <a:t> </a:t>
            </a:r>
            <a:r>
              <a:rPr sz="1400" dirty="0">
                <a:solidFill>
                  <a:srgbClr val="585858"/>
                </a:solidFill>
                <a:latin typeface="Times New Roman"/>
                <a:cs typeface="Times New Roman"/>
              </a:rPr>
              <a:t>Ghi</a:t>
            </a:r>
            <a:r>
              <a:rPr sz="1400" spc="-20" dirty="0">
                <a:solidFill>
                  <a:srgbClr val="585858"/>
                </a:solidFill>
                <a:latin typeface="Times New Roman"/>
                <a:cs typeface="Times New Roman"/>
              </a:rPr>
              <a:t> </a:t>
            </a:r>
            <a:r>
              <a:rPr sz="1400" dirty="0">
                <a:solidFill>
                  <a:srgbClr val="585858"/>
                </a:solidFill>
                <a:latin typeface="Times New Roman"/>
                <a:cs typeface="Times New Roman"/>
              </a:rPr>
              <a:t>dưới</a:t>
            </a:r>
            <a:r>
              <a:rPr sz="1400" spc="-5" dirty="0">
                <a:solidFill>
                  <a:srgbClr val="585858"/>
                </a:solidFill>
                <a:latin typeface="Times New Roman"/>
                <a:cs typeface="Times New Roman"/>
              </a:rPr>
              <a:t> </a:t>
            </a:r>
            <a:r>
              <a:rPr sz="1400" dirty="0">
                <a:solidFill>
                  <a:srgbClr val="585858"/>
                </a:solidFill>
                <a:latin typeface="Times New Roman"/>
                <a:cs typeface="Times New Roman"/>
              </a:rPr>
              <a:t>đáy</a:t>
            </a:r>
            <a:r>
              <a:rPr sz="1400" spc="-20" dirty="0">
                <a:solidFill>
                  <a:srgbClr val="585858"/>
                </a:solidFill>
                <a:latin typeface="Times New Roman"/>
                <a:cs typeface="Times New Roman"/>
              </a:rPr>
              <a:t> </a:t>
            </a:r>
            <a:r>
              <a:rPr sz="1400" spc="-25" dirty="0">
                <a:solidFill>
                  <a:srgbClr val="585858"/>
                </a:solidFill>
                <a:latin typeface="Times New Roman"/>
                <a:cs typeface="Times New Roman"/>
              </a:rPr>
              <a:t>hộp</a:t>
            </a:r>
            <a:endParaRPr sz="1400">
              <a:latin typeface="Times New Roman"/>
              <a:cs typeface="Times New Roman"/>
            </a:endParaRPr>
          </a:p>
          <a:p>
            <a:pPr>
              <a:lnSpc>
                <a:spcPct val="100000"/>
              </a:lnSpc>
              <a:spcBef>
                <a:spcPts val="10"/>
              </a:spcBef>
            </a:pPr>
            <a:endParaRPr sz="1600">
              <a:latin typeface="Times New Roman"/>
              <a:cs typeface="Times New Roman"/>
            </a:endParaRPr>
          </a:p>
          <a:p>
            <a:pPr marL="12700">
              <a:lnSpc>
                <a:spcPct val="100000"/>
              </a:lnSpc>
            </a:pPr>
            <a:r>
              <a:rPr sz="1400" dirty="0">
                <a:solidFill>
                  <a:srgbClr val="585858"/>
                </a:solidFill>
                <a:latin typeface="Times New Roman"/>
                <a:cs typeface="Times New Roman"/>
              </a:rPr>
              <a:t>Cách</a:t>
            </a:r>
            <a:r>
              <a:rPr sz="1400" spc="-5" dirty="0">
                <a:solidFill>
                  <a:srgbClr val="585858"/>
                </a:solidFill>
                <a:latin typeface="Times New Roman"/>
                <a:cs typeface="Times New Roman"/>
              </a:rPr>
              <a:t> </a:t>
            </a:r>
            <a:r>
              <a:rPr sz="1400" dirty="0">
                <a:solidFill>
                  <a:srgbClr val="585858"/>
                </a:solidFill>
                <a:latin typeface="Times New Roman"/>
                <a:cs typeface="Times New Roman"/>
              </a:rPr>
              <a:t>bảo</a:t>
            </a:r>
            <a:r>
              <a:rPr sz="1400" spc="-20" dirty="0">
                <a:solidFill>
                  <a:srgbClr val="585858"/>
                </a:solidFill>
                <a:latin typeface="Times New Roman"/>
                <a:cs typeface="Times New Roman"/>
              </a:rPr>
              <a:t> </a:t>
            </a:r>
            <a:r>
              <a:rPr sz="1400" dirty="0">
                <a:solidFill>
                  <a:srgbClr val="585858"/>
                </a:solidFill>
                <a:latin typeface="Times New Roman"/>
                <a:cs typeface="Times New Roman"/>
              </a:rPr>
              <a:t>quản:Tránh</a:t>
            </a:r>
            <a:r>
              <a:rPr sz="1400" spc="-45" dirty="0">
                <a:solidFill>
                  <a:srgbClr val="585858"/>
                </a:solidFill>
                <a:latin typeface="Times New Roman"/>
                <a:cs typeface="Times New Roman"/>
              </a:rPr>
              <a:t> </a:t>
            </a:r>
            <a:r>
              <a:rPr sz="1400" dirty="0">
                <a:solidFill>
                  <a:srgbClr val="585858"/>
                </a:solidFill>
                <a:latin typeface="Times New Roman"/>
                <a:cs typeface="Times New Roman"/>
              </a:rPr>
              <a:t>ánh</a:t>
            </a:r>
            <a:r>
              <a:rPr sz="1400" spc="-10" dirty="0">
                <a:solidFill>
                  <a:srgbClr val="585858"/>
                </a:solidFill>
                <a:latin typeface="Times New Roman"/>
                <a:cs typeface="Times New Roman"/>
              </a:rPr>
              <a:t> </a:t>
            </a:r>
            <a:r>
              <a:rPr sz="1400" dirty="0">
                <a:solidFill>
                  <a:srgbClr val="585858"/>
                </a:solidFill>
                <a:latin typeface="Times New Roman"/>
                <a:cs typeface="Times New Roman"/>
              </a:rPr>
              <a:t>nắng</a:t>
            </a:r>
            <a:r>
              <a:rPr sz="1400" spc="-25" dirty="0">
                <a:solidFill>
                  <a:srgbClr val="585858"/>
                </a:solidFill>
                <a:latin typeface="Times New Roman"/>
                <a:cs typeface="Times New Roman"/>
              </a:rPr>
              <a:t> </a:t>
            </a:r>
            <a:r>
              <a:rPr sz="1400" dirty="0">
                <a:solidFill>
                  <a:srgbClr val="585858"/>
                </a:solidFill>
                <a:latin typeface="Times New Roman"/>
                <a:cs typeface="Times New Roman"/>
              </a:rPr>
              <a:t>trực</a:t>
            </a:r>
            <a:r>
              <a:rPr sz="1400" spc="-15" dirty="0">
                <a:solidFill>
                  <a:srgbClr val="585858"/>
                </a:solidFill>
                <a:latin typeface="Times New Roman"/>
                <a:cs typeface="Times New Roman"/>
              </a:rPr>
              <a:t> </a:t>
            </a:r>
            <a:r>
              <a:rPr sz="1400" dirty="0">
                <a:solidFill>
                  <a:srgbClr val="585858"/>
                </a:solidFill>
                <a:latin typeface="Times New Roman"/>
                <a:cs typeface="Times New Roman"/>
              </a:rPr>
              <a:t>tiếp</a:t>
            </a:r>
            <a:r>
              <a:rPr sz="1400" spc="-10" dirty="0">
                <a:solidFill>
                  <a:srgbClr val="585858"/>
                </a:solidFill>
                <a:latin typeface="Times New Roman"/>
                <a:cs typeface="Times New Roman"/>
              </a:rPr>
              <a:t> </a:t>
            </a:r>
            <a:r>
              <a:rPr sz="1400" dirty="0">
                <a:solidFill>
                  <a:srgbClr val="585858"/>
                </a:solidFill>
                <a:latin typeface="Times New Roman"/>
                <a:cs typeface="Times New Roman"/>
              </a:rPr>
              <a:t>và</a:t>
            </a:r>
            <a:r>
              <a:rPr sz="1400" spc="-15" dirty="0">
                <a:solidFill>
                  <a:srgbClr val="585858"/>
                </a:solidFill>
                <a:latin typeface="Times New Roman"/>
                <a:cs typeface="Times New Roman"/>
              </a:rPr>
              <a:t> </a:t>
            </a:r>
            <a:r>
              <a:rPr sz="1400" dirty="0">
                <a:solidFill>
                  <a:srgbClr val="585858"/>
                </a:solidFill>
                <a:latin typeface="Times New Roman"/>
                <a:cs typeface="Times New Roman"/>
              </a:rPr>
              <a:t>bảo</a:t>
            </a:r>
            <a:r>
              <a:rPr sz="1400" spc="-20" dirty="0">
                <a:solidFill>
                  <a:srgbClr val="585858"/>
                </a:solidFill>
                <a:latin typeface="Times New Roman"/>
                <a:cs typeface="Times New Roman"/>
              </a:rPr>
              <a:t> </a:t>
            </a:r>
            <a:r>
              <a:rPr sz="1400" dirty="0">
                <a:solidFill>
                  <a:srgbClr val="585858"/>
                </a:solidFill>
                <a:latin typeface="Times New Roman"/>
                <a:cs typeface="Times New Roman"/>
              </a:rPr>
              <a:t>quản</a:t>
            </a:r>
            <a:r>
              <a:rPr sz="1400" spc="-15" dirty="0">
                <a:solidFill>
                  <a:srgbClr val="585858"/>
                </a:solidFill>
                <a:latin typeface="Times New Roman"/>
                <a:cs typeface="Times New Roman"/>
              </a:rPr>
              <a:t> </a:t>
            </a:r>
            <a:r>
              <a:rPr sz="1400" dirty="0">
                <a:solidFill>
                  <a:srgbClr val="585858"/>
                </a:solidFill>
                <a:latin typeface="Times New Roman"/>
                <a:cs typeface="Times New Roman"/>
              </a:rPr>
              <a:t>nơi</a:t>
            </a:r>
            <a:r>
              <a:rPr sz="1400" spc="-30" dirty="0">
                <a:solidFill>
                  <a:srgbClr val="585858"/>
                </a:solidFill>
                <a:latin typeface="Times New Roman"/>
                <a:cs typeface="Times New Roman"/>
              </a:rPr>
              <a:t> </a:t>
            </a:r>
            <a:r>
              <a:rPr sz="1400" dirty="0">
                <a:solidFill>
                  <a:srgbClr val="585858"/>
                </a:solidFill>
                <a:latin typeface="Times New Roman"/>
                <a:cs typeface="Times New Roman"/>
              </a:rPr>
              <a:t>khô</a:t>
            </a:r>
            <a:r>
              <a:rPr sz="1400" spc="-15" dirty="0">
                <a:solidFill>
                  <a:srgbClr val="585858"/>
                </a:solidFill>
                <a:latin typeface="Times New Roman"/>
                <a:cs typeface="Times New Roman"/>
              </a:rPr>
              <a:t> </a:t>
            </a:r>
            <a:r>
              <a:rPr sz="1400" dirty="0">
                <a:solidFill>
                  <a:srgbClr val="585858"/>
                </a:solidFill>
                <a:latin typeface="Times New Roman"/>
                <a:cs typeface="Times New Roman"/>
              </a:rPr>
              <a:t>ráo,</a:t>
            </a:r>
            <a:r>
              <a:rPr sz="1400" spc="-30" dirty="0">
                <a:solidFill>
                  <a:srgbClr val="585858"/>
                </a:solidFill>
                <a:latin typeface="Times New Roman"/>
                <a:cs typeface="Times New Roman"/>
              </a:rPr>
              <a:t> </a:t>
            </a:r>
            <a:r>
              <a:rPr sz="1400" dirty="0">
                <a:solidFill>
                  <a:srgbClr val="585858"/>
                </a:solidFill>
                <a:latin typeface="Times New Roman"/>
                <a:cs typeface="Times New Roman"/>
              </a:rPr>
              <a:t>thoáng</a:t>
            </a:r>
            <a:r>
              <a:rPr sz="1400" spc="-20" dirty="0">
                <a:solidFill>
                  <a:srgbClr val="585858"/>
                </a:solidFill>
                <a:latin typeface="Times New Roman"/>
                <a:cs typeface="Times New Roman"/>
              </a:rPr>
              <a:t> mát.</a:t>
            </a:r>
            <a:endParaRPr sz="1400">
              <a:latin typeface="Times New Roman"/>
              <a:cs typeface="Times New Roman"/>
            </a:endParaRPr>
          </a:p>
        </p:txBody>
      </p:sp>
      <p:sp>
        <p:nvSpPr>
          <p:cNvPr id="20" name="object 20"/>
          <p:cNvSpPr txBox="1"/>
          <p:nvPr/>
        </p:nvSpPr>
        <p:spPr>
          <a:xfrm>
            <a:off x="11757024" y="4840770"/>
            <a:ext cx="224790" cy="1410335"/>
          </a:xfrm>
          <a:prstGeom prst="rect">
            <a:avLst/>
          </a:prstGeom>
        </p:spPr>
        <p:txBody>
          <a:bodyPr vert="vert270" wrap="square" lIns="0" tIns="0" rIns="0" bIns="0" rtlCol="0">
            <a:spAutoFit/>
          </a:bodyPr>
          <a:lstStyle/>
          <a:p>
            <a:pPr marL="12700">
              <a:lnSpc>
                <a:spcPts val="1650"/>
              </a:lnSpc>
            </a:pPr>
            <a:r>
              <a:rPr sz="1400" spc="-75" dirty="0">
                <a:solidFill>
                  <a:srgbClr val="7E7E7E"/>
                </a:solidFill>
                <a:latin typeface="Arial"/>
                <a:cs typeface="Arial"/>
              </a:rPr>
              <a:t>AmabiRis</a:t>
            </a:r>
            <a:r>
              <a:rPr sz="1400" spc="-140" dirty="0">
                <a:solidFill>
                  <a:srgbClr val="7E7E7E"/>
                </a:solidFill>
                <a:latin typeface="Arial"/>
                <a:cs typeface="Arial"/>
              </a:rPr>
              <a:t> </a:t>
            </a:r>
            <a:r>
              <a:rPr sz="1400" spc="-25" dirty="0">
                <a:solidFill>
                  <a:srgbClr val="7E7E7E"/>
                </a:solidFill>
                <a:latin typeface="Arial"/>
                <a:cs typeface="Arial"/>
              </a:rPr>
              <a:t>Platinum</a:t>
            </a:r>
            <a:endParaRPr sz="1400">
              <a:latin typeface="Arial"/>
              <a:cs typeface="Arial"/>
            </a:endParaRPr>
          </a:p>
        </p:txBody>
      </p:sp>
      <p:sp>
        <p:nvSpPr>
          <p:cNvPr id="21" name="object 21"/>
          <p:cNvSpPr txBox="1">
            <a:spLocks noGrp="1"/>
          </p:cNvSpPr>
          <p:nvPr>
            <p:ph type="title"/>
          </p:nvPr>
        </p:nvSpPr>
        <p:spPr>
          <a:xfrm>
            <a:off x="392074" y="147954"/>
            <a:ext cx="1293495" cy="760095"/>
          </a:xfrm>
          <a:prstGeom prst="rect">
            <a:avLst/>
          </a:prstGeom>
        </p:spPr>
        <p:txBody>
          <a:bodyPr vert="horz" wrap="square" lIns="0" tIns="9525" rIns="0" bIns="0" rtlCol="0">
            <a:spAutoFit/>
          </a:bodyPr>
          <a:lstStyle/>
          <a:p>
            <a:pPr marL="12700" marR="5080">
              <a:lnSpc>
                <a:spcPct val="100800"/>
              </a:lnSpc>
              <a:spcBef>
                <a:spcPts val="75"/>
              </a:spcBef>
            </a:pPr>
            <a:r>
              <a:rPr sz="2400" spc="-150" dirty="0">
                <a:solidFill>
                  <a:srgbClr val="7E7E7E"/>
                </a:solidFill>
                <a:latin typeface="Arial"/>
                <a:cs typeface="Arial"/>
              </a:rPr>
              <a:t>AmabiRes </a:t>
            </a:r>
            <a:r>
              <a:rPr sz="2400" spc="-10" dirty="0">
                <a:solidFill>
                  <a:srgbClr val="7E7E7E"/>
                </a:solidFill>
                <a:latin typeface="Arial"/>
                <a:cs typeface="Arial"/>
              </a:rPr>
              <a:t>Platinum</a:t>
            </a:r>
            <a:endParaRPr sz="2400">
              <a:latin typeface="Arial"/>
              <a:cs typeface="Arial"/>
            </a:endParaRPr>
          </a:p>
        </p:txBody>
      </p:sp>
      <p:grpSp>
        <p:nvGrpSpPr>
          <p:cNvPr id="22" name="object 22"/>
          <p:cNvGrpSpPr/>
          <p:nvPr/>
        </p:nvGrpSpPr>
        <p:grpSpPr>
          <a:xfrm>
            <a:off x="11542776" y="0"/>
            <a:ext cx="655955" cy="682625"/>
            <a:chOff x="11542776" y="0"/>
            <a:chExt cx="655955" cy="682625"/>
          </a:xfrm>
        </p:grpSpPr>
        <p:sp>
          <p:nvSpPr>
            <p:cNvPr id="23" name="object 23"/>
            <p:cNvSpPr/>
            <p:nvPr/>
          </p:nvSpPr>
          <p:spPr>
            <a:xfrm>
              <a:off x="11549126" y="38"/>
              <a:ext cx="643255" cy="669925"/>
            </a:xfrm>
            <a:custGeom>
              <a:avLst/>
              <a:gdLst/>
              <a:ahLst/>
              <a:cxnLst/>
              <a:rect l="l" t="t" r="r" b="b"/>
              <a:pathLst>
                <a:path w="643254" h="669925">
                  <a:moveTo>
                    <a:pt x="642848" y="0"/>
                  </a:moveTo>
                  <a:lnTo>
                    <a:pt x="0" y="0"/>
                  </a:lnTo>
                  <a:lnTo>
                    <a:pt x="0" y="669632"/>
                  </a:lnTo>
                  <a:lnTo>
                    <a:pt x="642848" y="669632"/>
                  </a:lnTo>
                  <a:lnTo>
                    <a:pt x="642848" y="0"/>
                  </a:lnTo>
                  <a:close/>
                </a:path>
              </a:pathLst>
            </a:custGeom>
            <a:solidFill>
              <a:srgbClr val="5281AC"/>
            </a:solidFill>
          </p:spPr>
          <p:txBody>
            <a:bodyPr wrap="square" lIns="0" tIns="0" rIns="0" bIns="0" rtlCol="0"/>
            <a:lstStyle/>
            <a:p>
              <a:endParaRPr/>
            </a:p>
          </p:txBody>
        </p:sp>
        <p:sp>
          <p:nvSpPr>
            <p:cNvPr id="24" name="object 24"/>
            <p:cNvSpPr/>
            <p:nvPr/>
          </p:nvSpPr>
          <p:spPr>
            <a:xfrm>
              <a:off x="11549126" y="38"/>
              <a:ext cx="643255" cy="669925"/>
            </a:xfrm>
            <a:custGeom>
              <a:avLst/>
              <a:gdLst/>
              <a:ahLst/>
              <a:cxnLst/>
              <a:rect l="l" t="t" r="r" b="b"/>
              <a:pathLst>
                <a:path w="643254" h="669925">
                  <a:moveTo>
                    <a:pt x="0" y="669632"/>
                  </a:moveTo>
                  <a:lnTo>
                    <a:pt x="642848" y="669632"/>
                  </a:lnTo>
                  <a:lnTo>
                    <a:pt x="642848" y="0"/>
                  </a:lnTo>
                  <a:lnTo>
                    <a:pt x="0" y="0"/>
                  </a:lnTo>
                  <a:lnTo>
                    <a:pt x="0" y="669632"/>
                  </a:lnTo>
                  <a:close/>
                </a:path>
              </a:pathLst>
            </a:custGeom>
            <a:ln w="12699">
              <a:solidFill>
                <a:srgbClr val="5281AC"/>
              </a:solidFill>
            </a:ln>
          </p:spPr>
          <p:txBody>
            <a:bodyPr wrap="square" lIns="0" tIns="0" rIns="0" bIns="0" rtlCol="0"/>
            <a:lstStyle/>
            <a:p>
              <a:endParaRPr/>
            </a:p>
          </p:txBody>
        </p:sp>
      </p:grpSp>
      <p:sp>
        <p:nvSpPr>
          <p:cNvPr id="25" name="object 25"/>
          <p:cNvSpPr txBox="1"/>
          <p:nvPr/>
        </p:nvSpPr>
        <p:spPr>
          <a:xfrm>
            <a:off x="5697728" y="1536268"/>
            <a:ext cx="4235450" cy="1123315"/>
          </a:xfrm>
          <a:prstGeom prst="rect">
            <a:avLst/>
          </a:prstGeom>
        </p:spPr>
        <p:txBody>
          <a:bodyPr vert="horz" wrap="square" lIns="0" tIns="12700" rIns="0" bIns="0" rtlCol="0">
            <a:spAutoFit/>
          </a:bodyPr>
          <a:lstStyle/>
          <a:p>
            <a:pPr marL="12700">
              <a:lnSpc>
                <a:spcPct val="100000"/>
              </a:lnSpc>
              <a:spcBef>
                <a:spcPts val="100"/>
              </a:spcBef>
            </a:pPr>
            <a:r>
              <a:rPr sz="7200" spc="-10" dirty="0">
                <a:solidFill>
                  <a:srgbClr val="5281AC"/>
                </a:solidFill>
                <a:latin typeface="Arial"/>
                <a:cs typeface="Arial"/>
              </a:rPr>
              <a:t>AmabiRes</a:t>
            </a:r>
            <a:endParaRPr sz="7200">
              <a:latin typeface="Arial"/>
              <a:cs typeface="Arial"/>
            </a:endParaRPr>
          </a:p>
        </p:txBody>
      </p:sp>
      <p:sp>
        <p:nvSpPr>
          <p:cNvPr id="26" name="object 26"/>
          <p:cNvSpPr txBox="1"/>
          <p:nvPr/>
        </p:nvSpPr>
        <p:spPr>
          <a:xfrm>
            <a:off x="5521833" y="2628722"/>
            <a:ext cx="3751579" cy="1548130"/>
          </a:xfrm>
          <a:prstGeom prst="rect">
            <a:avLst/>
          </a:prstGeom>
        </p:spPr>
        <p:txBody>
          <a:bodyPr vert="horz" wrap="square" lIns="0" tIns="12700" rIns="0" bIns="0" rtlCol="0">
            <a:spAutoFit/>
          </a:bodyPr>
          <a:lstStyle/>
          <a:p>
            <a:pPr marL="187325">
              <a:lnSpc>
                <a:spcPct val="100000"/>
              </a:lnSpc>
              <a:spcBef>
                <a:spcPts val="100"/>
              </a:spcBef>
            </a:pPr>
            <a:r>
              <a:rPr sz="7200" spc="-10" dirty="0">
                <a:solidFill>
                  <a:srgbClr val="5281AC"/>
                </a:solidFill>
                <a:latin typeface="Arial"/>
                <a:cs typeface="Arial"/>
              </a:rPr>
              <a:t>Platinum</a:t>
            </a:r>
            <a:endParaRPr sz="7200">
              <a:latin typeface="Arial"/>
              <a:cs typeface="Arial"/>
            </a:endParaRPr>
          </a:p>
          <a:p>
            <a:pPr marL="12700">
              <a:lnSpc>
                <a:spcPct val="100000"/>
              </a:lnSpc>
              <a:spcBef>
                <a:spcPts val="1665"/>
              </a:spcBef>
            </a:pPr>
            <a:r>
              <a:rPr sz="1400" dirty="0">
                <a:solidFill>
                  <a:srgbClr val="585858"/>
                </a:solidFill>
                <a:latin typeface="Times New Roman"/>
                <a:cs typeface="Times New Roman"/>
              </a:rPr>
              <a:t>Tên</a:t>
            </a:r>
            <a:r>
              <a:rPr sz="1400" spc="-20" dirty="0">
                <a:solidFill>
                  <a:srgbClr val="585858"/>
                </a:solidFill>
                <a:latin typeface="Times New Roman"/>
                <a:cs typeface="Times New Roman"/>
              </a:rPr>
              <a:t> </a:t>
            </a:r>
            <a:r>
              <a:rPr sz="1400" dirty="0">
                <a:solidFill>
                  <a:srgbClr val="585858"/>
                </a:solidFill>
                <a:latin typeface="Times New Roman"/>
                <a:cs typeface="Times New Roman"/>
              </a:rPr>
              <a:t>sản</a:t>
            </a:r>
            <a:r>
              <a:rPr sz="1400" spc="-25" dirty="0">
                <a:solidFill>
                  <a:srgbClr val="585858"/>
                </a:solidFill>
                <a:latin typeface="Times New Roman"/>
                <a:cs typeface="Times New Roman"/>
              </a:rPr>
              <a:t> </a:t>
            </a:r>
            <a:r>
              <a:rPr sz="1400" dirty="0">
                <a:solidFill>
                  <a:srgbClr val="585858"/>
                </a:solidFill>
                <a:latin typeface="Times New Roman"/>
                <a:cs typeface="Times New Roman"/>
              </a:rPr>
              <a:t>phấm:</a:t>
            </a:r>
            <a:r>
              <a:rPr sz="1400" spc="229" dirty="0">
                <a:solidFill>
                  <a:srgbClr val="585858"/>
                </a:solidFill>
                <a:latin typeface="Times New Roman"/>
                <a:cs typeface="Times New Roman"/>
              </a:rPr>
              <a:t> </a:t>
            </a:r>
            <a:r>
              <a:rPr sz="1400" dirty="0">
                <a:solidFill>
                  <a:srgbClr val="585858"/>
                </a:solidFill>
                <a:latin typeface="Times New Roman"/>
                <a:cs typeface="Times New Roman"/>
              </a:rPr>
              <a:t>AmabiRes</a:t>
            </a:r>
            <a:r>
              <a:rPr sz="1400" spc="20" dirty="0">
                <a:solidFill>
                  <a:srgbClr val="585858"/>
                </a:solidFill>
                <a:latin typeface="Times New Roman"/>
                <a:cs typeface="Times New Roman"/>
              </a:rPr>
              <a:t> </a:t>
            </a:r>
            <a:r>
              <a:rPr sz="1400" spc="-10" dirty="0">
                <a:solidFill>
                  <a:srgbClr val="585858"/>
                </a:solidFill>
                <a:latin typeface="Times New Roman"/>
                <a:cs typeface="Times New Roman"/>
              </a:rPr>
              <a:t>Platinum</a:t>
            </a:r>
            <a:endParaRPr sz="1400">
              <a:latin typeface="Times New Roman"/>
              <a:cs typeface="Times New Roman"/>
            </a:endParaRPr>
          </a:p>
        </p:txBody>
      </p:sp>
      <p:sp>
        <p:nvSpPr>
          <p:cNvPr id="27" name="object 27"/>
          <p:cNvSpPr txBox="1"/>
          <p:nvPr/>
        </p:nvSpPr>
        <p:spPr>
          <a:xfrm>
            <a:off x="5718809" y="2600705"/>
            <a:ext cx="2223770" cy="292735"/>
          </a:xfrm>
          <a:prstGeom prst="rect">
            <a:avLst/>
          </a:prstGeom>
        </p:spPr>
        <p:txBody>
          <a:bodyPr vert="horz" wrap="square" lIns="0" tIns="12700" rIns="0" bIns="0" rtlCol="0">
            <a:spAutoFit/>
          </a:bodyPr>
          <a:lstStyle/>
          <a:p>
            <a:pPr marL="12700">
              <a:lnSpc>
                <a:spcPct val="100000"/>
              </a:lnSpc>
              <a:spcBef>
                <a:spcPts val="100"/>
              </a:spcBef>
              <a:tabLst>
                <a:tab pos="1156970" algn="l"/>
              </a:tabLst>
            </a:pPr>
            <a:r>
              <a:rPr sz="1750" b="1" spc="-120" dirty="0">
                <a:solidFill>
                  <a:srgbClr val="5281AC"/>
                </a:solidFill>
                <a:latin typeface="Malgun Gothic"/>
                <a:cs typeface="Malgun Gothic"/>
              </a:rPr>
              <a:t>アマ</a:t>
            </a:r>
            <a:r>
              <a:rPr sz="1750" b="1" spc="-240" dirty="0">
                <a:solidFill>
                  <a:srgbClr val="5281AC"/>
                </a:solidFill>
                <a:latin typeface="Malgun Gothic"/>
                <a:cs typeface="Malgun Gothic"/>
              </a:rPr>
              <a:t>ビ</a:t>
            </a:r>
            <a:r>
              <a:rPr sz="1750" b="1" spc="-495" dirty="0">
                <a:solidFill>
                  <a:srgbClr val="5281AC"/>
                </a:solidFill>
                <a:latin typeface="Malgun Gothic"/>
                <a:cs typeface="Malgun Gothic"/>
              </a:rPr>
              <a:t>リ</a:t>
            </a:r>
            <a:r>
              <a:rPr sz="1750" b="1" spc="-50" dirty="0">
                <a:solidFill>
                  <a:srgbClr val="5281AC"/>
                </a:solidFill>
                <a:latin typeface="Malgun Gothic"/>
                <a:cs typeface="Malgun Gothic"/>
              </a:rPr>
              <a:t>ス</a:t>
            </a:r>
            <a:r>
              <a:rPr sz="1750" b="1" dirty="0">
                <a:solidFill>
                  <a:srgbClr val="5281AC"/>
                </a:solidFill>
                <a:latin typeface="Malgun Gothic"/>
                <a:cs typeface="Malgun Gothic"/>
              </a:rPr>
              <a:t>	</a:t>
            </a:r>
            <a:r>
              <a:rPr sz="1750" b="1" spc="-180" dirty="0">
                <a:solidFill>
                  <a:srgbClr val="5281AC"/>
                </a:solidFill>
                <a:latin typeface="Malgun Gothic"/>
                <a:cs typeface="Malgun Gothic"/>
              </a:rPr>
              <a:t>プ</a:t>
            </a:r>
            <a:r>
              <a:rPr sz="1750" b="1" spc="-170" dirty="0">
                <a:solidFill>
                  <a:srgbClr val="5281AC"/>
                </a:solidFill>
                <a:latin typeface="Malgun Gothic"/>
                <a:cs typeface="Malgun Gothic"/>
              </a:rPr>
              <a:t>ラ</a:t>
            </a:r>
            <a:r>
              <a:rPr sz="1750" b="1" spc="-60" dirty="0">
                <a:solidFill>
                  <a:srgbClr val="5281AC"/>
                </a:solidFill>
                <a:latin typeface="Malgun Gothic"/>
                <a:cs typeface="Malgun Gothic"/>
              </a:rPr>
              <a:t>チナ</a:t>
            </a:r>
            <a:r>
              <a:rPr sz="1750" b="1" spc="-50" dirty="0">
                <a:solidFill>
                  <a:srgbClr val="5281AC"/>
                </a:solidFill>
                <a:latin typeface="Malgun Gothic"/>
                <a:cs typeface="Malgun Gothic"/>
              </a:rPr>
              <a:t>ム</a:t>
            </a:r>
            <a:endParaRPr sz="1750">
              <a:latin typeface="Malgun Gothic"/>
              <a:cs typeface="Malgun Gothic"/>
            </a:endParaRPr>
          </a:p>
        </p:txBody>
      </p:sp>
      <p:sp>
        <p:nvSpPr>
          <p:cNvPr id="28" name="object 28"/>
          <p:cNvSpPr txBox="1"/>
          <p:nvPr/>
        </p:nvSpPr>
        <p:spPr>
          <a:xfrm>
            <a:off x="7933435" y="170179"/>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5" dirty="0">
                <a:latin typeface="Times New Roman"/>
                <a:cs typeface="Times New Roman"/>
              </a:rPr>
              <a:t> </a:t>
            </a:r>
            <a:r>
              <a:rPr sz="1800" dirty="0">
                <a:latin typeface="Times New Roman"/>
                <a:cs typeface="Times New Roman"/>
              </a:rPr>
              <a:t>dành cho</a:t>
            </a:r>
            <a:r>
              <a:rPr sz="1800" spc="-5" dirty="0">
                <a:latin typeface="Times New Roman"/>
                <a:cs typeface="Times New Roman"/>
              </a:rPr>
              <a:t> </a:t>
            </a:r>
            <a:r>
              <a:rPr sz="1800" dirty="0">
                <a:latin typeface="Times New Roman"/>
                <a:cs typeface="Times New Roman"/>
              </a:rPr>
              <a:t>tập</a:t>
            </a:r>
            <a:r>
              <a:rPr sz="1800" spc="5" dirty="0">
                <a:latin typeface="Times New Roman"/>
                <a:cs typeface="Times New Roman"/>
              </a:rPr>
              <a:t> </a:t>
            </a:r>
            <a:r>
              <a:rPr sz="1800" dirty="0">
                <a:latin typeface="Times New Roman"/>
                <a:cs typeface="Times New Roman"/>
              </a:rPr>
              <a:t>huấn nội</a:t>
            </a:r>
            <a:r>
              <a:rPr sz="1800" spc="-10" dirty="0">
                <a:latin typeface="Times New Roman"/>
                <a:cs typeface="Times New Roman"/>
              </a:rPr>
              <a:t> </a:t>
            </a:r>
            <a:r>
              <a:rPr sz="1800" spc="-25" dirty="0">
                <a:latin typeface="Times New Roman"/>
                <a:cs typeface="Times New Roman"/>
              </a:rPr>
              <a:t>bộ</a:t>
            </a:r>
            <a:endParaRPr sz="1800">
              <a:latin typeface="Times New Roman"/>
              <a:cs typeface="Times New Roman"/>
            </a:endParaRPr>
          </a:p>
        </p:txBody>
      </p:sp>
      <p:sp>
        <p:nvSpPr>
          <p:cNvPr id="29" name="object 29"/>
          <p:cNvSpPr txBox="1"/>
          <p:nvPr/>
        </p:nvSpPr>
        <p:spPr>
          <a:xfrm>
            <a:off x="5866003" y="1452829"/>
            <a:ext cx="433070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585858"/>
                </a:solidFill>
                <a:latin typeface="Times New Roman"/>
                <a:cs typeface="Times New Roman"/>
              </a:rPr>
              <a:t>Sự</a:t>
            </a:r>
            <a:r>
              <a:rPr sz="1800" b="1" spc="-40" dirty="0">
                <a:solidFill>
                  <a:srgbClr val="585858"/>
                </a:solidFill>
                <a:latin typeface="Times New Roman"/>
                <a:cs typeface="Times New Roman"/>
              </a:rPr>
              <a:t> </a:t>
            </a:r>
            <a:r>
              <a:rPr sz="1800" b="1" dirty="0">
                <a:solidFill>
                  <a:srgbClr val="585858"/>
                </a:solidFill>
                <a:latin typeface="Times New Roman"/>
                <a:cs typeface="Times New Roman"/>
              </a:rPr>
              <a:t>chăm</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sóc</a:t>
            </a:r>
            <a:r>
              <a:rPr sz="1800" b="1" spc="-15" dirty="0">
                <a:solidFill>
                  <a:srgbClr val="585858"/>
                </a:solidFill>
                <a:latin typeface="Times New Roman"/>
                <a:cs typeface="Times New Roman"/>
              </a:rPr>
              <a:t> </a:t>
            </a:r>
            <a:r>
              <a:rPr sz="1800" b="1" dirty="0">
                <a:solidFill>
                  <a:srgbClr val="585858"/>
                </a:solidFill>
                <a:latin typeface="Times New Roman"/>
                <a:cs typeface="Times New Roman"/>
              </a:rPr>
              <a:t>tinh</a:t>
            </a:r>
            <a:r>
              <a:rPr sz="1800" b="1" spc="-20" dirty="0">
                <a:solidFill>
                  <a:srgbClr val="585858"/>
                </a:solidFill>
                <a:latin typeface="Times New Roman"/>
                <a:cs typeface="Times New Roman"/>
              </a:rPr>
              <a:t> </a:t>
            </a:r>
            <a:r>
              <a:rPr sz="1800" b="1" dirty="0">
                <a:solidFill>
                  <a:srgbClr val="585858"/>
                </a:solidFill>
                <a:latin typeface="Times New Roman"/>
                <a:cs typeface="Times New Roman"/>
              </a:rPr>
              <a:t>tế</a:t>
            </a:r>
            <a:r>
              <a:rPr sz="1800" b="1" spc="-25" dirty="0">
                <a:solidFill>
                  <a:srgbClr val="585858"/>
                </a:solidFill>
                <a:latin typeface="Times New Roman"/>
                <a:cs typeface="Times New Roman"/>
              </a:rPr>
              <a:t> </a:t>
            </a:r>
            <a:r>
              <a:rPr sz="1800" b="1" dirty="0">
                <a:solidFill>
                  <a:srgbClr val="585858"/>
                </a:solidFill>
                <a:latin typeface="Times New Roman"/>
                <a:cs typeface="Times New Roman"/>
              </a:rPr>
              <a:t>dành</a:t>
            </a:r>
            <a:r>
              <a:rPr sz="1800" b="1" spc="-10" dirty="0">
                <a:solidFill>
                  <a:srgbClr val="585858"/>
                </a:solidFill>
                <a:latin typeface="Times New Roman"/>
                <a:cs typeface="Times New Roman"/>
              </a:rPr>
              <a:t> </a:t>
            </a:r>
            <a:r>
              <a:rPr sz="1800" b="1" dirty="0">
                <a:solidFill>
                  <a:srgbClr val="585858"/>
                </a:solidFill>
                <a:latin typeface="Times New Roman"/>
                <a:cs typeface="Times New Roman"/>
              </a:rPr>
              <a:t>riêng</a:t>
            </a:r>
            <a:r>
              <a:rPr sz="1800" b="1" spc="-35" dirty="0">
                <a:solidFill>
                  <a:srgbClr val="585858"/>
                </a:solidFill>
                <a:latin typeface="Times New Roman"/>
                <a:cs typeface="Times New Roman"/>
              </a:rPr>
              <a:t> </a:t>
            </a:r>
            <a:r>
              <a:rPr sz="1800" b="1" dirty="0">
                <a:solidFill>
                  <a:srgbClr val="585858"/>
                </a:solidFill>
                <a:latin typeface="Times New Roman"/>
                <a:cs typeface="Times New Roman"/>
              </a:rPr>
              <a:t>cho</a:t>
            </a:r>
            <a:r>
              <a:rPr sz="1800" b="1" spc="-15" dirty="0">
                <a:solidFill>
                  <a:srgbClr val="585858"/>
                </a:solidFill>
                <a:latin typeface="Times New Roman"/>
                <a:cs typeface="Times New Roman"/>
              </a:rPr>
              <a:t> </a:t>
            </a:r>
            <a:r>
              <a:rPr sz="1800" b="1" dirty="0">
                <a:solidFill>
                  <a:srgbClr val="585858"/>
                </a:solidFill>
                <a:latin typeface="Times New Roman"/>
                <a:cs typeface="Times New Roman"/>
              </a:rPr>
              <a:t>phái</a:t>
            </a:r>
            <a:r>
              <a:rPr sz="1800" b="1" spc="-10" dirty="0">
                <a:solidFill>
                  <a:srgbClr val="585858"/>
                </a:solidFill>
                <a:latin typeface="Times New Roman"/>
                <a:cs typeface="Times New Roman"/>
              </a:rPr>
              <a:t> </a:t>
            </a:r>
            <a:r>
              <a:rPr sz="1800" b="1" spc="-25" dirty="0">
                <a:solidFill>
                  <a:srgbClr val="585858"/>
                </a:solidFill>
                <a:latin typeface="Times New Roman"/>
                <a:cs typeface="Times New Roman"/>
              </a:rPr>
              <a:t>đẹp</a:t>
            </a:r>
            <a:endParaRPr sz="18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549126" y="0"/>
            <a:ext cx="0" cy="6858000"/>
          </a:xfrm>
          <a:custGeom>
            <a:avLst/>
            <a:gdLst/>
            <a:ahLst/>
            <a:cxnLst/>
            <a:rect l="l" t="t" r="r" b="b"/>
            <a:pathLst>
              <a:path h="6858000">
                <a:moveTo>
                  <a:pt x="0" y="0"/>
                </a:moveTo>
                <a:lnTo>
                  <a:pt x="0" y="6857999"/>
                </a:lnTo>
              </a:path>
            </a:pathLst>
          </a:custGeom>
          <a:ln w="12700">
            <a:solidFill>
              <a:srgbClr val="A6A6A6"/>
            </a:solidFill>
          </a:ln>
        </p:spPr>
        <p:txBody>
          <a:bodyPr wrap="square" lIns="0" tIns="0" rIns="0" bIns="0" rtlCol="0"/>
          <a:lstStyle/>
          <a:p>
            <a:endParaRPr/>
          </a:p>
        </p:txBody>
      </p:sp>
      <p:pic>
        <p:nvPicPr>
          <p:cNvPr id="3" name="object 3"/>
          <p:cNvPicPr/>
          <p:nvPr/>
        </p:nvPicPr>
        <p:blipFill>
          <a:blip r:embed="rId2" cstate="print"/>
          <a:stretch>
            <a:fillRect/>
          </a:stretch>
        </p:blipFill>
        <p:spPr>
          <a:xfrm>
            <a:off x="6845300" y="3556000"/>
            <a:ext cx="3860800" cy="2222500"/>
          </a:xfrm>
          <a:prstGeom prst="rect">
            <a:avLst/>
          </a:prstGeom>
        </p:spPr>
      </p:pic>
      <p:pic>
        <p:nvPicPr>
          <p:cNvPr id="4" name="object 4"/>
          <p:cNvPicPr/>
          <p:nvPr/>
        </p:nvPicPr>
        <p:blipFill>
          <a:blip r:embed="rId3" cstate="print"/>
          <a:stretch>
            <a:fillRect/>
          </a:stretch>
        </p:blipFill>
        <p:spPr>
          <a:xfrm>
            <a:off x="914400" y="2514600"/>
            <a:ext cx="3695700" cy="3238500"/>
          </a:xfrm>
          <a:prstGeom prst="rect">
            <a:avLst/>
          </a:prstGeom>
        </p:spPr>
      </p:pic>
      <p:sp>
        <p:nvSpPr>
          <p:cNvPr id="5" name="object 5"/>
          <p:cNvSpPr txBox="1"/>
          <p:nvPr/>
        </p:nvSpPr>
        <p:spPr>
          <a:xfrm>
            <a:off x="3485134" y="3768044"/>
            <a:ext cx="2469515" cy="810895"/>
          </a:xfrm>
          <a:prstGeom prst="rect">
            <a:avLst/>
          </a:prstGeom>
        </p:spPr>
        <p:txBody>
          <a:bodyPr vert="horz" wrap="square" lIns="0" tIns="125730" rIns="0" bIns="0" rtlCol="0">
            <a:spAutoFit/>
          </a:bodyPr>
          <a:lstStyle/>
          <a:p>
            <a:pPr marL="12700">
              <a:lnSpc>
                <a:spcPct val="100000"/>
              </a:lnSpc>
              <a:spcBef>
                <a:spcPts val="990"/>
              </a:spcBef>
              <a:tabLst>
                <a:tab pos="2226310" algn="l"/>
              </a:tabLst>
            </a:pPr>
            <a:r>
              <a:rPr sz="1400" b="1" u="sng" dirty="0">
                <a:solidFill>
                  <a:srgbClr val="5281AC"/>
                </a:solidFill>
                <a:uFill>
                  <a:solidFill>
                    <a:srgbClr val="4471C4"/>
                  </a:solidFill>
                </a:uFill>
                <a:latin typeface="Times New Roman"/>
                <a:cs typeface="Times New Roman"/>
              </a:rPr>
              <a:t>Dễ</a:t>
            </a:r>
            <a:r>
              <a:rPr sz="1400" b="1" u="sng" spc="-30"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dàng</a:t>
            </a:r>
            <a:r>
              <a:rPr sz="1400" b="1" u="sng" spc="-50"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mang</a:t>
            </a:r>
            <a:r>
              <a:rPr sz="1400" b="1" u="sng" spc="-30" dirty="0">
                <a:solidFill>
                  <a:srgbClr val="5281AC"/>
                </a:solidFill>
                <a:uFill>
                  <a:solidFill>
                    <a:srgbClr val="4471C4"/>
                  </a:solidFill>
                </a:uFill>
                <a:latin typeface="Times New Roman"/>
                <a:cs typeface="Times New Roman"/>
              </a:rPr>
              <a:t> </a:t>
            </a:r>
            <a:r>
              <a:rPr sz="1400" b="1" u="sng" spc="-20" dirty="0">
                <a:solidFill>
                  <a:srgbClr val="5281AC"/>
                </a:solidFill>
                <a:uFill>
                  <a:solidFill>
                    <a:srgbClr val="4471C4"/>
                  </a:solidFill>
                </a:uFill>
                <a:latin typeface="Times New Roman"/>
                <a:cs typeface="Times New Roman"/>
              </a:rPr>
              <a:t>theo</a:t>
            </a:r>
            <a:r>
              <a:rPr sz="1400" b="1" u="sng" dirty="0">
                <a:solidFill>
                  <a:srgbClr val="5281AC"/>
                </a:solidFill>
                <a:uFill>
                  <a:solidFill>
                    <a:srgbClr val="4471C4"/>
                  </a:solidFill>
                </a:uFill>
                <a:latin typeface="Times New Roman"/>
                <a:cs typeface="Times New Roman"/>
              </a:rPr>
              <a:t>	</a:t>
            </a:r>
            <a:endParaRPr sz="1400">
              <a:latin typeface="Times New Roman"/>
              <a:cs typeface="Times New Roman"/>
            </a:endParaRPr>
          </a:p>
          <a:p>
            <a:pPr marL="12700">
              <a:lnSpc>
                <a:spcPts val="1425"/>
              </a:lnSpc>
              <a:spcBef>
                <a:spcPts val="765"/>
              </a:spcBef>
            </a:pPr>
            <a:r>
              <a:rPr sz="1200" dirty="0">
                <a:latin typeface="Times New Roman"/>
                <a:cs typeface="Times New Roman"/>
              </a:rPr>
              <a:t>Kích</a:t>
            </a:r>
            <a:r>
              <a:rPr sz="1200" spc="-15" dirty="0">
                <a:latin typeface="Times New Roman"/>
                <a:cs typeface="Times New Roman"/>
              </a:rPr>
              <a:t> </a:t>
            </a:r>
            <a:r>
              <a:rPr sz="1200" dirty="0">
                <a:latin typeface="Times New Roman"/>
                <a:cs typeface="Times New Roman"/>
              </a:rPr>
              <a:t>thước</a:t>
            </a:r>
            <a:r>
              <a:rPr sz="1200" spc="5" dirty="0">
                <a:latin typeface="Times New Roman"/>
                <a:cs typeface="Times New Roman"/>
              </a:rPr>
              <a:t> </a:t>
            </a:r>
            <a:r>
              <a:rPr sz="1200" dirty="0">
                <a:latin typeface="Times New Roman"/>
                <a:cs typeface="Times New Roman"/>
              </a:rPr>
              <a:t>nhỏ</a:t>
            </a:r>
            <a:r>
              <a:rPr sz="1200" spc="-10" dirty="0">
                <a:latin typeface="Times New Roman"/>
                <a:cs typeface="Times New Roman"/>
              </a:rPr>
              <a:t> </a:t>
            </a:r>
            <a:r>
              <a:rPr sz="1200" dirty="0">
                <a:latin typeface="Times New Roman"/>
                <a:cs typeface="Times New Roman"/>
              </a:rPr>
              <a:t>gọn,</a:t>
            </a:r>
            <a:r>
              <a:rPr sz="1200" spc="-10" dirty="0">
                <a:latin typeface="Times New Roman"/>
                <a:cs typeface="Times New Roman"/>
              </a:rPr>
              <a:t> </a:t>
            </a:r>
            <a:r>
              <a:rPr sz="1200" dirty="0">
                <a:latin typeface="Times New Roman"/>
                <a:cs typeface="Times New Roman"/>
              </a:rPr>
              <a:t>thuận tiện cho</a:t>
            </a:r>
            <a:r>
              <a:rPr sz="1200" spc="5" dirty="0">
                <a:latin typeface="Times New Roman"/>
                <a:cs typeface="Times New Roman"/>
              </a:rPr>
              <a:t> </a:t>
            </a:r>
            <a:r>
              <a:rPr sz="1200" spc="-20" dirty="0">
                <a:latin typeface="Times New Roman"/>
                <a:cs typeface="Times New Roman"/>
              </a:rPr>
              <a:t>việc</a:t>
            </a:r>
            <a:endParaRPr sz="1200">
              <a:latin typeface="Times New Roman"/>
              <a:cs typeface="Times New Roman"/>
            </a:endParaRPr>
          </a:p>
          <a:p>
            <a:pPr marL="12700">
              <a:lnSpc>
                <a:spcPts val="1425"/>
              </a:lnSpc>
            </a:pPr>
            <a:r>
              <a:rPr sz="1200" dirty="0">
                <a:latin typeface="Times New Roman"/>
                <a:cs typeface="Times New Roman"/>
              </a:rPr>
              <a:t>mang</a:t>
            </a:r>
            <a:r>
              <a:rPr sz="1200" spc="5" dirty="0">
                <a:latin typeface="Times New Roman"/>
                <a:cs typeface="Times New Roman"/>
              </a:rPr>
              <a:t> </a:t>
            </a:r>
            <a:r>
              <a:rPr sz="1200" spc="-10" dirty="0">
                <a:latin typeface="Times New Roman"/>
                <a:cs typeface="Times New Roman"/>
              </a:rPr>
              <a:t>theo.</a:t>
            </a:r>
            <a:endParaRPr sz="1200">
              <a:latin typeface="Times New Roman"/>
              <a:cs typeface="Times New Roman"/>
            </a:endParaRPr>
          </a:p>
        </p:txBody>
      </p:sp>
      <p:sp>
        <p:nvSpPr>
          <p:cNvPr id="6" name="object 6"/>
          <p:cNvSpPr txBox="1"/>
          <p:nvPr/>
        </p:nvSpPr>
        <p:spPr>
          <a:xfrm>
            <a:off x="508203" y="960882"/>
            <a:ext cx="5668645" cy="1147445"/>
          </a:xfrm>
          <a:prstGeom prst="rect">
            <a:avLst/>
          </a:prstGeom>
        </p:spPr>
        <p:txBody>
          <a:bodyPr vert="horz" wrap="square" lIns="0" tIns="9525" rIns="0" bIns="0" rtlCol="0">
            <a:spAutoFit/>
          </a:bodyPr>
          <a:lstStyle/>
          <a:p>
            <a:pPr marL="605155" marR="1076325" indent="-593090">
              <a:lnSpc>
                <a:spcPct val="100800"/>
              </a:lnSpc>
              <a:spcBef>
                <a:spcPts val="75"/>
              </a:spcBef>
            </a:pPr>
            <a:r>
              <a:rPr sz="2400" b="1" dirty="0">
                <a:solidFill>
                  <a:srgbClr val="585858"/>
                </a:solidFill>
                <a:latin typeface="Times New Roman"/>
                <a:cs typeface="Times New Roman"/>
              </a:rPr>
              <a:t>Loại</a:t>
            </a:r>
            <a:r>
              <a:rPr sz="2400" b="1" spc="-20" dirty="0">
                <a:solidFill>
                  <a:srgbClr val="585858"/>
                </a:solidFill>
                <a:latin typeface="Times New Roman"/>
                <a:cs typeface="Times New Roman"/>
              </a:rPr>
              <a:t> </a:t>
            </a:r>
            <a:r>
              <a:rPr sz="2400" b="1" dirty="0">
                <a:solidFill>
                  <a:srgbClr val="585858"/>
                </a:solidFill>
                <a:latin typeface="Times New Roman"/>
                <a:cs typeface="Times New Roman"/>
              </a:rPr>
              <a:t>dùng</a:t>
            </a:r>
            <a:r>
              <a:rPr sz="2400" b="1" spc="5" dirty="0">
                <a:solidFill>
                  <a:srgbClr val="585858"/>
                </a:solidFill>
                <a:latin typeface="Times New Roman"/>
                <a:cs typeface="Times New Roman"/>
              </a:rPr>
              <a:t> </a:t>
            </a:r>
            <a:r>
              <a:rPr sz="2400" b="1" dirty="0">
                <a:solidFill>
                  <a:srgbClr val="585858"/>
                </a:solidFill>
                <a:latin typeface="Times New Roman"/>
                <a:cs typeface="Times New Roman"/>
              </a:rPr>
              <a:t>một</a:t>
            </a:r>
            <a:r>
              <a:rPr sz="2400" b="1" spc="-10" dirty="0">
                <a:solidFill>
                  <a:srgbClr val="585858"/>
                </a:solidFill>
                <a:latin typeface="Times New Roman"/>
                <a:cs typeface="Times New Roman"/>
              </a:rPr>
              <a:t> </a:t>
            </a:r>
            <a:r>
              <a:rPr sz="2400" b="1" dirty="0">
                <a:solidFill>
                  <a:srgbClr val="585858"/>
                </a:solidFill>
                <a:latin typeface="Times New Roman"/>
                <a:cs typeface="Times New Roman"/>
              </a:rPr>
              <a:t>lần</a:t>
            </a:r>
            <a:r>
              <a:rPr sz="2400" b="1" spc="-15" dirty="0">
                <a:solidFill>
                  <a:srgbClr val="585858"/>
                </a:solidFill>
                <a:latin typeface="Times New Roman"/>
                <a:cs typeface="Times New Roman"/>
              </a:rPr>
              <a:t> </a:t>
            </a:r>
            <a:r>
              <a:rPr sz="2400" b="1" dirty="0">
                <a:solidFill>
                  <a:srgbClr val="585858"/>
                </a:solidFill>
                <a:latin typeface="Times New Roman"/>
                <a:cs typeface="Times New Roman"/>
              </a:rPr>
              <a:t>đảm</a:t>
            </a:r>
            <a:r>
              <a:rPr sz="2400" b="1" spc="-10" dirty="0">
                <a:solidFill>
                  <a:srgbClr val="585858"/>
                </a:solidFill>
                <a:latin typeface="Times New Roman"/>
                <a:cs typeface="Times New Roman"/>
              </a:rPr>
              <a:t> </a:t>
            </a:r>
            <a:r>
              <a:rPr sz="2400" b="1" dirty="0">
                <a:solidFill>
                  <a:srgbClr val="585858"/>
                </a:solidFill>
                <a:latin typeface="Times New Roman"/>
                <a:cs typeface="Times New Roman"/>
              </a:rPr>
              <a:t>bảo vệ</a:t>
            </a:r>
            <a:r>
              <a:rPr sz="2400" b="1" spc="-10" dirty="0">
                <a:solidFill>
                  <a:srgbClr val="585858"/>
                </a:solidFill>
                <a:latin typeface="Times New Roman"/>
                <a:cs typeface="Times New Roman"/>
              </a:rPr>
              <a:t> </a:t>
            </a:r>
            <a:r>
              <a:rPr sz="2400" b="1" spc="-20" dirty="0">
                <a:solidFill>
                  <a:srgbClr val="585858"/>
                </a:solidFill>
                <a:latin typeface="Times New Roman"/>
                <a:cs typeface="Times New Roman"/>
              </a:rPr>
              <a:t>sinh </a:t>
            </a:r>
            <a:r>
              <a:rPr sz="2400" b="1" dirty="0">
                <a:solidFill>
                  <a:srgbClr val="585858"/>
                </a:solidFill>
                <a:latin typeface="Times New Roman"/>
                <a:cs typeface="Times New Roman"/>
              </a:rPr>
              <a:t>An</a:t>
            </a:r>
            <a:r>
              <a:rPr sz="2400" b="1" spc="-5" dirty="0">
                <a:solidFill>
                  <a:srgbClr val="585858"/>
                </a:solidFill>
                <a:latin typeface="Times New Roman"/>
                <a:cs typeface="Times New Roman"/>
              </a:rPr>
              <a:t> </a:t>
            </a:r>
            <a:r>
              <a:rPr sz="2400" b="1" dirty="0">
                <a:solidFill>
                  <a:srgbClr val="585858"/>
                </a:solidFill>
                <a:latin typeface="Times New Roman"/>
                <a:cs typeface="Times New Roman"/>
              </a:rPr>
              <a:t>toàn</a:t>
            </a:r>
            <a:r>
              <a:rPr sz="2400" b="1" spc="-5" dirty="0">
                <a:solidFill>
                  <a:srgbClr val="585858"/>
                </a:solidFill>
                <a:latin typeface="Times New Roman"/>
                <a:cs typeface="Times New Roman"/>
              </a:rPr>
              <a:t> </a:t>
            </a:r>
            <a:r>
              <a:rPr sz="2400" b="1" dirty="0">
                <a:solidFill>
                  <a:srgbClr val="585858"/>
                </a:solidFill>
                <a:latin typeface="Times New Roman"/>
                <a:cs typeface="Times New Roman"/>
              </a:rPr>
              <a:t>và dễ sử</a:t>
            </a:r>
            <a:r>
              <a:rPr sz="2400" b="1" spc="-15" dirty="0">
                <a:solidFill>
                  <a:srgbClr val="585858"/>
                </a:solidFill>
                <a:latin typeface="Times New Roman"/>
                <a:cs typeface="Times New Roman"/>
              </a:rPr>
              <a:t> </a:t>
            </a:r>
            <a:r>
              <a:rPr sz="2400" b="1" spc="-20" dirty="0">
                <a:solidFill>
                  <a:srgbClr val="585858"/>
                </a:solidFill>
                <a:latin typeface="Times New Roman"/>
                <a:cs typeface="Times New Roman"/>
              </a:rPr>
              <a:t>dụng</a:t>
            </a:r>
            <a:endParaRPr sz="2400">
              <a:latin typeface="Times New Roman"/>
              <a:cs typeface="Times New Roman"/>
            </a:endParaRPr>
          </a:p>
          <a:p>
            <a:pPr marL="1003300">
              <a:lnSpc>
                <a:spcPct val="100000"/>
              </a:lnSpc>
              <a:spcBef>
                <a:spcPts val="170"/>
              </a:spcBef>
            </a:pPr>
            <a:r>
              <a:rPr sz="2400" b="1" dirty="0">
                <a:solidFill>
                  <a:srgbClr val="585858"/>
                </a:solidFill>
                <a:latin typeface="Times New Roman"/>
                <a:cs typeface="Times New Roman"/>
              </a:rPr>
              <a:t>Chăm</a:t>
            </a:r>
            <a:r>
              <a:rPr sz="2400" b="1" spc="-10" dirty="0">
                <a:solidFill>
                  <a:srgbClr val="585858"/>
                </a:solidFill>
                <a:latin typeface="Times New Roman"/>
                <a:cs typeface="Times New Roman"/>
              </a:rPr>
              <a:t> </a:t>
            </a:r>
            <a:r>
              <a:rPr sz="2400" b="1" dirty="0">
                <a:solidFill>
                  <a:srgbClr val="585858"/>
                </a:solidFill>
                <a:latin typeface="Times New Roman"/>
                <a:cs typeface="Times New Roman"/>
              </a:rPr>
              <a:t>sóc</a:t>
            </a:r>
            <a:r>
              <a:rPr sz="2400" b="1" spc="-10" dirty="0">
                <a:solidFill>
                  <a:srgbClr val="585858"/>
                </a:solidFill>
                <a:latin typeface="Times New Roman"/>
                <a:cs typeface="Times New Roman"/>
              </a:rPr>
              <a:t> </a:t>
            </a:r>
            <a:r>
              <a:rPr sz="2400" b="1" dirty="0">
                <a:solidFill>
                  <a:srgbClr val="585858"/>
                </a:solidFill>
                <a:latin typeface="Times New Roman"/>
                <a:cs typeface="Times New Roman"/>
              </a:rPr>
              <a:t>dễ</a:t>
            </a:r>
            <a:r>
              <a:rPr sz="2400" b="1" spc="-5" dirty="0">
                <a:solidFill>
                  <a:srgbClr val="585858"/>
                </a:solidFill>
                <a:latin typeface="Times New Roman"/>
                <a:cs typeface="Times New Roman"/>
              </a:rPr>
              <a:t> </a:t>
            </a:r>
            <a:r>
              <a:rPr sz="2400" b="1" dirty="0">
                <a:solidFill>
                  <a:srgbClr val="585858"/>
                </a:solidFill>
                <a:latin typeface="Times New Roman"/>
                <a:cs typeface="Times New Roman"/>
              </a:rPr>
              <a:t>dàng</a:t>
            </a:r>
            <a:r>
              <a:rPr sz="2400" b="1" spc="-15" dirty="0">
                <a:solidFill>
                  <a:srgbClr val="585858"/>
                </a:solidFill>
                <a:latin typeface="Times New Roman"/>
                <a:cs typeface="Times New Roman"/>
              </a:rPr>
              <a:t> </a:t>
            </a:r>
            <a:r>
              <a:rPr sz="2400" b="1" dirty="0">
                <a:solidFill>
                  <a:srgbClr val="585858"/>
                </a:solidFill>
                <a:latin typeface="Times New Roman"/>
                <a:cs typeface="Times New Roman"/>
              </a:rPr>
              <a:t>với</a:t>
            </a:r>
            <a:r>
              <a:rPr sz="2400" b="1" spc="-25" dirty="0">
                <a:solidFill>
                  <a:srgbClr val="585858"/>
                </a:solidFill>
                <a:latin typeface="Times New Roman"/>
                <a:cs typeface="Times New Roman"/>
              </a:rPr>
              <a:t> </a:t>
            </a:r>
            <a:r>
              <a:rPr sz="2400" b="1" dirty="0">
                <a:solidFill>
                  <a:srgbClr val="585858"/>
                </a:solidFill>
                <a:latin typeface="Times New Roman"/>
                <a:cs typeface="Times New Roman"/>
              </a:rPr>
              <a:t>một</a:t>
            </a:r>
            <a:r>
              <a:rPr sz="2400" b="1" spc="-10" dirty="0">
                <a:solidFill>
                  <a:srgbClr val="585858"/>
                </a:solidFill>
                <a:latin typeface="Times New Roman"/>
                <a:cs typeface="Times New Roman"/>
              </a:rPr>
              <a:t> </a:t>
            </a:r>
            <a:r>
              <a:rPr sz="2400" b="1" dirty="0">
                <a:solidFill>
                  <a:srgbClr val="585858"/>
                </a:solidFill>
                <a:latin typeface="Times New Roman"/>
                <a:cs typeface="Times New Roman"/>
              </a:rPr>
              <a:t>lần </a:t>
            </a:r>
            <a:r>
              <a:rPr sz="2400" b="1" spc="-20" dirty="0">
                <a:solidFill>
                  <a:srgbClr val="585858"/>
                </a:solidFill>
                <a:latin typeface="Times New Roman"/>
                <a:cs typeface="Times New Roman"/>
              </a:rPr>
              <a:t>nhấn</a:t>
            </a:r>
            <a:endParaRPr sz="2400">
              <a:latin typeface="Times New Roman"/>
              <a:cs typeface="Times New Roman"/>
            </a:endParaRPr>
          </a:p>
        </p:txBody>
      </p:sp>
      <p:sp>
        <p:nvSpPr>
          <p:cNvPr id="7" name="object 7"/>
          <p:cNvSpPr txBox="1"/>
          <p:nvPr/>
        </p:nvSpPr>
        <p:spPr>
          <a:xfrm>
            <a:off x="832485" y="2891162"/>
            <a:ext cx="2772410" cy="810895"/>
          </a:xfrm>
          <a:prstGeom prst="rect">
            <a:avLst/>
          </a:prstGeom>
        </p:spPr>
        <p:txBody>
          <a:bodyPr vert="horz" wrap="square" lIns="0" tIns="126364" rIns="0" bIns="0" rtlCol="0">
            <a:spAutoFit/>
          </a:bodyPr>
          <a:lstStyle/>
          <a:p>
            <a:pPr marL="12700">
              <a:lnSpc>
                <a:spcPct val="100000"/>
              </a:lnSpc>
              <a:spcBef>
                <a:spcPts val="994"/>
              </a:spcBef>
              <a:tabLst>
                <a:tab pos="2246630" algn="l"/>
              </a:tabLst>
            </a:pPr>
            <a:r>
              <a:rPr sz="1400" u="sng" spc="-55"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Kiểu</a:t>
            </a:r>
            <a:r>
              <a:rPr sz="1400" b="1" u="sng" spc="-30"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dáng</a:t>
            </a:r>
            <a:r>
              <a:rPr sz="1400" b="1" u="sng" spc="-35"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trơn</a:t>
            </a:r>
            <a:r>
              <a:rPr sz="1400" b="1" u="sng" spc="-25" dirty="0">
                <a:solidFill>
                  <a:srgbClr val="5281AC"/>
                </a:solidFill>
                <a:uFill>
                  <a:solidFill>
                    <a:srgbClr val="4471C4"/>
                  </a:solidFill>
                </a:uFill>
                <a:latin typeface="Times New Roman"/>
                <a:cs typeface="Times New Roman"/>
              </a:rPr>
              <a:t> </a:t>
            </a:r>
            <a:r>
              <a:rPr sz="1400" b="1" u="sng" spc="-20" dirty="0">
                <a:solidFill>
                  <a:srgbClr val="5281AC"/>
                </a:solidFill>
                <a:uFill>
                  <a:solidFill>
                    <a:srgbClr val="4471C4"/>
                  </a:solidFill>
                </a:uFill>
                <a:latin typeface="Times New Roman"/>
                <a:cs typeface="Times New Roman"/>
              </a:rPr>
              <a:t>mượt</a:t>
            </a:r>
            <a:r>
              <a:rPr sz="1400" b="1" u="sng" dirty="0">
                <a:solidFill>
                  <a:srgbClr val="5281AC"/>
                </a:solidFill>
                <a:uFill>
                  <a:solidFill>
                    <a:srgbClr val="4471C4"/>
                  </a:solidFill>
                </a:uFill>
                <a:latin typeface="Times New Roman"/>
                <a:cs typeface="Times New Roman"/>
              </a:rPr>
              <a:t>	</a:t>
            </a:r>
            <a:endParaRPr sz="1400">
              <a:latin typeface="Times New Roman"/>
              <a:cs typeface="Times New Roman"/>
            </a:endParaRPr>
          </a:p>
          <a:p>
            <a:pPr marL="53340" marR="5080">
              <a:lnSpc>
                <a:spcPts val="1400"/>
              </a:lnSpc>
              <a:spcBef>
                <a:spcPts val="844"/>
              </a:spcBef>
            </a:pPr>
            <a:r>
              <a:rPr sz="1200" dirty="0">
                <a:latin typeface="Times New Roman"/>
                <a:cs typeface="Times New Roman"/>
              </a:rPr>
              <a:t>Hình</a:t>
            </a:r>
            <a:r>
              <a:rPr sz="1200" spc="-20" dirty="0">
                <a:latin typeface="Times New Roman"/>
                <a:cs typeface="Times New Roman"/>
              </a:rPr>
              <a:t> </a:t>
            </a:r>
            <a:r>
              <a:rPr sz="1200" dirty="0">
                <a:latin typeface="Times New Roman"/>
                <a:cs typeface="Times New Roman"/>
              </a:rPr>
              <a:t>dạng</a:t>
            </a:r>
            <a:r>
              <a:rPr sz="1200" spc="-5" dirty="0">
                <a:latin typeface="Times New Roman"/>
                <a:cs typeface="Times New Roman"/>
              </a:rPr>
              <a:t> </a:t>
            </a:r>
            <a:r>
              <a:rPr sz="1200" dirty="0">
                <a:latin typeface="Times New Roman"/>
                <a:cs typeface="Times New Roman"/>
              </a:rPr>
              <a:t>tròn</a:t>
            </a:r>
            <a:r>
              <a:rPr sz="1200" spc="5" dirty="0">
                <a:latin typeface="Times New Roman"/>
                <a:cs typeface="Times New Roman"/>
              </a:rPr>
              <a:t> </a:t>
            </a:r>
            <a:r>
              <a:rPr sz="1200" dirty="0">
                <a:latin typeface="Times New Roman"/>
                <a:cs typeface="Times New Roman"/>
              </a:rPr>
              <a:t>và thon</a:t>
            </a:r>
            <a:r>
              <a:rPr sz="1200" spc="-5" dirty="0">
                <a:latin typeface="Times New Roman"/>
                <a:cs typeface="Times New Roman"/>
              </a:rPr>
              <a:t> </a:t>
            </a:r>
            <a:r>
              <a:rPr sz="1200" dirty="0">
                <a:latin typeface="Times New Roman"/>
                <a:cs typeface="Times New Roman"/>
              </a:rPr>
              <a:t>gọn,</a:t>
            </a:r>
            <a:r>
              <a:rPr sz="1200" spc="5" dirty="0">
                <a:latin typeface="Times New Roman"/>
                <a:cs typeface="Times New Roman"/>
              </a:rPr>
              <a:t> </a:t>
            </a:r>
            <a:r>
              <a:rPr sz="1200" dirty="0">
                <a:latin typeface="Times New Roman"/>
                <a:cs typeface="Times New Roman"/>
              </a:rPr>
              <a:t>an</a:t>
            </a:r>
            <a:r>
              <a:rPr sz="1200" spc="5" dirty="0">
                <a:latin typeface="Times New Roman"/>
                <a:cs typeface="Times New Roman"/>
              </a:rPr>
              <a:t> </a:t>
            </a:r>
            <a:r>
              <a:rPr sz="1200" dirty="0">
                <a:latin typeface="Times New Roman"/>
                <a:cs typeface="Times New Roman"/>
              </a:rPr>
              <a:t>toàn</a:t>
            </a:r>
            <a:r>
              <a:rPr sz="1200" spc="-5" dirty="0">
                <a:latin typeface="Times New Roman"/>
                <a:cs typeface="Times New Roman"/>
              </a:rPr>
              <a:t> </a:t>
            </a:r>
            <a:r>
              <a:rPr sz="1200" dirty="0">
                <a:latin typeface="Times New Roman"/>
                <a:cs typeface="Times New Roman"/>
              </a:rPr>
              <a:t>ngay</a:t>
            </a:r>
            <a:r>
              <a:rPr sz="1200" spc="-10" dirty="0">
                <a:latin typeface="Times New Roman"/>
                <a:cs typeface="Times New Roman"/>
              </a:rPr>
              <a:t> </a:t>
            </a:r>
            <a:r>
              <a:rPr sz="1200" spc="-25" dirty="0">
                <a:latin typeface="Times New Roman"/>
                <a:cs typeface="Times New Roman"/>
              </a:rPr>
              <a:t>cả </a:t>
            </a:r>
            <a:r>
              <a:rPr sz="1200" dirty="0">
                <a:latin typeface="Times New Roman"/>
                <a:cs typeface="Times New Roman"/>
              </a:rPr>
              <a:t>đối</a:t>
            </a:r>
            <a:r>
              <a:rPr sz="1200" spc="-5" dirty="0">
                <a:latin typeface="Times New Roman"/>
                <a:cs typeface="Times New Roman"/>
              </a:rPr>
              <a:t> </a:t>
            </a:r>
            <a:r>
              <a:rPr sz="1200" dirty="0">
                <a:latin typeface="Times New Roman"/>
                <a:cs typeface="Times New Roman"/>
              </a:rPr>
              <a:t>với</a:t>
            </a:r>
            <a:r>
              <a:rPr sz="1200" spc="300" dirty="0">
                <a:latin typeface="Times New Roman"/>
                <a:cs typeface="Times New Roman"/>
              </a:rPr>
              <a:t> </a:t>
            </a:r>
            <a:r>
              <a:rPr sz="1200" dirty="0">
                <a:latin typeface="Times New Roman"/>
                <a:cs typeface="Times New Roman"/>
              </a:rPr>
              <a:t>những</a:t>
            </a:r>
            <a:r>
              <a:rPr sz="1200" spc="-5" dirty="0">
                <a:latin typeface="Times New Roman"/>
                <a:cs typeface="Times New Roman"/>
              </a:rPr>
              <a:t> </a:t>
            </a:r>
            <a:r>
              <a:rPr sz="1200" dirty="0">
                <a:latin typeface="Times New Roman"/>
                <a:cs typeface="Times New Roman"/>
              </a:rPr>
              <a:t>người</a:t>
            </a:r>
            <a:r>
              <a:rPr sz="1200" spc="5" dirty="0">
                <a:latin typeface="Times New Roman"/>
                <a:cs typeface="Times New Roman"/>
              </a:rPr>
              <a:t> </a:t>
            </a:r>
            <a:r>
              <a:rPr sz="1200" dirty="0">
                <a:latin typeface="Times New Roman"/>
                <a:cs typeface="Times New Roman"/>
              </a:rPr>
              <a:t>dùng</a:t>
            </a:r>
            <a:r>
              <a:rPr sz="1200" spc="-5" dirty="0">
                <a:latin typeface="Times New Roman"/>
                <a:cs typeface="Times New Roman"/>
              </a:rPr>
              <a:t> </a:t>
            </a:r>
            <a:r>
              <a:rPr sz="1200" dirty="0">
                <a:latin typeface="Times New Roman"/>
                <a:cs typeface="Times New Roman"/>
              </a:rPr>
              <a:t>lần</a:t>
            </a:r>
            <a:r>
              <a:rPr sz="1200" spc="10" dirty="0">
                <a:latin typeface="Times New Roman"/>
                <a:cs typeface="Times New Roman"/>
              </a:rPr>
              <a:t> </a:t>
            </a:r>
            <a:r>
              <a:rPr sz="1200" spc="-20" dirty="0">
                <a:latin typeface="Times New Roman"/>
                <a:cs typeface="Times New Roman"/>
              </a:rPr>
              <a:t>đầu.</a:t>
            </a:r>
            <a:endParaRPr sz="1200">
              <a:latin typeface="Times New Roman"/>
              <a:cs typeface="Times New Roman"/>
            </a:endParaRPr>
          </a:p>
        </p:txBody>
      </p:sp>
      <p:sp>
        <p:nvSpPr>
          <p:cNvPr id="8" name="object 8"/>
          <p:cNvSpPr txBox="1"/>
          <p:nvPr/>
        </p:nvSpPr>
        <p:spPr>
          <a:xfrm>
            <a:off x="1924050" y="5161088"/>
            <a:ext cx="2696210" cy="616585"/>
          </a:xfrm>
          <a:prstGeom prst="rect">
            <a:avLst/>
          </a:prstGeom>
        </p:spPr>
        <p:txBody>
          <a:bodyPr vert="horz" wrap="square" lIns="0" tIns="117475" rIns="0" bIns="0" rtlCol="0">
            <a:spAutoFit/>
          </a:bodyPr>
          <a:lstStyle/>
          <a:p>
            <a:pPr marL="12700">
              <a:lnSpc>
                <a:spcPct val="100000"/>
              </a:lnSpc>
              <a:spcBef>
                <a:spcPts val="925"/>
              </a:spcBef>
              <a:tabLst>
                <a:tab pos="2246630" algn="l"/>
              </a:tabLst>
            </a:pPr>
            <a:r>
              <a:rPr sz="1400" b="1" u="sng" spc="-185"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Piston</a:t>
            </a:r>
            <a:r>
              <a:rPr sz="1400" b="1" u="sng" spc="-50"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có</a:t>
            </a:r>
            <a:r>
              <a:rPr sz="1400" b="1" u="sng" spc="-10"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thể</a:t>
            </a:r>
            <a:r>
              <a:rPr sz="1400" b="1" u="sng" spc="-15"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ấn</a:t>
            </a:r>
            <a:r>
              <a:rPr sz="1400" b="1" u="sng" spc="-30" dirty="0">
                <a:solidFill>
                  <a:srgbClr val="5281AC"/>
                </a:solidFill>
                <a:uFill>
                  <a:solidFill>
                    <a:srgbClr val="4471C4"/>
                  </a:solidFill>
                </a:uFill>
                <a:latin typeface="Times New Roman"/>
                <a:cs typeface="Times New Roman"/>
              </a:rPr>
              <a:t> </a:t>
            </a:r>
            <a:r>
              <a:rPr sz="1400" b="1" u="sng" dirty="0">
                <a:solidFill>
                  <a:srgbClr val="5281AC"/>
                </a:solidFill>
                <a:uFill>
                  <a:solidFill>
                    <a:srgbClr val="4471C4"/>
                  </a:solidFill>
                </a:uFill>
                <a:latin typeface="Times New Roman"/>
                <a:cs typeface="Times New Roman"/>
              </a:rPr>
              <a:t>rất</a:t>
            </a:r>
            <a:r>
              <a:rPr sz="1400" b="1" u="sng" spc="-10" dirty="0">
                <a:solidFill>
                  <a:srgbClr val="5281AC"/>
                </a:solidFill>
                <a:uFill>
                  <a:solidFill>
                    <a:srgbClr val="4471C4"/>
                  </a:solidFill>
                </a:uFill>
                <a:latin typeface="Times New Roman"/>
                <a:cs typeface="Times New Roman"/>
              </a:rPr>
              <a:t> </a:t>
            </a:r>
            <a:r>
              <a:rPr sz="1400" b="1" u="sng" spc="-25" dirty="0">
                <a:solidFill>
                  <a:srgbClr val="5281AC"/>
                </a:solidFill>
                <a:uFill>
                  <a:solidFill>
                    <a:srgbClr val="4471C4"/>
                  </a:solidFill>
                </a:uFill>
                <a:latin typeface="Times New Roman"/>
                <a:cs typeface="Times New Roman"/>
              </a:rPr>
              <a:t>nhẹ</a:t>
            </a:r>
            <a:r>
              <a:rPr sz="1400" b="1" u="sng" dirty="0">
                <a:solidFill>
                  <a:srgbClr val="5281AC"/>
                </a:solidFill>
                <a:uFill>
                  <a:solidFill>
                    <a:srgbClr val="4471C4"/>
                  </a:solidFill>
                </a:uFill>
                <a:latin typeface="Times New Roman"/>
                <a:cs typeface="Times New Roman"/>
              </a:rPr>
              <a:t>	</a:t>
            </a:r>
            <a:endParaRPr sz="1400">
              <a:latin typeface="Times New Roman"/>
              <a:cs typeface="Times New Roman"/>
            </a:endParaRPr>
          </a:p>
          <a:p>
            <a:pPr marL="33655">
              <a:lnSpc>
                <a:spcPct val="100000"/>
              </a:lnSpc>
              <a:spcBef>
                <a:spcPts val="705"/>
              </a:spcBef>
            </a:pPr>
            <a:r>
              <a:rPr sz="1200" dirty="0">
                <a:solidFill>
                  <a:srgbClr val="585858"/>
                </a:solidFill>
                <a:latin typeface="Times New Roman"/>
                <a:cs typeface="Times New Roman"/>
              </a:rPr>
              <a:t>Có</a:t>
            </a:r>
            <a:r>
              <a:rPr sz="1200" spc="-20" dirty="0">
                <a:solidFill>
                  <a:srgbClr val="585858"/>
                </a:solidFill>
                <a:latin typeface="Times New Roman"/>
                <a:cs typeface="Times New Roman"/>
              </a:rPr>
              <a:t> </a:t>
            </a:r>
            <a:r>
              <a:rPr sz="1200" dirty="0">
                <a:solidFill>
                  <a:srgbClr val="585858"/>
                </a:solidFill>
                <a:latin typeface="Times New Roman"/>
                <a:cs typeface="Times New Roman"/>
              </a:rPr>
              <a:t>thể</a:t>
            </a:r>
            <a:r>
              <a:rPr sz="1200" spc="5" dirty="0">
                <a:solidFill>
                  <a:srgbClr val="585858"/>
                </a:solidFill>
                <a:latin typeface="Times New Roman"/>
                <a:cs typeface="Times New Roman"/>
              </a:rPr>
              <a:t> </a:t>
            </a:r>
            <a:r>
              <a:rPr sz="1200" dirty="0">
                <a:solidFill>
                  <a:srgbClr val="585858"/>
                </a:solidFill>
                <a:latin typeface="Times New Roman"/>
                <a:cs typeface="Times New Roman"/>
              </a:rPr>
              <a:t>ấn</a:t>
            </a:r>
            <a:r>
              <a:rPr sz="1200" spc="10" dirty="0">
                <a:solidFill>
                  <a:srgbClr val="585858"/>
                </a:solidFill>
                <a:latin typeface="Times New Roman"/>
                <a:cs typeface="Times New Roman"/>
              </a:rPr>
              <a:t> </a:t>
            </a:r>
            <a:r>
              <a:rPr sz="1200" dirty="0">
                <a:solidFill>
                  <a:srgbClr val="585858"/>
                </a:solidFill>
                <a:latin typeface="Times New Roman"/>
                <a:cs typeface="Times New Roman"/>
              </a:rPr>
              <a:t>và lấy</a:t>
            </a:r>
            <a:r>
              <a:rPr sz="1200" spc="5" dirty="0">
                <a:solidFill>
                  <a:srgbClr val="585858"/>
                </a:solidFill>
                <a:latin typeface="Times New Roman"/>
                <a:cs typeface="Times New Roman"/>
              </a:rPr>
              <a:t> </a:t>
            </a:r>
            <a:r>
              <a:rPr sz="1200" dirty="0">
                <a:solidFill>
                  <a:srgbClr val="585858"/>
                </a:solidFill>
                <a:latin typeface="Times New Roman"/>
                <a:cs typeface="Times New Roman"/>
              </a:rPr>
              <a:t>ra từ</a:t>
            </a:r>
            <a:r>
              <a:rPr sz="1200" spc="-10" dirty="0">
                <a:solidFill>
                  <a:srgbClr val="585858"/>
                </a:solidFill>
                <a:latin typeface="Times New Roman"/>
                <a:cs typeface="Times New Roman"/>
              </a:rPr>
              <a:t> </a:t>
            </a:r>
            <a:r>
              <a:rPr sz="1200" dirty="0">
                <a:solidFill>
                  <a:srgbClr val="585858"/>
                </a:solidFill>
                <a:latin typeface="Times New Roman"/>
                <a:cs typeface="Times New Roman"/>
              </a:rPr>
              <a:t>từ</a:t>
            </a:r>
            <a:r>
              <a:rPr sz="1200" spc="-5" dirty="0">
                <a:solidFill>
                  <a:srgbClr val="585858"/>
                </a:solidFill>
                <a:latin typeface="Times New Roman"/>
                <a:cs typeface="Times New Roman"/>
              </a:rPr>
              <a:t> </a:t>
            </a:r>
            <a:r>
              <a:rPr sz="1200" dirty="0">
                <a:solidFill>
                  <a:srgbClr val="585858"/>
                </a:solidFill>
                <a:latin typeface="Times New Roman"/>
                <a:cs typeface="Times New Roman"/>
              </a:rPr>
              <a:t>bằng</a:t>
            </a:r>
            <a:r>
              <a:rPr sz="1200" spc="10" dirty="0">
                <a:solidFill>
                  <a:srgbClr val="585858"/>
                </a:solidFill>
                <a:latin typeface="Times New Roman"/>
                <a:cs typeface="Times New Roman"/>
              </a:rPr>
              <a:t> </a:t>
            </a:r>
            <a:r>
              <a:rPr sz="1200" dirty="0">
                <a:solidFill>
                  <a:srgbClr val="585858"/>
                </a:solidFill>
                <a:latin typeface="Times New Roman"/>
                <a:cs typeface="Times New Roman"/>
              </a:rPr>
              <a:t>1</a:t>
            </a:r>
            <a:r>
              <a:rPr sz="1200" spc="-5" dirty="0">
                <a:solidFill>
                  <a:srgbClr val="585858"/>
                </a:solidFill>
                <a:latin typeface="Times New Roman"/>
                <a:cs typeface="Times New Roman"/>
              </a:rPr>
              <a:t> </a:t>
            </a:r>
            <a:r>
              <a:rPr sz="1200" dirty="0">
                <a:solidFill>
                  <a:srgbClr val="585858"/>
                </a:solidFill>
                <a:latin typeface="Times New Roman"/>
                <a:cs typeface="Times New Roman"/>
              </a:rPr>
              <a:t>lực</a:t>
            </a:r>
            <a:r>
              <a:rPr sz="1200" spc="5" dirty="0">
                <a:solidFill>
                  <a:srgbClr val="585858"/>
                </a:solidFill>
                <a:latin typeface="Times New Roman"/>
                <a:cs typeface="Times New Roman"/>
              </a:rPr>
              <a:t> </a:t>
            </a:r>
            <a:r>
              <a:rPr sz="1200" dirty="0">
                <a:solidFill>
                  <a:srgbClr val="585858"/>
                </a:solidFill>
                <a:latin typeface="Times New Roman"/>
                <a:cs typeface="Times New Roman"/>
              </a:rPr>
              <a:t>rất</a:t>
            </a:r>
            <a:r>
              <a:rPr sz="1200" spc="15" dirty="0">
                <a:solidFill>
                  <a:srgbClr val="585858"/>
                </a:solidFill>
                <a:latin typeface="Times New Roman"/>
                <a:cs typeface="Times New Roman"/>
              </a:rPr>
              <a:t> </a:t>
            </a:r>
            <a:r>
              <a:rPr sz="1200" spc="-20" dirty="0">
                <a:solidFill>
                  <a:srgbClr val="585858"/>
                </a:solidFill>
                <a:latin typeface="Times New Roman"/>
                <a:cs typeface="Times New Roman"/>
              </a:rPr>
              <a:t>nhỏ.</a:t>
            </a:r>
            <a:endParaRPr sz="1200">
              <a:latin typeface="Times New Roman"/>
              <a:cs typeface="Times New Roman"/>
            </a:endParaRPr>
          </a:p>
        </p:txBody>
      </p:sp>
      <p:grpSp>
        <p:nvGrpSpPr>
          <p:cNvPr id="9" name="object 9"/>
          <p:cNvGrpSpPr/>
          <p:nvPr/>
        </p:nvGrpSpPr>
        <p:grpSpPr>
          <a:xfrm>
            <a:off x="6346063" y="1229105"/>
            <a:ext cx="1710055" cy="409575"/>
            <a:chOff x="6346063" y="1229105"/>
            <a:chExt cx="1710055" cy="409575"/>
          </a:xfrm>
        </p:grpSpPr>
        <p:sp>
          <p:nvSpPr>
            <p:cNvPr id="10" name="object 10"/>
            <p:cNvSpPr/>
            <p:nvPr/>
          </p:nvSpPr>
          <p:spPr>
            <a:xfrm>
              <a:off x="6352413" y="1235455"/>
              <a:ext cx="1697355" cy="396875"/>
            </a:xfrm>
            <a:custGeom>
              <a:avLst/>
              <a:gdLst/>
              <a:ahLst/>
              <a:cxnLst/>
              <a:rect l="l" t="t" r="r" b="b"/>
              <a:pathLst>
                <a:path w="1697354" h="396875">
                  <a:moveTo>
                    <a:pt x="1631314" y="0"/>
                  </a:moveTo>
                  <a:lnTo>
                    <a:pt x="66039" y="0"/>
                  </a:lnTo>
                  <a:lnTo>
                    <a:pt x="40386" y="5207"/>
                  </a:lnTo>
                  <a:lnTo>
                    <a:pt x="19431" y="19431"/>
                  </a:lnTo>
                  <a:lnTo>
                    <a:pt x="5207" y="40386"/>
                  </a:lnTo>
                  <a:lnTo>
                    <a:pt x="0" y="66167"/>
                  </a:lnTo>
                  <a:lnTo>
                    <a:pt x="0" y="330327"/>
                  </a:lnTo>
                  <a:lnTo>
                    <a:pt x="5207" y="355981"/>
                  </a:lnTo>
                  <a:lnTo>
                    <a:pt x="19431" y="376936"/>
                  </a:lnTo>
                  <a:lnTo>
                    <a:pt x="40386" y="391160"/>
                  </a:lnTo>
                  <a:lnTo>
                    <a:pt x="66039" y="396367"/>
                  </a:lnTo>
                  <a:lnTo>
                    <a:pt x="1631314" y="396367"/>
                  </a:lnTo>
                  <a:lnTo>
                    <a:pt x="1656968" y="391160"/>
                  </a:lnTo>
                  <a:lnTo>
                    <a:pt x="1678051" y="376936"/>
                  </a:lnTo>
                  <a:lnTo>
                    <a:pt x="1692147" y="355981"/>
                  </a:lnTo>
                  <a:lnTo>
                    <a:pt x="1697355" y="330327"/>
                  </a:lnTo>
                  <a:lnTo>
                    <a:pt x="1697355" y="66167"/>
                  </a:lnTo>
                  <a:lnTo>
                    <a:pt x="1692147" y="40386"/>
                  </a:lnTo>
                  <a:lnTo>
                    <a:pt x="1678051" y="19431"/>
                  </a:lnTo>
                  <a:lnTo>
                    <a:pt x="1656968" y="5207"/>
                  </a:lnTo>
                  <a:lnTo>
                    <a:pt x="1631314" y="0"/>
                  </a:lnTo>
                  <a:close/>
                </a:path>
              </a:pathLst>
            </a:custGeom>
            <a:solidFill>
              <a:srgbClr val="5281AC"/>
            </a:solidFill>
          </p:spPr>
          <p:txBody>
            <a:bodyPr wrap="square" lIns="0" tIns="0" rIns="0" bIns="0" rtlCol="0"/>
            <a:lstStyle/>
            <a:p>
              <a:endParaRPr/>
            </a:p>
          </p:txBody>
        </p:sp>
        <p:sp>
          <p:nvSpPr>
            <p:cNvPr id="11" name="object 11"/>
            <p:cNvSpPr/>
            <p:nvPr/>
          </p:nvSpPr>
          <p:spPr>
            <a:xfrm>
              <a:off x="6352413" y="1235455"/>
              <a:ext cx="1697355" cy="396875"/>
            </a:xfrm>
            <a:custGeom>
              <a:avLst/>
              <a:gdLst/>
              <a:ahLst/>
              <a:cxnLst/>
              <a:rect l="l" t="t" r="r" b="b"/>
              <a:pathLst>
                <a:path w="1697354" h="396875">
                  <a:moveTo>
                    <a:pt x="0" y="66040"/>
                  </a:moveTo>
                  <a:lnTo>
                    <a:pt x="5207" y="40386"/>
                  </a:lnTo>
                  <a:lnTo>
                    <a:pt x="19431" y="19431"/>
                  </a:lnTo>
                  <a:lnTo>
                    <a:pt x="40386" y="5207"/>
                  </a:lnTo>
                  <a:lnTo>
                    <a:pt x="66039" y="0"/>
                  </a:lnTo>
                  <a:lnTo>
                    <a:pt x="1631314" y="0"/>
                  </a:lnTo>
                  <a:lnTo>
                    <a:pt x="1656968" y="5207"/>
                  </a:lnTo>
                  <a:lnTo>
                    <a:pt x="1678051" y="19431"/>
                  </a:lnTo>
                  <a:lnTo>
                    <a:pt x="1692147" y="40386"/>
                  </a:lnTo>
                  <a:lnTo>
                    <a:pt x="1697355" y="66040"/>
                  </a:lnTo>
                  <a:lnTo>
                    <a:pt x="1697355" y="330327"/>
                  </a:lnTo>
                  <a:lnTo>
                    <a:pt x="1692147" y="355981"/>
                  </a:lnTo>
                  <a:lnTo>
                    <a:pt x="1678051" y="376936"/>
                  </a:lnTo>
                  <a:lnTo>
                    <a:pt x="1656968" y="391160"/>
                  </a:lnTo>
                  <a:lnTo>
                    <a:pt x="1631314" y="396367"/>
                  </a:lnTo>
                  <a:lnTo>
                    <a:pt x="66039" y="396367"/>
                  </a:lnTo>
                  <a:lnTo>
                    <a:pt x="40386" y="391160"/>
                  </a:lnTo>
                  <a:lnTo>
                    <a:pt x="19431" y="376936"/>
                  </a:lnTo>
                  <a:lnTo>
                    <a:pt x="5207" y="355981"/>
                  </a:lnTo>
                  <a:lnTo>
                    <a:pt x="0" y="330327"/>
                  </a:lnTo>
                  <a:lnTo>
                    <a:pt x="0" y="66040"/>
                  </a:lnTo>
                  <a:close/>
                </a:path>
              </a:pathLst>
            </a:custGeom>
            <a:ln w="12699">
              <a:solidFill>
                <a:srgbClr val="5281AC"/>
              </a:solidFill>
            </a:ln>
          </p:spPr>
          <p:txBody>
            <a:bodyPr wrap="square" lIns="0" tIns="0" rIns="0" bIns="0" rtlCol="0"/>
            <a:lstStyle/>
            <a:p>
              <a:endParaRPr/>
            </a:p>
          </p:txBody>
        </p:sp>
      </p:grpSp>
      <p:sp>
        <p:nvSpPr>
          <p:cNvPr id="12" name="object 12"/>
          <p:cNvSpPr txBox="1"/>
          <p:nvPr/>
        </p:nvSpPr>
        <p:spPr>
          <a:xfrm>
            <a:off x="6626097" y="1329309"/>
            <a:ext cx="113855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Times New Roman"/>
                <a:cs typeface="Times New Roman"/>
              </a:rPr>
              <a:t>Chỉ</a:t>
            </a:r>
            <a:r>
              <a:rPr sz="1200" b="1" spc="-25" dirty="0">
                <a:solidFill>
                  <a:srgbClr val="FFFFFF"/>
                </a:solidFill>
                <a:latin typeface="Times New Roman"/>
                <a:cs typeface="Times New Roman"/>
              </a:rPr>
              <a:t> </a:t>
            </a:r>
            <a:r>
              <a:rPr sz="1200" b="1" dirty="0">
                <a:solidFill>
                  <a:srgbClr val="FFFFFF"/>
                </a:solidFill>
                <a:latin typeface="Times New Roman"/>
                <a:cs typeface="Times New Roman"/>
              </a:rPr>
              <a:t>định</a:t>
            </a:r>
            <a:r>
              <a:rPr sz="1200" b="1" spc="-30" dirty="0">
                <a:solidFill>
                  <a:srgbClr val="FFFFFF"/>
                </a:solidFill>
                <a:latin typeface="Times New Roman"/>
                <a:cs typeface="Times New Roman"/>
              </a:rPr>
              <a:t> </a:t>
            </a:r>
            <a:r>
              <a:rPr sz="1200" b="1" dirty="0">
                <a:solidFill>
                  <a:srgbClr val="FFFFFF"/>
                </a:solidFill>
                <a:latin typeface="Times New Roman"/>
                <a:cs typeface="Times New Roman"/>
              </a:rPr>
              <a:t>sử</a:t>
            </a:r>
            <a:r>
              <a:rPr sz="1200" b="1" spc="-15" dirty="0">
                <a:solidFill>
                  <a:srgbClr val="FFFFFF"/>
                </a:solidFill>
                <a:latin typeface="Times New Roman"/>
                <a:cs typeface="Times New Roman"/>
              </a:rPr>
              <a:t> </a:t>
            </a:r>
            <a:r>
              <a:rPr sz="1200" b="1" spc="-20" dirty="0">
                <a:solidFill>
                  <a:srgbClr val="FFFFFF"/>
                </a:solidFill>
                <a:latin typeface="Times New Roman"/>
                <a:cs typeface="Times New Roman"/>
              </a:rPr>
              <a:t>dụng</a:t>
            </a:r>
            <a:endParaRPr sz="1200">
              <a:latin typeface="Times New Roman"/>
              <a:cs typeface="Times New Roman"/>
            </a:endParaRPr>
          </a:p>
        </p:txBody>
      </p:sp>
      <p:grpSp>
        <p:nvGrpSpPr>
          <p:cNvPr id="13" name="object 13"/>
          <p:cNvGrpSpPr/>
          <p:nvPr/>
        </p:nvGrpSpPr>
        <p:grpSpPr>
          <a:xfrm>
            <a:off x="6430009" y="1913254"/>
            <a:ext cx="1337945" cy="1337945"/>
            <a:chOff x="6430009" y="1913254"/>
            <a:chExt cx="1337945" cy="1337945"/>
          </a:xfrm>
        </p:grpSpPr>
        <p:sp>
          <p:nvSpPr>
            <p:cNvPr id="14" name="object 14"/>
            <p:cNvSpPr/>
            <p:nvPr/>
          </p:nvSpPr>
          <p:spPr>
            <a:xfrm>
              <a:off x="6436359" y="1919604"/>
              <a:ext cx="1325245" cy="1325245"/>
            </a:xfrm>
            <a:custGeom>
              <a:avLst/>
              <a:gdLst/>
              <a:ahLst/>
              <a:cxnLst/>
              <a:rect l="l" t="t" r="r" b="b"/>
              <a:pathLst>
                <a:path w="1325245" h="1325245">
                  <a:moveTo>
                    <a:pt x="662559" y="0"/>
                  </a:moveTo>
                  <a:lnTo>
                    <a:pt x="615188" y="1650"/>
                  </a:lnTo>
                  <a:lnTo>
                    <a:pt x="568833" y="6604"/>
                  </a:lnTo>
                  <a:lnTo>
                    <a:pt x="523366" y="14605"/>
                  </a:lnTo>
                  <a:lnTo>
                    <a:pt x="479170" y="25781"/>
                  </a:lnTo>
                  <a:lnTo>
                    <a:pt x="436117" y="39750"/>
                  </a:lnTo>
                  <a:lnTo>
                    <a:pt x="394335" y="56515"/>
                  </a:lnTo>
                  <a:lnTo>
                    <a:pt x="354075" y="76073"/>
                  </a:lnTo>
                  <a:lnTo>
                    <a:pt x="315467" y="98171"/>
                  </a:lnTo>
                  <a:lnTo>
                    <a:pt x="278384" y="122682"/>
                  </a:lnTo>
                  <a:lnTo>
                    <a:pt x="243205" y="149606"/>
                  </a:lnTo>
                  <a:lnTo>
                    <a:pt x="209931" y="178689"/>
                  </a:lnTo>
                  <a:lnTo>
                    <a:pt x="178688" y="209931"/>
                  </a:lnTo>
                  <a:lnTo>
                    <a:pt x="149479" y="243332"/>
                  </a:lnTo>
                  <a:lnTo>
                    <a:pt x="122555" y="278511"/>
                  </a:lnTo>
                  <a:lnTo>
                    <a:pt x="98043" y="315468"/>
                  </a:lnTo>
                  <a:lnTo>
                    <a:pt x="75945" y="354203"/>
                  </a:lnTo>
                  <a:lnTo>
                    <a:pt x="56514" y="394462"/>
                  </a:lnTo>
                  <a:lnTo>
                    <a:pt x="39750" y="436118"/>
                  </a:lnTo>
                  <a:lnTo>
                    <a:pt x="25653" y="479171"/>
                  </a:lnTo>
                  <a:lnTo>
                    <a:pt x="14604" y="523494"/>
                  </a:lnTo>
                  <a:lnTo>
                    <a:pt x="6603" y="568833"/>
                  </a:lnTo>
                  <a:lnTo>
                    <a:pt x="1650" y="615315"/>
                  </a:lnTo>
                  <a:lnTo>
                    <a:pt x="0" y="662686"/>
                  </a:lnTo>
                  <a:lnTo>
                    <a:pt x="1650" y="709930"/>
                  </a:lnTo>
                  <a:lnTo>
                    <a:pt x="6603" y="756412"/>
                  </a:lnTo>
                  <a:lnTo>
                    <a:pt x="14604" y="801751"/>
                  </a:lnTo>
                  <a:lnTo>
                    <a:pt x="25653" y="846074"/>
                  </a:lnTo>
                  <a:lnTo>
                    <a:pt x="39750" y="889127"/>
                  </a:lnTo>
                  <a:lnTo>
                    <a:pt x="56514" y="930783"/>
                  </a:lnTo>
                  <a:lnTo>
                    <a:pt x="75945" y="971042"/>
                  </a:lnTo>
                  <a:lnTo>
                    <a:pt x="98043" y="1009777"/>
                  </a:lnTo>
                  <a:lnTo>
                    <a:pt x="122555" y="1046734"/>
                  </a:lnTo>
                  <a:lnTo>
                    <a:pt x="149479" y="1081913"/>
                  </a:lnTo>
                  <a:lnTo>
                    <a:pt x="178688" y="1115314"/>
                  </a:lnTo>
                  <a:lnTo>
                    <a:pt x="209931" y="1146556"/>
                  </a:lnTo>
                  <a:lnTo>
                    <a:pt x="243205" y="1175639"/>
                  </a:lnTo>
                  <a:lnTo>
                    <a:pt x="278384" y="1202563"/>
                  </a:lnTo>
                  <a:lnTo>
                    <a:pt x="315467" y="1227074"/>
                  </a:lnTo>
                  <a:lnTo>
                    <a:pt x="354075" y="1249172"/>
                  </a:lnTo>
                  <a:lnTo>
                    <a:pt x="394335" y="1268730"/>
                  </a:lnTo>
                  <a:lnTo>
                    <a:pt x="436117" y="1285494"/>
                  </a:lnTo>
                  <a:lnTo>
                    <a:pt x="479170" y="1299464"/>
                  </a:lnTo>
                  <a:lnTo>
                    <a:pt x="523366" y="1310640"/>
                  </a:lnTo>
                  <a:lnTo>
                    <a:pt x="568833" y="1318641"/>
                  </a:lnTo>
                  <a:lnTo>
                    <a:pt x="615188" y="1323594"/>
                  </a:lnTo>
                  <a:lnTo>
                    <a:pt x="662559" y="1325245"/>
                  </a:lnTo>
                  <a:lnTo>
                    <a:pt x="709930" y="1323594"/>
                  </a:lnTo>
                  <a:lnTo>
                    <a:pt x="756285" y="1318641"/>
                  </a:lnTo>
                  <a:lnTo>
                    <a:pt x="801750" y="1310640"/>
                  </a:lnTo>
                  <a:lnTo>
                    <a:pt x="846073" y="1299464"/>
                  </a:lnTo>
                  <a:lnTo>
                    <a:pt x="889126" y="1285494"/>
                  </a:lnTo>
                  <a:lnTo>
                    <a:pt x="930783" y="1268730"/>
                  </a:lnTo>
                  <a:lnTo>
                    <a:pt x="971041" y="1249172"/>
                  </a:lnTo>
                  <a:lnTo>
                    <a:pt x="1009649" y="1227074"/>
                  </a:lnTo>
                  <a:lnTo>
                    <a:pt x="1046734" y="1202563"/>
                  </a:lnTo>
                  <a:lnTo>
                    <a:pt x="1081913" y="1175639"/>
                  </a:lnTo>
                  <a:lnTo>
                    <a:pt x="1115187" y="1146556"/>
                  </a:lnTo>
                  <a:lnTo>
                    <a:pt x="1146429" y="1115314"/>
                  </a:lnTo>
                  <a:lnTo>
                    <a:pt x="1175639" y="1081913"/>
                  </a:lnTo>
                  <a:lnTo>
                    <a:pt x="1202563" y="1046734"/>
                  </a:lnTo>
                  <a:lnTo>
                    <a:pt x="1227073" y="1009777"/>
                  </a:lnTo>
                  <a:lnTo>
                    <a:pt x="1249171" y="971042"/>
                  </a:lnTo>
                  <a:lnTo>
                    <a:pt x="1268603" y="930783"/>
                  </a:lnTo>
                  <a:lnTo>
                    <a:pt x="1285493" y="889127"/>
                  </a:lnTo>
                  <a:lnTo>
                    <a:pt x="1299464" y="846074"/>
                  </a:lnTo>
                  <a:lnTo>
                    <a:pt x="1310513" y="801751"/>
                  </a:lnTo>
                  <a:lnTo>
                    <a:pt x="1318640" y="756412"/>
                  </a:lnTo>
                  <a:lnTo>
                    <a:pt x="1323466" y="709930"/>
                  </a:lnTo>
                  <a:lnTo>
                    <a:pt x="1325117" y="662686"/>
                  </a:lnTo>
                  <a:lnTo>
                    <a:pt x="1323466" y="615315"/>
                  </a:lnTo>
                  <a:lnTo>
                    <a:pt x="1318640" y="568833"/>
                  </a:lnTo>
                  <a:lnTo>
                    <a:pt x="1310513" y="523494"/>
                  </a:lnTo>
                  <a:lnTo>
                    <a:pt x="1299464" y="479171"/>
                  </a:lnTo>
                  <a:lnTo>
                    <a:pt x="1285493" y="436118"/>
                  </a:lnTo>
                  <a:lnTo>
                    <a:pt x="1268603" y="394462"/>
                  </a:lnTo>
                  <a:lnTo>
                    <a:pt x="1249171" y="354203"/>
                  </a:lnTo>
                  <a:lnTo>
                    <a:pt x="1227073" y="315468"/>
                  </a:lnTo>
                  <a:lnTo>
                    <a:pt x="1202563" y="278511"/>
                  </a:lnTo>
                  <a:lnTo>
                    <a:pt x="1175639" y="243332"/>
                  </a:lnTo>
                  <a:lnTo>
                    <a:pt x="1146429" y="209931"/>
                  </a:lnTo>
                  <a:lnTo>
                    <a:pt x="1115187" y="178689"/>
                  </a:lnTo>
                  <a:lnTo>
                    <a:pt x="1081913" y="149606"/>
                  </a:lnTo>
                  <a:lnTo>
                    <a:pt x="1046734" y="122682"/>
                  </a:lnTo>
                  <a:lnTo>
                    <a:pt x="1009649" y="98171"/>
                  </a:lnTo>
                  <a:lnTo>
                    <a:pt x="971041" y="76073"/>
                  </a:lnTo>
                  <a:lnTo>
                    <a:pt x="930783" y="56515"/>
                  </a:lnTo>
                  <a:lnTo>
                    <a:pt x="889126" y="39750"/>
                  </a:lnTo>
                  <a:lnTo>
                    <a:pt x="846073" y="25781"/>
                  </a:lnTo>
                  <a:lnTo>
                    <a:pt x="801750" y="14605"/>
                  </a:lnTo>
                  <a:lnTo>
                    <a:pt x="756285" y="6604"/>
                  </a:lnTo>
                  <a:lnTo>
                    <a:pt x="709930" y="1650"/>
                  </a:lnTo>
                  <a:lnTo>
                    <a:pt x="662559" y="0"/>
                  </a:lnTo>
                  <a:close/>
                </a:path>
              </a:pathLst>
            </a:custGeom>
            <a:solidFill>
              <a:srgbClr val="DEEBF7"/>
            </a:solidFill>
          </p:spPr>
          <p:txBody>
            <a:bodyPr wrap="square" lIns="0" tIns="0" rIns="0" bIns="0" rtlCol="0"/>
            <a:lstStyle/>
            <a:p>
              <a:endParaRPr/>
            </a:p>
          </p:txBody>
        </p:sp>
        <p:sp>
          <p:nvSpPr>
            <p:cNvPr id="15" name="object 15"/>
            <p:cNvSpPr/>
            <p:nvPr/>
          </p:nvSpPr>
          <p:spPr>
            <a:xfrm>
              <a:off x="6436359" y="1919604"/>
              <a:ext cx="1325245" cy="1325245"/>
            </a:xfrm>
            <a:custGeom>
              <a:avLst/>
              <a:gdLst/>
              <a:ahLst/>
              <a:cxnLst/>
              <a:rect l="l" t="t" r="r" b="b"/>
              <a:pathLst>
                <a:path w="1325245" h="1325245">
                  <a:moveTo>
                    <a:pt x="0" y="662686"/>
                  </a:moveTo>
                  <a:lnTo>
                    <a:pt x="1650" y="615315"/>
                  </a:lnTo>
                  <a:lnTo>
                    <a:pt x="6603" y="568833"/>
                  </a:lnTo>
                  <a:lnTo>
                    <a:pt x="14604" y="523494"/>
                  </a:lnTo>
                  <a:lnTo>
                    <a:pt x="25653" y="479171"/>
                  </a:lnTo>
                  <a:lnTo>
                    <a:pt x="39750" y="436118"/>
                  </a:lnTo>
                  <a:lnTo>
                    <a:pt x="56514" y="394462"/>
                  </a:lnTo>
                  <a:lnTo>
                    <a:pt x="75945" y="354203"/>
                  </a:lnTo>
                  <a:lnTo>
                    <a:pt x="98043" y="315468"/>
                  </a:lnTo>
                  <a:lnTo>
                    <a:pt x="122555" y="278511"/>
                  </a:lnTo>
                  <a:lnTo>
                    <a:pt x="149479" y="243332"/>
                  </a:lnTo>
                  <a:lnTo>
                    <a:pt x="178688" y="209931"/>
                  </a:lnTo>
                  <a:lnTo>
                    <a:pt x="209931" y="178689"/>
                  </a:lnTo>
                  <a:lnTo>
                    <a:pt x="243205" y="149606"/>
                  </a:lnTo>
                  <a:lnTo>
                    <a:pt x="278384" y="122682"/>
                  </a:lnTo>
                  <a:lnTo>
                    <a:pt x="315467" y="98171"/>
                  </a:lnTo>
                  <a:lnTo>
                    <a:pt x="354075" y="76073"/>
                  </a:lnTo>
                  <a:lnTo>
                    <a:pt x="394335" y="56515"/>
                  </a:lnTo>
                  <a:lnTo>
                    <a:pt x="436117" y="39750"/>
                  </a:lnTo>
                  <a:lnTo>
                    <a:pt x="479170" y="25781"/>
                  </a:lnTo>
                  <a:lnTo>
                    <a:pt x="523366" y="14605"/>
                  </a:lnTo>
                  <a:lnTo>
                    <a:pt x="568833" y="6604"/>
                  </a:lnTo>
                  <a:lnTo>
                    <a:pt x="615188" y="1650"/>
                  </a:lnTo>
                  <a:lnTo>
                    <a:pt x="662559" y="0"/>
                  </a:lnTo>
                  <a:lnTo>
                    <a:pt x="709930" y="1650"/>
                  </a:lnTo>
                  <a:lnTo>
                    <a:pt x="756285" y="6604"/>
                  </a:lnTo>
                  <a:lnTo>
                    <a:pt x="801750" y="14605"/>
                  </a:lnTo>
                  <a:lnTo>
                    <a:pt x="846073" y="25781"/>
                  </a:lnTo>
                  <a:lnTo>
                    <a:pt x="889126" y="39750"/>
                  </a:lnTo>
                  <a:lnTo>
                    <a:pt x="930783" y="56515"/>
                  </a:lnTo>
                  <a:lnTo>
                    <a:pt x="971041" y="76073"/>
                  </a:lnTo>
                  <a:lnTo>
                    <a:pt x="1009649" y="98171"/>
                  </a:lnTo>
                  <a:lnTo>
                    <a:pt x="1046734" y="122682"/>
                  </a:lnTo>
                  <a:lnTo>
                    <a:pt x="1081913" y="149606"/>
                  </a:lnTo>
                  <a:lnTo>
                    <a:pt x="1115187" y="178689"/>
                  </a:lnTo>
                  <a:lnTo>
                    <a:pt x="1146429" y="209931"/>
                  </a:lnTo>
                  <a:lnTo>
                    <a:pt x="1175639" y="243332"/>
                  </a:lnTo>
                  <a:lnTo>
                    <a:pt x="1202563" y="278511"/>
                  </a:lnTo>
                  <a:lnTo>
                    <a:pt x="1227073" y="315468"/>
                  </a:lnTo>
                  <a:lnTo>
                    <a:pt x="1249171" y="354203"/>
                  </a:lnTo>
                  <a:lnTo>
                    <a:pt x="1268603" y="394462"/>
                  </a:lnTo>
                  <a:lnTo>
                    <a:pt x="1285493" y="436118"/>
                  </a:lnTo>
                  <a:lnTo>
                    <a:pt x="1299464" y="479171"/>
                  </a:lnTo>
                  <a:lnTo>
                    <a:pt x="1310513" y="523494"/>
                  </a:lnTo>
                  <a:lnTo>
                    <a:pt x="1318640" y="568833"/>
                  </a:lnTo>
                  <a:lnTo>
                    <a:pt x="1323466" y="615315"/>
                  </a:lnTo>
                  <a:lnTo>
                    <a:pt x="1325117" y="662686"/>
                  </a:lnTo>
                  <a:lnTo>
                    <a:pt x="1323466" y="709930"/>
                  </a:lnTo>
                  <a:lnTo>
                    <a:pt x="1318640" y="756412"/>
                  </a:lnTo>
                  <a:lnTo>
                    <a:pt x="1310513" y="801751"/>
                  </a:lnTo>
                  <a:lnTo>
                    <a:pt x="1299464" y="846074"/>
                  </a:lnTo>
                  <a:lnTo>
                    <a:pt x="1285493" y="889127"/>
                  </a:lnTo>
                  <a:lnTo>
                    <a:pt x="1268603" y="930783"/>
                  </a:lnTo>
                  <a:lnTo>
                    <a:pt x="1249171" y="971042"/>
                  </a:lnTo>
                  <a:lnTo>
                    <a:pt x="1227073" y="1009777"/>
                  </a:lnTo>
                  <a:lnTo>
                    <a:pt x="1202563" y="1046734"/>
                  </a:lnTo>
                  <a:lnTo>
                    <a:pt x="1175639" y="1081913"/>
                  </a:lnTo>
                  <a:lnTo>
                    <a:pt x="1146429" y="1115314"/>
                  </a:lnTo>
                  <a:lnTo>
                    <a:pt x="1115187" y="1146556"/>
                  </a:lnTo>
                  <a:lnTo>
                    <a:pt x="1081913" y="1175639"/>
                  </a:lnTo>
                  <a:lnTo>
                    <a:pt x="1046734" y="1202563"/>
                  </a:lnTo>
                  <a:lnTo>
                    <a:pt x="1009649" y="1227074"/>
                  </a:lnTo>
                  <a:lnTo>
                    <a:pt x="971041" y="1249172"/>
                  </a:lnTo>
                  <a:lnTo>
                    <a:pt x="930783" y="1268730"/>
                  </a:lnTo>
                  <a:lnTo>
                    <a:pt x="889126" y="1285494"/>
                  </a:lnTo>
                  <a:lnTo>
                    <a:pt x="846073" y="1299464"/>
                  </a:lnTo>
                  <a:lnTo>
                    <a:pt x="801750" y="1310640"/>
                  </a:lnTo>
                  <a:lnTo>
                    <a:pt x="756285" y="1318641"/>
                  </a:lnTo>
                  <a:lnTo>
                    <a:pt x="709930" y="1323594"/>
                  </a:lnTo>
                  <a:lnTo>
                    <a:pt x="662559" y="1325245"/>
                  </a:lnTo>
                  <a:lnTo>
                    <a:pt x="615188" y="1323594"/>
                  </a:lnTo>
                  <a:lnTo>
                    <a:pt x="568833" y="1318641"/>
                  </a:lnTo>
                  <a:lnTo>
                    <a:pt x="523366" y="1310640"/>
                  </a:lnTo>
                  <a:lnTo>
                    <a:pt x="479170" y="1299464"/>
                  </a:lnTo>
                  <a:lnTo>
                    <a:pt x="436117" y="1285494"/>
                  </a:lnTo>
                  <a:lnTo>
                    <a:pt x="394335" y="1268730"/>
                  </a:lnTo>
                  <a:lnTo>
                    <a:pt x="354075" y="1249172"/>
                  </a:lnTo>
                  <a:lnTo>
                    <a:pt x="315467" y="1227074"/>
                  </a:lnTo>
                  <a:lnTo>
                    <a:pt x="278384" y="1202563"/>
                  </a:lnTo>
                  <a:lnTo>
                    <a:pt x="243205" y="1175639"/>
                  </a:lnTo>
                  <a:lnTo>
                    <a:pt x="209931" y="1146556"/>
                  </a:lnTo>
                  <a:lnTo>
                    <a:pt x="178688" y="1115314"/>
                  </a:lnTo>
                  <a:lnTo>
                    <a:pt x="149479" y="1081913"/>
                  </a:lnTo>
                  <a:lnTo>
                    <a:pt x="122555" y="1046734"/>
                  </a:lnTo>
                  <a:lnTo>
                    <a:pt x="98043" y="1009777"/>
                  </a:lnTo>
                  <a:lnTo>
                    <a:pt x="75945" y="971042"/>
                  </a:lnTo>
                  <a:lnTo>
                    <a:pt x="56514" y="930783"/>
                  </a:lnTo>
                  <a:lnTo>
                    <a:pt x="39750" y="889127"/>
                  </a:lnTo>
                  <a:lnTo>
                    <a:pt x="25653" y="846074"/>
                  </a:lnTo>
                  <a:lnTo>
                    <a:pt x="14604" y="801751"/>
                  </a:lnTo>
                  <a:lnTo>
                    <a:pt x="6603" y="756412"/>
                  </a:lnTo>
                  <a:lnTo>
                    <a:pt x="1650" y="709930"/>
                  </a:lnTo>
                  <a:lnTo>
                    <a:pt x="0" y="662686"/>
                  </a:lnTo>
                  <a:close/>
                </a:path>
              </a:pathLst>
            </a:custGeom>
            <a:ln w="12700">
              <a:solidFill>
                <a:srgbClr val="2E528F"/>
              </a:solidFill>
            </a:ln>
          </p:spPr>
          <p:txBody>
            <a:bodyPr wrap="square" lIns="0" tIns="0" rIns="0" bIns="0" rtlCol="0"/>
            <a:lstStyle/>
            <a:p>
              <a:endParaRPr/>
            </a:p>
          </p:txBody>
        </p:sp>
      </p:grpSp>
      <p:sp>
        <p:nvSpPr>
          <p:cNvPr id="16" name="object 16"/>
          <p:cNvSpPr txBox="1"/>
          <p:nvPr/>
        </p:nvSpPr>
        <p:spPr>
          <a:xfrm>
            <a:off x="6711822" y="2120011"/>
            <a:ext cx="788035" cy="934719"/>
          </a:xfrm>
          <a:prstGeom prst="rect">
            <a:avLst/>
          </a:prstGeom>
        </p:spPr>
        <p:txBody>
          <a:bodyPr vert="horz" wrap="square" lIns="0" tIns="28575" rIns="0" bIns="0" rtlCol="0">
            <a:spAutoFit/>
          </a:bodyPr>
          <a:lstStyle/>
          <a:p>
            <a:pPr marL="113030" marR="124460" indent="25400">
              <a:lnSpc>
                <a:spcPts val="1600"/>
              </a:lnSpc>
              <a:spcBef>
                <a:spcPts val="225"/>
              </a:spcBef>
            </a:pPr>
            <a:r>
              <a:rPr sz="1400" b="1" dirty="0">
                <a:solidFill>
                  <a:srgbClr val="0049AC"/>
                </a:solidFill>
                <a:latin typeface="Times New Roman"/>
                <a:cs typeface="Times New Roman"/>
              </a:rPr>
              <a:t>Bất</a:t>
            </a:r>
            <a:r>
              <a:rPr sz="1400" b="1" spc="-15" dirty="0">
                <a:solidFill>
                  <a:srgbClr val="0049AC"/>
                </a:solidFill>
                <a:latin typeface="Times New Roman"/>
                <a:cs typeface="Times New Roman"/>
              </a:rPr>
              <a:t> </a:t>
            </a:r>
            <a:r>
              <a:rPr sz="1400" b="1" spc="-25" dirty="0">
                <a:solidFill>
                  <a:srgbClr val="0049AC"/>
                </a:solidFill>
                <a:latin typeface="Times New Roman"/>
                <a:cs typeface="Times New Roman"/>
              </a:rPr>
              <a:t>cứ </a:t>
            </a:r>
            <a:r>
              <a:rPr sz="1400" b="1" dirty="0">
                <a:solidFill>
                  <a:srgbClr val="0049AC"/>
                </a:solidFill>
                <a:latin typeface="Times New Roman"/>
                <a:cs typeface="Times New Roman"/>
              </a:rPr>
              <a:t>lúc</a:t>
            </a:r>
            <a:r>
              <a:rPr sz="1400" b="1" spc="-30" dirty="0">
                <a:solidFill>
                  <a:srgbClr val="0049AC"/>
                </a:solidFill>
                <a:latin typeface="Times New Roman"/>
                <a:cs typeface="Times New Roman"/>
              </a:rPr>
              <a:t> </a:t>
            </a:r>
            <a:r>
              <a:rPr sz="1400" b="1" spc="-25" dirty="0">
                <a:solidFill>
                  <a:srgbClr val="0049AC"/>
                </a:solidFill>
                <a:latin typeface="Times New Roman"/>
                <a:cs typeface="Times New Roman"/>
              </a:rPr>
              <a:t>nào</a:t>
            </a:r>
            <a:endParaRPr sz="1400">
              <a:latin typeface="Times New Roman"/>
              <a:cs typeface="Times New Roman"/>
            </a:endParaRPr>
          </a:p>
          <a:p>
            <a:pPr marL="12700" marR="5080" indent="8890" algn="just">
              <a:lnSpc>
                <a:spcPct val="95000"/>
              </a:lnSpc>
              <a:spcBef>
                <a:spcPts val="65"/>
              </a:spcBef>
            </a:pPr>
            <a:r>
              <a:rPr sz="1100" b="1" dirty="0">
                <a:solidFill>
                  <a:srgbClr val="0049AC"/>
                </a:solidFill>
                <a:latin typeface="Times New Roman"/>
                <a:cs typeface="Times New Roman"/>
              </a:rPr>
              <a:t>(Tránh</a:t>
            </a:r>
            <a:r>
              <a:rPr sz="1100" b="1" spc="-45" dirty="0">
                <a:solidFill>
                  <a:srgbClr val="0049AC"/>
                </a:solidFill>
                <a:latin typeface="Times New Roman"/>
                <a:cs typeface="Times New Roman"/>
              </a:rPr>
              <a:t> </a:t>
            </a:r>
            <a:r>
              <a:rPr sz="1100" b="1" spc="-30" dirty="0">
                <a:solidFill>
                  <a:srgbClr val="0049AC"/>
                </a:solidFill>
                <a:latin typeface="Times New Roman"/>
                <a:cs typeface="Times New Roman"/>
              </a:rPr>
              <a:t>dùng </a:t>
            </a:r>
            <a:r>
              <a:rPr sz="1100" b="1" spc="-10" dirty="0">
                <a:solidFill>
                  <a:srgbClr val="0049AC"/>
                </a:solidFill>
                <a:latin typeface="Times New Roman"/>
                <a:cs typeface="Times New Roman"/>
              </a:rPr>
              <a:t>trong</a:t>
            </a:r>
            <a:r>
              <a:rPr sz="1100" b="1" spc="-55" dirty="0">
                <a:solidFill>
                  <a:srgbClr val="0049AC"/>
                </a:solidFill>
                <a:latin typeface="Times New Roman"/>
                <a:cs typeface="Times New Roman"/>
              </a:rPr>
              <a:t> </a:t>
            </a:r>
            <a:r>
              <a:rPr sz="1100" b="1" dirty="0">
                <a:solidFill>
                  <a:srgbClr val="0049AC"/>
                </a:solidFill>
                <a:latin typeface="Times New Roman"/>
                <a:cs typeface="Times New Roman"/>
              </a:rPr>
              <a:t>thời</a:t>
            </a:r>
            <a:r>
              <a:rPr sz="1100" b="1" spc="-50" dirty="0">
                <a:solidFill>
                  <a:srgbClr val="0049AC"/>
                </a:solidFill>
                <a:latin typeface="Times New Roman"/>
                <a:cs typeface="Times New Roman"/>
              </a:rPr>
              <a:t> </a:t>
            </a:r>
            <a:r>
              <a:rPr sz="1100" b="1" spc="-35" dirty="0">
                <a:solidFill>
                  <a:srgbClr val="0049AC"/>
                </a:solidFill>
                <a:latin typeface="Times New Roman"/>
                <a:cs typeface="Times New Roman"/>
              </a:rPr>
              <a:t>kỳ </a:t>
            </a:r>
            <a:r>
              <a:rPr sz="1100" b="1" spc="-20" dirty="0">
                <a:solidFill>
                  <a:srgbClr val="0049AC"/>
                </a:solidFill>
                <a:latin typeface="Times New Roman"/>
                <a:cs typeface="Times New Roman"/>
              </a:rPr>
              <a:t>kinh</a:t>
            </a:r>
            <a:r>
              <a:rPr sz="1100" b="1" spc="-55" dirty="0">
                <a:solidFill>
                  <a:srgbClr val="0049AC"/>
                </a:solidFill>
                <a:latin typeface="Times New Roman"/>
                <a:cs typeface="Times New Roman"/>
              </a:rPr>
              <a:t> </a:t>
            </a:r>
            <a:r>
              <a:rPr sz="1100" b="1" spc="-10" dirty="0">
                <a:solidFill>
                  <a:srgbClr val="0049AC"/>
                </a:solidFill>
                <a:latin typeface="Times New Roman"/>
                <a:cs typeface="Times New Roman"/>
              </a:rPr>
              <a:t>nguyệt)</a:t>
            </a:r>
            <a:endParaRPr sz="1100">
              <a:latin typeface="Times New Roman"/>
              <a:cs typeface="Times New Roman"/>
            </a:endParaRPr>
          </a:p>
        </p:txBody>
      </p:sp>
      <p:grpSp>
        <p:nvGrpSpPr>
          <p:cNvPr id="17" name="object 17"/>
          <p:cNvGrpSpPr/>
          <p:nvPr/>
        </p:nvGrpSpPr>
        <p:grpSpPr>
          <a:xfrm>
            <a:off x="8043418" y="1913254"/>
            <a:ext cx="1337945" cy="1337945"/>
            <a:chOff x="8043418" y="1913254"/>
            <a:chExt cx="1337945" cy="1337945"/>
          </a:xfrm>
        </p:grpSpPr>
        <p:sp>
          <p:nvSpPr>
            <p:cNvPr id="18" name="object 18"/>
            <p:cNvSpPr/>
            <p:nvPr/>
          </p:nvSpPr>
          <p:spPr>
            <a:xfrm>
              <a:off x="8049768" y="1919604"/>
              <a:ext cx="1325245" cy="1325245"/>
            </a:xfrm>
            <a:custGeom>
              <a:avLst/>
              <a:gdLst/>
              <a:ahLst/>
              <a:cxnLst/>
              <a:rect l="l" t="t" r="r" b="b"/>
              <a:pathLst>
                <a:path w="1325245" h="1325245">
                  <a:moveTo>
                    <a:pt x="662685" y="0"/>
                  </a:moveTo>
                  <a:lnTo>
                    <a:pt x="615314" y="1650"/>
                  </a:lnTo>
                  <a:lnTo>
                    <a:pt x="568832" y="6604"/>
                  </a:lnTo>
                  <a:lnTo>
                    <a:pt x="523493" y="14605"/>
                  </a:lnTo>
                  <a:lnTo>
                    <a:pt x="479171" y="25781"/>
                  </a:lnTo>
                  <a:lnTo>
                    <a:pt x="436117" y="39750"/>
                  </a:lnTo>
                  <a:lnTo>
                    <a:pt x="394461" y="56515"/>
                  </a:lnTo>
                  <a:lnTo>
                    <a:pt x="354202" y="76073"/>
                  </a:lnTo>
                  <a:lnTo>
                    <a:pt x="315467" y="98171"/>
                  </a:lnTo>
                  <a:lnTo>
                    <a:pt x="278510" y="122682"/>
                  </a:lnTo>
                  <a:lnTo>
                    <a:pt x="243331" y="149606"/>
                  </a:lnTo>
                  <a:lnTo>
                    <a:pt x="209930" y="178689"/>
                  </a:lnTo>
                  <a:lnTo>
                    <a:pt x="178688" y="209931"/>
                  </a:lnTo>
                  <a:lnTo>
                    <a:pt x="149605" y="243332"/>
                  </a:lnTo>
                  <a:lnTo>
                    <a:pt x="122681" y="278511"/>
                  </a:lnTo>
                  <a:lnTo>
                    <a:pt x="98171" y="315468"/>
                  </a:lnTo>
                  <a:lnTo>
                    <a:pt x="76073" y="354203"/>
                  </a:lnTo>
                  <a:lnTo>
                    <a:pt x="56514" y="394462"/>
                  </a:lnTo>
                  <a:lnTo>
                    <a:pt x="39750" y="436118"/>
                  </a:lnTo>
                  <a:lnTo>
                    <a:pt x="25780" y="479171"/>
                  </a:lnTo>
                  <a:lnTo>
                    <a:pt x="14604" y="523494"/>
                  </a:lnTo>
                  <a:lnTo>
                    <a:pt x="6603" y="568833"/>
                  </a:lnTo>
                  <a:lnTo>
                    <a:pt x="1650" y="615315"/>
                  </a:lnTo>
                  <a:lnTo>
                    <a:pt x="0" y="662686"/>
                  </a:lnTo>
                  <a:lnTo>
                    <a:pt x="1650" y="709930"/>
                  </a:lnTo>
                  <a:lnTo>
                    <a:pt x="6603" y="756412"/>
                  </a:lnTo>
                  <a:lnTo>
                    <a:pt x="14604" y="801751"/>
                  </a:lnTo>
                  <a:lnTo>
                    <a:pt x="25780" y="846074"/>
                  </a:lnTo>
                  <a:lnTo>
                    <a:pt x="39750" y="889127"/>
                  </a:lnTo>
                  <a:lnTo>
                    <a:pt x="56514" y="930783"/>
                  </a:lnTo>
                  <a:lnTo>
                    <a:pt x="76073" y="971042"/>
                  </a:lnTo>
                  <a:lnTo>
                    <a:pt x="98171" y="1009777"/>
                  </a:lnTo>
                  <a:lnTo>
                    <a:pt x="122681" y="1046734"/>
                  </a:lnTo>
                  <a:lnTo>
                    <a:pt x="149605" y="1081913"/>
                  </a:lnTo>
                  <a:lnTo>
                    <a:pt x="178688" y="1115314"/>
                  </a:lnTo>
                  <a:lnTo>
                    <a:pt x="209930" y="1146556"/>
                  </a:lnTo>
                  <a:lnTo>
                    <a:pt x="243331" y="1175639"/>
                  </a:lnTo>
                  <a:lnTo>
                    <a:pt x="278510" y="1202563"/>
                  </a:lnTo>
                  <a:lnTo>
                    <a:pt x="315467" y="1227074"/>
                  </a:lnTo>
                  <a:lnTo>
                    <a:pt x="354202" y="1249172"/>
                  </a:lnTo>
                  <a:lnTo>
                    <a:pt x="394461" y="1268730"/>
                  </a:lnTo>
                  <a:lnTo>
                    <a:pt x="436117" y="1285494"/>
                  </a:lnTo>
                  <a:lnTo>
                    <a:pt x="479171" y="1299464"/>
                  </a:lnTo>
                  <a:lnTo>
                    <a:pt x="523493" y="1310640"/>
                  </a:lnTo>
                  <a:lnTo>
                    <a:pt x="568832" y="1318641"/>
                  </a:lnTo>
                  <a:lnTo>
                    <a:pt x="615314" y="1323594"/>
                  </a:lnTo>
                  <a:lnTo>
                    <a:pt x="662685" y="1325245"/>
                  </a:lnTo>
                  <a:lnTo>
                    <a:pt x="709929" y="1323594"/>
                  </a:lnTo>
                  <a:lnTo>
                    <a:pt x="756411" y="1318641"/>
                  </a:lnTo>
                  <a:lnTo>
                    <a:pt x="801751" y="1310640"/>
                  </a:lnTo>
                  <a:lnTo>
                    <a:pt x="846074" y="1299464"/>
                  </a:lnTo>
                  <a:lnTo>
                    <a:pt x="889126" y="1285494"/>
                  </a:lnTo>
                  <a:lnTo>
                    <a:pt x="930782" y="1268730"/>
                  </a:lnTo>
                  <a:lnTo>
                    <a:pt x="971041" y="1249172"/>
                  </a:lnTo>
                  <a:lnTo>
                    <a:pt x="1009776" y="1227074"/>
                  </a:lnTo>
                  <a:lnTo>
                    <a:pt x="1046733" y="1202563"/>
                  </a:lnTo>
                  <a:lnTo>
                    <a:pt x="1081912" y="1175639"/>
                  </a:lnTo>
                  <a:lnTo>
                    <a:pt x="1115313" y="1146556"/>
                  </a:lnTo>
                  <a:lnTo>
                    <a:pt x="1146555" y="1115314"/>
                  </a:lnTo>
                  <a:lnTo>
                    <a:pt x="1175638" y="1081913"/>
                  </a:lnTo>
                  <a:lnTo>
                    <a:pt x="1202562" y="1046734"/>
                  </a:lnTo>
                  <a:lnTo>
                    <a:pt x="1227074" y="1009777"/>
                  </a:lnTo>
                  <a:lnTo>
                    <a:pt x="1249172" y="971042"/>
                  </a:lnTo>
                  <a:lnTo>
                    <a:pt x="1268729" y="930783"/>
                  </a:lnTo>
                  <a:lnTo>
                    <a:pt x="1285493" y="889127"/>
                  </a:lnTo>
                  <a:lnTo>
                    <a:pt x="1299463" y="846074"/>
                  </a:lnTo>
                  <a:lnTo>
                    <a:pt x="1310639" y="801751"/>
                  </a:lnTo>
                  <a:lnTo>
                    <a:pt x="1318640" y="756412"/>
                  </a:lnTo>
                  <a:lnTo>
                    <a:pt x="1323593" y="709930"/>
                  </a:lnTo>
                  <a:lnTo>
                    <a:pt x="1325245" y="662686"/>
                  </a:lnTo>
                  <a:lnTo>
                    <a:pt x="1323593" y="615315"/>
                  </a:lnTo>
                  <a:lnTo>
                    <a:pt x="1318640" y="568833"/>
                  </a:lnTo>
                  <a:lnTo>
                    <a:pt x="1310639" y="523494"/>
                  </a:lnTo>
                  <a:lnTo>
                    <a:pt x="1299463" y="479171"/>
                  </a:lnTo>
                  <a:lnTo>
                    <a:pt x="1285493" y="436118"/>
                  </a:lnTo>
                  <a:lnTo>
                    <a:pt x="1268729" y="394462"/>
                  </a:lnTo>
                  <a:lnTo>
                    <a:pt x="1249172" y="354203"/>
                  </a:lnTo>
                  <a:lnTo>
                    <a:pt x="1227074" y="315468"/>
                  </a:lnTo>
                  <a:lnTo>
                    <a:pt x="1202562" y="278511"/>
                  </a:lnTo>
                  <a:lnTo>
                    <a:pt x="1175638" y="243332"/>
                  </a:lnTo>
                  <a:lnTo>
                    <a:pt x="1146555" y="209931"/>
                  </a:lnTo>
                  <a:lnTo>
                    <a:pt x="1115313" y="178689"/>
                  </a:lnTo>
                  <a:lnTo>
                    <a:pt x="1081912" y="149606"/>
                  </a:lnTo>
                  <a:lnTo>
                    <a:pt x="1046733" y="122682"/>
                  </a:lnTo>
                  <a:lnTo>
                    <a:pt x="1009776" y="98171"/>
                  </a:lnTo>
                  <a:lnTo>
                    <a:pt x="971041" y="76073"/>
                  </a:lnTo>
                  <a:lnTo>
                    <a:pt x="930782" y="56515"/>
                  </a:lnTo>
                  <a:lnTo>
                    <a:pt x="889126" y="39750"/>
                  </a:lnTo>
                  <a:lnTo>
                    <a:pt x="846074" y="25781"/>
                  </a:lnTo>
                  <a:lnTo>
                    <a:pt x="801751" y="14605"/>
                  </a:lnTo>
                  <a:lnTo>
                    <a:pt x="756411" y="6604"/>
                  </a:lnTo>
                  <a:lnTo>
                    <a:pt x="709929" y="1650"/>
                  </a:lnTo>
                  <a:lnTo>
                    <a:pt x="662685" y="0"/>
                  </a:lnTo>
                  <a:close/>
                </a:path>
              </a:pathLst>
            </a:custGeom>
            <a:solidFill>
              <a:srgbClr val="DEEBF7"/>
            </a:solidFill>
          </p:spPr>
          <p:txBody>
            <a:bodyPr wrap="square" lIns="0" tIns="0" rIns="0" bIns="0" rtlCol="0"/>
            <a:lstStyle/>
            <a:p>
              <a:endParaRPr/>
            </a:p>
          </p:txBody>
        </p:sp>
        <p:sp>
          <p:nvSpPr>
            <p:cNvPr id="19" name="object 19"/>
            <p:cNvSpPr/>
            <p:nvPr/>
          </p:nvSpPr>
          <p:spPr>
            <a:xfrm>
              <a:off x="8049768" y="1919604"/>
              <a:ext cx="1325245" cy="1325245"/>
            </a:xfrm>
            <a:custGeom>
              <a:avLst/>
              <a:gdLst/>
              <a:ahLst/>
              <a:cxnLst/>
              <a:rect l="l" t="t" r="r" b="b"/>
              <a:pathLst>
                <a:path w="1325245" h="1325245">
                  <a:moveTo>
                    <a:pt x="0" y="662686"/>
                  </a:moveTo>
                  <a:lnTo>
                    <a:pt x="1650" y="615315"/>
                  </a:lnTo>
                  <a:lnTo>
                    <a:pt x="6603" y="568833"/>
                  </a:lnTo>
                  <a:lnTo>
                    <a:pt x="14604" y="523494"/>
                  </a:lnTo>
                  <a:lnTo>
                    <a:pt x="25780" y="479171"/>
                  </a:lnTo>
                  <a:lnTo>
                    <a:pt x="39750" y="436118"/>
                  </a:lnTo>
                  <a:lnTo>
                    <a:pt x="56514" y="394462"/>
                  </a:lnTo>
                  <a:lnTo>
                    <a:pt x="76073" y="354203"/>
                  </a:lnTo>
                  <a:lnTo>
                    <a:pt x="98171" y="315468"/>
                  </a:lnTo>
                  <a:lnTo>
                    <a:pt x="122681" y="278511"/>
                  </a:lnTo>
                  <a:lnTo>
                    <a:pt x="149605" y="243332"/>
                  </a:lnTo>
                  <a:lnTo>
                    <a:pt x="178688" y="209931"/>
                  </a:lnTo>
                  <a:lnTo>
                    <a:pt x="209930" y="178689"/>
                  </a:lnTo>
                  <a:lnTo>
                    <a:pt x="243331" y="149606"/>
                  </a:lnTo>
                  <a:lnTo>
                    <a:pt x="278510" y="122682"/>
                  </a:lnTo>
                  <a:lnTo>
                    <a:pt x="315467" y="98171"/>
                  </a:lnTo>
                  <a:lnTo>
                    <a:pt x="354202" y="76073"/>
                  </a:lnTo>
                  <a:lnTo>
                    <a:pt x="394461" y="56515"/>
                  </a:lnTo>
                  <a:lnTo>
                    <a:pt x="436117" y="39750"/>
                  </a:lnTo>
                  <a:lnTo>
                    <a:pt x="479171" y="25781"/>
                  </a:lnTo>
                  <a:lnTo>
                    <a:pt x="523493" y="14605"/>
                  </a:lnTo>
                  <a:lnTo>
                    <a:pt x="568832" y="6604"/>
                  </a:lnTo>
                  <a:lnTo>
                    <a:pt x="615314" y="1650"/>
                  </a:lnTo>
                  <a:lnTo>
                    <a:pt x="662685" y="0"/>
                  </a:lnTo>
                  <a:lnTo>
                    <a:pt x="709929" y="1650"/>
                  </a:lnTo>
                  <a:lnTo>
                    <a:pt x="756411" y="6604"/>
                  </a:lnTo>
                  <a:lnTo>
                    <a:pt x="801751" y="14605"/>
                  </a:lnTo>
                  <a:lnTo>
                    <a:pt x="846074" y="25781"/>
                  </a:lnTo>
                  <a:lnTo>
                    <a:pt x="889126" y="39750"/>
                  </a:lnTo>
                  <a:lnTo>
                    <a:pt x="930782" y="56515"/>
                  </a:lnTo>
                  <a:lnTo>
                    <a:pt x="971041" y="76073"/>
                  </a:lnTo>
                  <a:lnTo>
                    <a:pt x="1009776" y="98171"/>
                  </a:lnTo>
                  <a:lnTo>
                    <a:pt x="1046733" y="122682"/>
                  </a:lnTo>
                  <a:lnTo>
                    <a:pt x="1081912" y="149606"/>
                  </a:lnTo>
                  <a:lnTo>
                    <a:pt x="1115313" y="178689"/>
                  </a:lnTo>
                  <a:lnTo>
                    <a:pt x="1146555" y="209931"/>
                  </a:lnTo>
                  <a:lnTo>
                    <a:pt x="1175638" y="243332"/>
                  </a:lnTo>
                  <a:lnTo>
                    <a:pt x="1202562" y="278511"/>
                  </a:lnTo>
                  <a:lnTo>
                    <a:pt x="1227074" y="315468"/>
                  </a:lnTo>
                  <a:lnTo>
                    <a:pt x="1249172" y="354203"/>
                  </a:lnTo>
                  <a:lnTo>
                    <a:pt x="1268729" y="394462"/>
                  </a:lnTo>
                  <a:lnTo>
                    <a:pt x="1285493" y="436118"/>
                  </a:lnTo>
                  <a:lnTo>
                    <a:pt x="1299463" y="479171"/>
                  </a:lnTo>
                  <a:lnTo>
                    <a:pt x="1310639" y="523494"/>
                  </a:lnTo>
                  <a:lnTo>
                    <a:pt x="1318640" y="568833"/>
                  </a:lnTo>
                  <a:lnTo>
                    <a:pt x="1323593" y="615315"/>
                  </a:lnTo>
                  <a:lnTo>
                    <a:pt x="1325245" y="662686"/>
                  </a:lnTo>
                  <a:lnTo>
                    <a:pt x="1323593" y="709930"/>
                  </a:lnTo>
                  <a:lnTo>
                    <a:pt x="1318640" y="756412"/>
                  </a:lnTo>
                  <a:lnTo>
                    <a:pt x="1310639" y="801751"/>
                  </a:lnTo>
                  <a:lnTo>
                    <a:pt x="1299463" y="846074"/>
                  </a:lnTo>
                  <a:lnTo>
                    <a:pt x="1285493" y="889127"/>
                  </a:lnTo>
                  <a:lnTo>
                    <a:pt x="1268729" y="930783"/>
                  </a:lnTo>
                  <a:lnTo>
                    <a:pt x="1249172" y="971042"/>
                  </a:lnTo>
                  <a:lnTo>
                    <a:pt x="1227074" y="1009777"/>
                  </a:lnTo>
                  <a:lnTo>
                    <a:pt x="1202562" y="1046734"/>
                  </a:lnTo>
                  <a:lnTo>
                    <a:pt x="1175638" y="1081913"/>
                  </a:lnTo>
                  <a:lnTo>
                    <a:pt x="1146555" y="1115314"/>
                  </a:lnTo>
                  <a:lnTo>
                    <a:pt x="1115313" y="1146556"/>
                  </a:lnTo>
                  <a:lnTo>
                    <a:pt x="1081912" y="1175639"/>
                  </a:lnTo>
                  <a:lnTo>
                    <a:pt x="1046733" y="1202563"/>
                  </a:lnTo>
                  <a:lnTo>
                    <a:pt x="1009776" y="1227074"/>
                  </a:lnTo>
                  <a:lnTo>
                    <a:pt x="971041" y="1249172"/>
                  </a:lnTo>
                  <a:lnTo>
                    <a:pt x="930782" y="1268730"/>
                  </a:lnTo>
                  <a:lnTo>
                    <a:pt x="889126" y="1285494"/>
                  </a:lnTo>
                  <a:lnTo>
                    <a:pt x="846074" y="1299464"/>
                  </a:lnTo>
                  <a:lnTo>
                    <a:pt x="801751" y="1310640"/>
                  </a:lnTo>
                  <a:lnTo>
                    <a:pt x="756411" y="1318641"/>
                  </a:lnTo>
                  <a:lnTo>
                    <a:pt x="709929" y="1323594"/>
                  </a:lnTo>
                  <a:lnTo>
                    <a:pt x="662685" y="1325245"/>
                  </a:lnTo>
                  <a:lnTo>
                    <a:pt x="615314" y="1323594"/>
                  </a:lnTo>
                  <a:lnTo>
                    <a:pt x="568832" y="1318641"/>
                  </a:lnTo>
                  <a:lnTo>
                    <a:pt x="523493" y="1310640"/>
                  </a:lnTo>
                  <a:lnTo>
                    <a:pt x="479171" y="1299464"/>
                  </a:lnTo>
                  <a:lnTo>
                    <a:pt x="436117" y="1285494"/>
                  </a:lnTo>
                  <a:lnTo>
                    <a:pt x="394461" y="1268730"/>
                  </a:lnTo>
                  <a:lnTo>
                    <a:pt x="354202" y="1249172"/>
                  </a:lnTo>
                  <a:lnTo>
                    <a:pt x="315467" y="1227074"/>
                  </a:lnTo>
                  <a:lnTo>
                    <a:pt x="278510" y="1202563"/>
                  </a:lnTo>
                  <a:lnTo>
                    <a:pt x="243331" y="1175639"/>
                  </a:lnTo>
                  <a:lnTo>
                    <a:pt x="209930" y="1146556"/>
                  </a:lnTo>
                  <a:lnTo>
                    <a:pt x="178688" y="1115314"/>
                  </a:lnTo>
                  <a:lnTo>
                    <a:pt x="149605" y="1081913"/>
                  </a:lnTo>
                  <a:lnTo>
                    <a:pt x="122681" y="1046734"/>
                  </a:lnTo>
                  <a:lnTo>
                    <a:pt x="98171" y="1009777"/>
                  </a:lnTo>
                  <a:lnTo>
                    <a:pt x="76073" y="971042"/>
                  </a:lnTo>
                  <a:lnTo>
                    <a:pt x="56514" y="930783"/>
                  </a:lnTo>
                  <a:lnTo>
                    <a:pt x="39750" y="889127"/>
                  </a:lnTo>
                  <a:lnTo>
                    <a:pt x="25780" y="846074"/>
                  </a:lnTo>
                  <a:lnTo>
                    <a:pt x="14604" y="801751"/>
                  </a:lnTo>
                  <a:lnTo>
                    <a:pt x="6603" y="756412"/>
                  </a:lnTo>
                  <a:lnTo>
                    <a:pt x="1650" y="709930"/>
                  </a:lnTo>
                  <a:lnTo>
                    <a:pt x="0" y="662686"/>
                  </a:lnTo>
                  <a:close/>
                </a:path>
              </a:pathLst>
            </a:custGeom>
            <a:ln w="12700">
              <a:solidFill>
                <a:srgbClr val="2E528F"/>
              </a:solidFill>
            </a:ln>
          </p:spPr>
          <p:txBody>
            <a:bodyPr wrap="square" lIns="0" tIns="0" rIns="0" bIns="0" rtlCol="0"/>
            <a:lstStyle/>
            <a:p>
              <a:endParaRPr/>
            </a:p>
          </p:txBody>
        </p:sp>
      </p:grpSp>
      <p:sp>
        <p:nvSpPr>
          <p:cNvPr id="20" name="object 20"/>
          <p:cNvSpPr txBox="1"/>
          <p:nvPr/>
        </p:nvSpPr>
        <p:spPr>
          <a:xfrm>
            <a:off x="8365997" y="2089150"/>
            <a:ext cx="705485" cy="989330"/>
          </a:xfrm>
          <a:prstGeom prst="rect">
            <a:avLst/>
          </a:prstGeom>
        </p:spPr>
        <p:txBody>
          <a:bodyPr vert="horz" wrap="square" lIns="0" tIns="24130" rIns="0" bIns="0" rtlCol="0">
            <a:spAutoFit/>
          </a:bodyPr>
          <a:lstStyle/>
          <a:p>
            <a:pPr marL="38100" marR="31750" indent="-1270" algn="ctr">
              <a:lnSpc>
                <a:spcPts val="1639"/>
              </a:lnSpc>
              <a:spcBef>
                <a:spcPts val="190"/>
              </a:spcBef>
            </a:pPr>
            <a:r>
              <a:rPr sz="1400" b="1" spc="-10" dirty="0">
                <a:solidFill>
                  <a:srgbClr val="0049AC"/>
                </a:solidFill>
                <a:latin typeface="Times New Roman"/>
                <a:cs typeface="Times New Roman"/>
              </a:rPr>
              <a:t>Khoảng </a:t>
            </a:r>
            <a:r>
              <a:rPr sz="1400" b="1" dirty="0">
                <a:solidFill>
                  <a:srgbClr val="0049AC"/>
                </a:solidFill>
                <a:latin typeface="Times New Roman"/>
                <a:cs typeface="Times New Roman"/>
              </a:rPr>
              <a:t>3</a:t>
            </a:r>
            <a:r>
              <a:rPr sz="1400" b="1" spc="-25" dirty="0">
                <a:solidFill>
                  <a:srgbClr val="0049AC"/>
                </a:solidFill>
                <a:latin typeface="Times New Roman"/>
                <a:cs typeface="Times New Roman"/>
              </a:rPr>
              <a:t> </a:t>
            </a:r>
            <a:r>
              <a:rPr sz="1400" b="1" dirty="0">
                <a:solidFill>
                  <a:srgbClr val="0049AC"/>
                </a:solidFill>
                <a:latin typeface="Times New Roman"/>
                <a:cs typeface="Times New Roman"/>
              </a:rPr>
              <a:t>~ </a:t>
            </a:r>
            <a:r>
              <a:rPr sz="1400" b="1" spc="-50" dirty="0">
                <a:solidFill>
                  <a:srgbClr val="0049AC"/>
                </a:solidFill>
                <a:latin typeface="Times New Roman"/>
                <a:cs typeface="Times New Roman"/>
              </a:rPr>
              <a:t>4 </a:t>
            </a:r>
            <a:r>
              <a:rPr sz="1400" b="1" spc="-10" dirty="0">
                <a:solidFill>
                  <a:srgbClr val="0049AC"/>
                </a:solidFill>
                <a:latin typeface="Times New Roman"/>
                <a:cs typeface="Times New Roman"/>
              </a:rPr>
              <a:t>lần/tuần</a:t>
            </a:r>
            <a:endParaRPr sz="1400">
              <a:latin typeface="Times New Roman"/>
              <a:cs typeface="Times New Roman"/>
            </a:endParaRPr>
          </a:p>
          <a:p>
            <a:pPr marL="12700" marR="5080" algn="ctr">
              <a:lnSpc>
                <a:spcPts val="1310"/>
              </a:lnSpc>
            </a:pPr>
            <a:r>
              <a:rPr sz="1100" b="1" spc="-25" dirty="0">
                <a:solidFill>
                  <a:srgbClr val="0049AC"/>
                </a:solidFill>
                <a:latin typeface="Times New Roman"/>
                <a:cs typeface="Times New Roman"/>
              </a:rPr>
              <a:t>(Mỗi</a:t>
            </a:r>
            <a:r>
              <a:rPr sz="1100" b="1" spc="-85" dirty="0">
                <a:solidFill>
                  <a:srgbClr val="0049AC"/>
                </a:solidFill>
                <a:latin typeface="Times New Roman"/>
                <a:cs typeface="Times New Roman"/>
              </a:rPr>
              <a:t> </a:t>
            </a:r>
            <a:r>
              <a:rPr sz="1100" b="1" spc="-25" dirty="0">
                <a:solidFill>
                  <a:srgbClr val="0049AC"/>
                </a:solidFill>
                <a:latin typeface="Times New Roman"/>
                <a:cs typeface="Times New Roman"/>
              </a:rPr>
              <a:t>ngày</a:t>
            </a:r>
            <a:r>
              <a:rPr sz="1100" b="1" spc="-20" dirty="0">
                <a:solidFill>
                  <a:srgbClr val="0049AC"/>
                </a:solidFill>
                <a:latin typeface="Times New Roman"/>
                <a:cs typeface="Times New Roman"/>
              </a:rPr>
              <a:t> </a:t>
            </a:r>
            <a:r>
              <a:rPr sz="1100" b="1" spc="-50" dirty="0">
                <a:solidFill>
                  <a:srgbClr val="0049AC"/>
                </a:solidFill>
                <a:latin typeface="Times New Roman"/>
                <a:cs typeface="Times New Roman"/>
              </a:rPr>
              <a:t>1 </a:t>
            </a:r>
            <a:r>
              <a:rPr sz="1100" b="1" spc="-20" dirty="0">
                <a:solidFill>
                  <a:srgbClr val="0049AC"/>
                </a:solidFill>
                <a:latin typeface="Times New Roman"/>
                <a:cs typeface="Times New Roman"/>
              </a:rPr>
              <a:t>ống)</a:t>
            </a:r>
            <a:endParaRPr sz="1100">
              <a:latin typeface="Times New Roman"/>
              <a:cs typeface="Times New Roman"/>
            </a:endParaRPr>
          </a:p>
        </p:txBody>
      </p:sp>
      <p:grpSp>
        <p:nvGrpSpPr>
          <p:cNvPr id="21" name="object 21"/>
          <p:cNvGrpSpPr/>
          <p:nvPr/>
        </p:nvGrpSpPr>
        <p:grpSpPr>
          <a:xfrm>
            <a:off x="9656953" y="2089530"/>
            <a:ext cx="1623060" cy="1337945"/>
            <a:chOff x="9656953" y="2089530"/>
            <a:chExt cx="1623060" cy="1337945"/>
          </a:xfrm>
        </p:grpSpPr>
        <p:sp>
          <p:nvSpPr>
            <p:cNvPr id="22" name="object 22"/>
            <p:cNvSpPr/>
            <p:nvPr/>
          </p:nvSpPr>
          <p:spPr>
            <a:xfrm>
              <a:off x="9663303" y="2095880"/>
              <a:ext cx="1610360" cy="1325245"/>
            </a:xfrm>
            <a:custGeom>
              <a:avLst/>
              <a:gdLst/>
              <a:ahLst/>
              <a:cxnLst/>
              <a:rect l="l" t="t" r="r" b="b"/>
              <a:pathLst>
                <a:path w="1610359" h="1325245">
                  <a:moveTo>
                    <a:pt x="805179" y="0"/>
                  </a:moveTo>
                  <a:lnTo>
                    <a:pt x="752221" y="1397"/>
                  </a:lnTo>
                  <a:lnTo>
                    <a:pt x="700151" y="5588"/>
                  </a:lnTo>
                  <a:lnTo>
                    <a:pt x="649224" y="12319"/>
                  </a:lnTo>
                  <a:lnTo>
                    <a:pt x="599313" y="21844"/>
                  </a:lnTo>
                  <a:lnTo>
                    <a:pt x="550672" y="33782"/>
                  </a:lnTo>
                  <a:lnTo>
                    <a:pt x="503300" y="48006"/>
                  </a:lnTo>
                  <a:lnTo>
                    <a:pt x="457453" y="64770"/>
                  </a:lnTo>
                  <a:lnTo>
                    <a:pt x="413130" y="83566"/>
                  </a:lnTo>
                  <a:lnTo>
                    <a:pt x="370458" y="104648"/>
                  </a:lnTo>
                  <a:lnTo>
                    <a:pt x="329565" y="127762"/>
                  </a:lnTo>
                  <a:lnTo>
                    <a:pt x="290575" y="152908"/>
                  </a:lnTo>
                  <a:lnTo>
                    <a:pt x="253492" y="179832"/>
                  </a:lnTo>
                  <a:lnTo>
                    <a:pt x="218567" y="208661"/>
                  </a:lnTo>
                  <a:lnTo>
                    <a:pt x="185800" y="239141"/>
                  </a:lnTo>
                  <a:lnTo>
                    <a:pt x="155321" y="271272"/>
                  </a:lnTo>
                  <a:lnTo>
                    <a:pt x="127253" y="304927"/>
                  </a:lnTo>
                  <a:lnTo>
                    <a:pt x="101600" y="339979"/>
                  </a:lnTo>
                  <a:lnTo>
                    <a:pt x="78740" y="376428"/>
                  </a:lnTo>
                  <a:lnTo>
                    <a:pt x="58420" y="414147"/>
                  </a:lnTo>
                  <a:lnTo>
                    <a:pt x="41021" y="453136"/>
                  </a:lnTo>
                  <a:lnTo>
                    <a:pt x="26543" y="493141"/>
                  </a:lnTo>
                  <a:lnTo>
                    <a:pt x="15113" y="534162"/>
                  </a:lnTo>
                  <a:lnTo>
                    <a:pt x="6730" y="576199"/>
                  </a:lnTo>
                  <a:lnTo>
                    <a:pt x="1650" y="618998"/>
                  </a:lnTo>
                  <a:lnTo>
                    <a:pt x="0" y="662559"/>
                  </a:lnTo>
                  <a:lnTo>
                    <a:pt x="1650" y="706120"/>
                  </a:lnTo>
                  <a:lnTo>
                    <a:pt x="6730" y="748919"/>
                  </a:lnTo>
                  <a:lnTo>
                    <a:pt x="15113" y="790956"/>
                  </a:lnTo>
                  <a:lnTo>
                    <a:pt x="26543" y="831977"/>
                  </a:lnTo>
                  <a:lnTo>
                    <a:pt x="41021" y="871982"/>
                  </a:lnTo>
                  <a:lnTo>
                    <a:pt x="58420" y="910971"/>
                  </a:lnTo>
                  <a:lnTo>
                    <a:pt x="78740" y="948690"/>
                  </a:lnTo>
                  <a:lnTo>
                    <a:pt x="101600" y="985139"/>
                  </a:lnTo>
                  <a:lnTo>
                    <a:pt x="127253" y="1020191"/>
                  </a:lnTo>
                  <a:lnTo>
                    <a:pt x="155321" y="1053846"/>
                  </a:lnTo>
                  <a:lnTo>
                    <a:pt x="185800" y="1085977"/>
                  </a:lnTo>
                  <a:lnTo>
                    <a:pt x="218567" y="1116457"/>
                  </a:lnTo>
                  <a:lnTo>
                    <a:pt x="253492" y="1145286"/>
                  </a:lnTo>
                  <a:lnTo>
                    <a:pt x="290575" y="1172210"/>
                  </a:lnTo>
                  <a:lnTo>
                    <a:pt x="329565" y="1197356"/>
                  </a:lnTo>
                  <a:lnTo>
                    <a:pt x="370458" y="1220470"/>
                  </a:lnTo>
                  <a:lnTo>
                    <a:pt x="413130" y="1241425"/>
                  </a:lnTo>
                  <a:lnTo>
                    <a:pt x="457453" y="1260348"/>
                  </a:lnTo>
                  <a:lnTo>
                    <a:pt x="503300" y="1276985"/>
                  </a:lnTo>
                  <a:lnTo>
                    <a:pt x="550672" y="1291336"/>
                  </a:lnTo>
                  <a:lnTo>
                    <a:pt x="599313" y="1303274"/>
                  </a:lnTo>
                  <a:lnTo>
                    <a:pt x="649224" y="1312799"/>
                  </a:lnTo>
                  <a:lnTo>
                    <a:pt x="700151" y="1319530"/>
                  </a:lnTo>
                  <a:lnTo>
                    <a:pt x="752221" y="1323721"/>
                  </a:lnTo>
                  <a:lnTo>
                    <a:pt x="805179" y="1325118"/>
                  </a:lnTo>
                  <a:lnTo>
                    <a:pt x="858139" y="1323721"/>
                  </a:lnTo>
                  <a:lnTo>
                    <a:pt x="910081" y="1319530"/>
                  </a:lnTo>
                  <a:lnTo>
                    <a:pt x="961136" y="1312799"/>
                  </a:lnTo>
                  <a:lnTo>
                    <a:pt x="1011047" y="1303274"/>
                  </a:lnTo>
                  <a:lnTo>
                    <a:pt x="1059688" y="1291336"/>
                  </a:lnTo>
                  <a:lnTo>
                    <a:pt x="1106931" y="1276985"/>
                  </a:lnTo>
                  <a:lnTo>
                    <a:pt x="1152905" y="1260348"/>
                  </a:lnTo>
                  <a:lnTo>
                    <a:pt x="1197102" y="1241425"/>
                  </a:lnTo>
                  <a:lnTo>
                    <a:pt x="1239774" y="1220470"/>
                  </a:lnTo>
                  <a:lnTo>
                    <a:pt x="1280668" y="1197356"/>
                  </a:lnTo>
                  <a:lnTo>
                    <a:pt x="1319783" y="1172210"/>
                  </a:lnTo>
                  <a:lnTo>
                    <a:pt x="1356741" y="1145286"/>
                  </a:lnTo>
                  <a:lnTo>
                    <a:pt x="1391793" y="1116457"/>
                  </a:lnTo>
                  <a:lnTo>
                    <a:pt x="1424558" y="1085977"/>
                  </a:lnTo>
                  <a:lnTo>
                    <a:pt x="1455039" y="1053846"/>
                  </a:lnTo>
                  <a:lnTo>
                    <a:pt x="1483105" y="1020191"/>
                  </a:lnTo>
                  <a:lnTo>
                    <a:pt x="1508632" y="985139"/>
                  </a:lnTo>
                  <a:lnTo>
                    <a:pt x="1531620" y="948690"/>
                  </a:lnTo>
                  <a:lnTo>
                    <a:pt x="1551940" y="910971"/>
                  </a:lnTo>
                  <a:lnTo>
                    <a:pt x="1569339" y="871982"/>
                  </a:lnTo>
                  <a:lnTo>
                    <a:pt x="1583817" y="831977"/>
                  </a:lnTo>
                  <a:lnTo>
                    <a:pt x="1595247" y="790956"/>
                  </a:lnTo>
                  <a:lnTo>
                    <a:pt x="1603628" y="748919"/>
                  </a:lnTo>
                  <a:lnTo>
                    <a:pt x="1608708" y="706120"/>
                  </a:lnTo>
                  <a:lnTo>
                    <a:pt x="1610360" y="662559"/>
                  </a:lnTo>
                  <a:lnTo>
                    <a:pt x="1608708" y="618998"/>
                  </a:lnTo>
                  <a:lnTo>
                    <a:pt x="1603628" y="576199"/>
                  </a:lnTo>
                  <a:lnTo>
                    <a:pt x="1595247" y="534162"/>
                  </a:lnTo>
                  <a:lnTo>
                    <a:pt x="1583817" y="493141"/>
                  </a:lnTo>
                  <a:lnTo>
                    <a:pt x="1569339" y="453136"/>
                  </a:lnTo>
                  <a:lnTo>
                    <a:pt x="1551940" y="414147"/>
                  </a:lnTo>
                  <a:lnTo>
                    <a:pt x="1531620" y="376428"/>
                  </a:lnTo>
                  <a:lnTo>
                    <a:pt x="1508632" y="339979"/>
                  </a:lnTo>
                  <a:lnTo>
                    <a:pt x="1483105" y="304927"/>
                  </a:lnTo>
                  <a:lnTo>
                    <a:pt x="1455039" y="271272"/>
                  </a:lnTo>
                  <a:lnTo>
                    <a:pt x="1424558" y="239141"/>
                  </a:lnTo>
                  <a:lnTo>
                    <a:pt x="1391793" y="208661"/>
                  </a:lnTo>
                  <a:lnTo>
                    <a:pt x="1356741" y="179832"/>
                  </a:lnTo>
                  <a:lnTo>
                    <a:pt x="1319783" y="152908"/>
                  </a:lnTo>
                  <a:lnTo>
                    <a:pt x="1280668" y="127762"/>
                  </a:lnTo>
                  <a:lnTo>
                    <a:pt x="1239774" y="104648"/>
                  </a:lnTo>
                  <a:lnTo>
                    <a:pt x="1197102" y="83566"/>
                  </a:lnTo>
                  <a:lnTo>
                    <a:pt x="1152905" y="64770"/>
                  </a:lnTo>
                  <a:lnTo>
                    <a:pt x="1106931" y="48006"/>
                  </a:lnTo>
                  <a:lnTo>
                    <a:pt x="1059688" y="33782"/>
                  </a:lnTo>
                  <a:lnTo>
                    <a:pt x="1011047" y="21844"/>
                  </a:lnTo>
                  <a:lnTo>
                    <a:pt x="961136" y="12319"/>
                  </a:lnTo>
                  <a:lnTo>
                    <a:pt x="910081" y="5588"/>
                  </a:lnTo>
                  <a:lnTo>
                    <a:pt x="858139" y="1397"/>
                  </a:lnTo>
                  <a:lnTo>
                    <a:pt x="805179" y="0"/>
                  </a:lnTo>
                  <a:close/>
                </a:path>
              </a:pathLst>
            </a:custGeom>
            <a:solidFill>
              <a:srgbClr val="DEEBF7"/>
            </a:solidFill>
          </p:spPr>
          <p:txBody>
            <a:bodyPr wrap="square" lIns="0" tIns="0" rIns="0" bIns="0" rtlCol="0"/>
            <a:lstStyle/>
            <a:p>
              <a:endParaRPr/>
            </a:p>
          </p:txBody>
        </p:sp>
        <p:sp>
          <p:nvSpPr>
            <p:cNvPr id="23" name="object 23"/>
            <p:cNvSpPr/>
            <p:nvPr/>
          </p:nvSpPr>
          <p:spPr>
            <a:xfrm>
              <a:off x="9663303" y="2095880"/>
              <a:ext cx="1610360" cy="1325245"/>
            </a:xfrm>
            <a:custGeom>
              <a:avLst/>
              <a:gdLst/>
              <a:ahLst/>
              <a:cxnLst/>
              <a:rect l="l" t="t" r="r" b="b"/>
              <a:pathLst>
                <a:path w="1610359" h="1325245">
                  <a:moveTo>
                    <a:pt x="0" y="662559"/>
                  </a:moveTo>
                  <a:lnTo>
                    <a:pt x="1650" y="618998"/>
                  </a:lnTo>
                  <a:lnTo>
                    <a:pt x="6730" y="576199"/>
                  </a:lnTo>
                  <a:lnTo>
                    <a:pt x="15113" y="534162"/>
                  </a:lnTo>
                  <a:lnTo>
                    <a:pt x="26543" y="493141"/>
                  </a:lnTo>
                  <a:lnTo>
                    <a:pt x="41021" y="453136"/>
                  </a:lnTo>
                  <a:lnTo>
                    <a:pt x="58420" y="414147"/>
                  </a:lnTo>
                  <a:lnTo>
                    <a:pt x="78740" y="376428"/>
                  </a:lnTo>
                  <a:lnTo>
                    <a:pt x="101600" y="339979"/>
                  </a:lnTo>
                  <a:lnTo>
                    <a:pt x="127253" y="304927"/>
                  </a:lnTo>
                  <a:lnTo>
                    <a:pt x="155321" y="271272"/>
                  </a:lnTo>
                  <a:lnTo>
                    <a:pt x="185800" y="239141"/>
                  </a:lnTo>
                  <a:lnTo>
                    <a:pt x="218567" y="208661"/>
                  </a:lnTo>
                  <a:lnTo>
                    <a:pt x="253492" y="179832"/>
                  </a:lnTo>
                  <a:lnTo>
                    <a:pt x="290575" y="152908"/>
                  </a:lnTo>
                  <a:lnTo>
                    <a:pt x="329565" y="127762"/>
                  </a:lnTo>
                  <a:lnTo>
                    <a:pt x="370458" y="104648"/>
                  </a:lnTo>
                  <a:lnTo>
                    <a:pt x="413130" y="83566"/>
                  </a:lnTo>
                  <a:lnTo>
                    <a:pt x="457453" y="64770"/>
                  </a:lnTo>
                  <a:lnTo>
                    <a:pt x="503300" y="48006"/>
                  </a:lnTo>
                  <a:lnTo>
                    <a:pt x="550672" y="33782"/>
                  </a:lnTo>
                  <a:lnTo>
                    <a:pt x="599313" y="21844"/>
                  </a:lnTo>
                  <a:lnTo>
                    <a:pt x="649224" y="12319"/>
                  </a:lnTo>
                  <a:lnTo>
                    <a:pt x="700151" y="5588"/>
                  </a:lnTo>
                  <a:lnTo>
                    <a:pt x="752221" y="1397"/>
                  </a:lnTo>
                  <a:lnTo>
                    <a:pt x="805179" y="0"/>
                  </a:lnTo>
                  <a:lnTo>
                    <a:pt x="858139" y="1397"/>
                  </a:lnTo>
                  <a:lnTo>
                    <a:pt x="910081" y="5588"/>
                  </a:lnTo>
                  <a:lnTo>
                    <a:pt x="961136" y="12319"/>
                  </a:lnTo>
                  <a:lnTo>
                    <a:pt x="1011047" y="21844"/>
                  </a:lnTo>
                  <a:lnTo>
                    <a:pt x="1059688" y="33782"/>
                  </a:lnTo>
                  <a:lnTo>
                    <a:pt x="1106931" y="48006"/>
                  </a:lnTo>
                  <a:lnTo>
                    <a:pt x="1152905" y="64770"/>
                  </a:lnTo>
                  <a:lnTo>
                    <a:pt x="1197102" y="83566"/>
                  </a:lnTo>
                  <a:lnTo>
                    <a:pt x="1239774" y="104648"/>
                  </a:lnTo>
                  <a:lnTo>
                    <a:pt x="1280668" y="127762"/>
                  </a:lnTo>
                  <a:lnTo>
                    <a:pt x="1319783" y="152908"/>
                  </a:lnTo>
                  <a:lnTo>
                    <a:pt x="1356741" y="179832"/>
                  </a:lnTo>
                  <a:lnTo>
                    <a:pt x="1391793" y="208661"/>
                  </a:lnTo>
                  <a:lnTo>
                    <a:pt x="1424558" y="239141"/>
                  </a:lnTo>
                  <a:lnTo>
                    <a:pt x="1455039" y="271272"/>
                  </a:lnTo>
                  <a:lnTo>
                    <a:pt x="1483105" y="304927"/>
                  </a:lnTo>
                  <a:lnTo>
                    <a:pt x="1508632" y="339979"/>
                  </a:lnTo>
                  <a:lnTo>
                    <a:pt x="1531620" y="376428"/>
                  </a:lnTo>
                  <a:lnTo>
                    <a:pt x="1551940" y="414147"/>
                  </a:lnTo>
                  <a:lnTo>
                    <a:pt x="1569339" y="453136"/>
                  </a:lnTo>
                  <a:lnTo>
                    <a:pt x="1583817" y="493141"/>
                  </a:lnTo>
                  <a:lnTo>
                    <a:pt x="1595247" y="534162"/>
                  </a:lnTo>
                  <a:lnTo>
                    <a:pt x="1603628" y="576199"/>
                  </a:lnTo>
                  <a:lnTo>
                    <a:pt x="1608708" y="618998"/>
                  </a:lnTo>
                  <a:lnTo>
                    <a:pt x="1610360" y="662559"/>
                  </a:lnTo>
                  <a:lnTo>
                    <a:pt x="1608708" y="706120"/>
                  </a:lnTo>
                  <a:lnTo>
                    <a:pt x="1603628" y="748919"/>
                  </a:lnTo>
                  <a:lnTo>
                    <a:pt x="1595247" y="790956"/>
                  </a:lnTo>
                  <a:lnTo>
                    <a:pt x="1583817" y="831977"/>
                  </a:lnTo>
                  <a:lnTo>
                    <a:pt x="1569339" y="871982"/>
                  </a:lnTo>
                  <a:lnTo>
                    <a:pt x="1551940" y="910971"/>
                  </a:lnTo>
                  <a:lnTo>
                    <a:pt x="1531620" y="948690"/>
                  </a:lnTo>
                  <a:lnTo>
                    <a:pt x="1508632" y="985139"/>
                  </a:lnTo>
                  <a:lnTo>
                    <a:pt x="1483105" y="1020191"/>
                  </a:lnTo>
                  <a:lnTo>
                    <a:pt x="1455039" y="1053846"/>
                  </a:lnTo>
                  <a:lnTo>
                    <a:pt x="1424558" y="1085977"/>
                  </a:lnTo>
                  <a:lnTo>
                    <a:pt x="1391793" y="1116457"/>
                  </a:lnTo>
                  <a:lnTo>
                    <a:pt x="1356741" y="1145286"/>
                  </a:lnTo>
                  <a:lnTo>
                    <a:pt x="1319783" y="1172210"/>
                  </a:lnTo>
                  <a:lnTo>
                    <a:pt x="1280668" y="1197356"/>
                  </a:lnTo>
                  <a:lnTo>
                    <a:pt x="1239774" y="1220470"/>
                  </a:lnTo>
                  <a:lnTo>
                    <a:pt x="1197102" y="1241425"/>
                  </a:lnTo>
                  <a:lnTo>
                    <a:pt x="1152905" y="1260348"/>
                  </a:lnTo>
                  <a:lnTo>
                    <a:pt x="1106931" y="1276985"/>
                  </a:lnTo>
                  <a:lnTo>
                    <a:pt x="1059688" y="1291336"/>
                  </a:lnTo>
                  <a:lnTo>
                    <a:pt x="1011047" y="1303274"/>
                  </a:lnTo>
                  <a:lnTo>
                    <a:pt x="961136" y="1312799"/>
                  </a:lnTo>
                  <a:lnTo>
                    <a:pt x="910081" y="1319530"/>
                  </a:lnTo>
                  <a:lnTo>
                    <a:pt x="858139" y="1323721"/>
                  </a:lnTo>
                  <a:lnTo>
                    <a:pt x="805179" y="1325118"/>
                  </a:lnTo>
                  <a:lnTo>
                    <a:pt x="752221" y="1323721"/>
                  </a:lnTo>
                  <a:lnTo>
                    <a:pt x="700151" y="1319530"/>
                  </a:lnTo>
                  <a:lnTo>
                    <a:pt x="649224" y="1312799"/>
                  </a:lnTo>
                  <a:lnTo>
                    <a:pt x="599313" y="1303274"/>
                  </a:lnTo>
                  <a:lnTo>
                    <a:pt x="550672" y="1291336"/>
                  </a:lnTo>
                  <a:lnTo>
                    <a:pt x="503300" y="1276985"/>
                  </a:lnTo>
                  <a:lnTo>
                    <a:pt x="457453" y="1260348"/>
                  </a:lnTo>
                  <a:lnTo>
                    <a:pt x="413130" y="1241425"/>
                  </a:lnTo>
                  <a:lnTo>
                    <a:pt x="370458" y="1220470"/>
                  </a:lnTo>
                  <a:lnTo>
                    <a:pt x="329565" y="1197356"/>
                  </a:lnTo>
                  <a:lnTo>
                    <a:pt x="290575" y="1172210"/>
                  </a:lnTo>
                  <a:lnTo>
                    <a:pt x="253492" y="1145286"/>
                  </a:lnTo>
                  <a:lnTo>
                    <a:pt x="218567" y="1116457"/>
                  </a:lnTo>
                  <a:lnTo>
                    <a:pt x="185800" y="1085977"/>
                  </a:lnTo>
                  <a:lnTo>
                    <a:pt x="155321" y="1053846"/>
                  </a:lnTo>
                  <a:lnTo>
                    <a:pt x="127253" y="1020191"/>
                  </a:lnTo>
                  <a:lnTo>
                    <a:pt x="101600" y="985139"/>
                  </a:lnTo>
                  <a:lnTo>
                    <a:pt x="78740" y="948690"/>
                  </a:lnTo>
                  <a:lnTo>
                    <a:pt x="58420" y="910971"/>
                  </a:lnTo>
                  <a:lnTo>
                    <a:pt x="41021" y="871982"/>
                  </a:lnTo>
                  <a:lnTo>
                    <a:pt x="26543" y="831977"/>
                  </a:lnTo>
                  <a:lnTo>
                    <a:pt x="15113" y="790956"/>
                  </a:lnTo>
                  <a:lnTo>
                    <a:pt x="6730" y="748919"/>
                  </a:lnTo>
                  <a:lnTo>
                    <a:pt x="1650" y="706120"/>
                  </a:lnTo>
                  <a:lnTo>
                    <a:pt x="0" y="662559"/>
                  </a:lnTo>
                  <a:close/>
                </a:path>
              </a:pathLst>
            </a:custGeom>
            <a:ln w="12699">
              <a:solidFill>
                <a:srgbClr val="2E528F"/>
              </a:solidFill>
            </a:ln>
          </p:spPr>
          <p:txBody>
            <a:bodyPr wrap="square" lIns="0" tIns="0" rIns="0" bIns="0" rtlCol="0"/>
            <a:lstStyle/>
            <a:p>
              <a:endParaRPr/>
            </a:p>
          </p:txBody>
        </p:sp>
      </p:grpSp>
      <p:sp>
        <p:nvSpPr>
          <p:cNvPr id="24" name="object 24"/>
          <p:cNvSpPr txBox="1"/>
          <p:nvPr/>
        </p:nvSpPr>
        <p:spPr>
          <a:xfrm>
            <a:off x="10021951" y="2141347"/>
            <a:ext cx="904875" cy="1216025"/>
          </a:xfrm>
          <a:prstGeom prst="rect">
            <a:avLst/>
          </a:prstGeom>
        </p:spPr>
        <p:txBody>
          <a:bodyPr vert="horz" wrap="square" lIns="0" tIns="13335" rIns="0" bIns="0" rtlCol="0">
            <a:spAutoFit/>
          </a:bodyPr>
          <a:lstStyle/>
          <a:p>
            <a:pPr marL="12700" marR="5080" indent="1270" algn="ctr">
              <a:lnSpc>
                <a:spcPct val="100000"/>
              </a:lnSpc>
              <a:spcBef>
                <a:spcPts val="105"/>
              </a:spcBef>
            </a:pPr>
            <a:r>
              <a:rPr sz="1400" b="1" spc="-10" dirty="0">
                <a:solidFill>
                  <a:srgbClr val="0049AC"/>
                </a:solidFill>
                <a:latin typeface="Times New Roman"/>
                <a:cs typeface="Times New Roman"/>
              </a:rPr>
              <a:t>Khuyên </a:t>
            </a:r>
            <a:r>
              <a:rPr sz="1400" b="1" dirty="0">
                <a:solidFill>
                  <a:srgbClr val="0049AC"/>
                </a:solidFill>
                <a:latin typeface="Times New Roman"/>
                <a:cs typeface="Times New Roman"/>
              </a:rPr>
              <a:t>dùng</a:t>
            </a:r>
            <a:r>
              <a:rPr sz="1400" b="1" spc="-50" dirty="0">
                <a:solidFill>
                  <a:srgbClr val="0049AC"/>
                </a:solidFill>
                <a:latin typeface="Times New Roman"/>
                <a:cs typeface="Times New Roman"/>
              </a:rPr>
              <a:t> </a:t>
            </a:r>
            <a:r>
              <a:rPr sz="1400" b="1" spc="-10" dirty="0">
                <a:solidFill>
                  <a:srgbClr val="0049AC"/>
                </a:solidFill>
                <a:latin typeface="Times New Roman"/>
                <a:cs typeface="Times New Roman"/>
              </a:rPr>
              <a:t>trước </a:t>
            </a:r>
            <a:r>
              <a:rPr sz="1400" b="1" dirty="0">
                <a:solidFill>
                  <a:srgbClr val="0049AC"/>
                </a:solidFill>
                <a:latin typeface="Times New Roman"/>
                <a:cs typeface="Times New Roman"/>
              </a:rPr>
              <a:t>khi</a:t>
            </a:r>
            <a:r>
              <a:rPr sz="1400" b="1" spc="-40" dirty="0">
                <a:solidFill>
                  <a:srgbClr val="0049AC"/>
                </a:solidFill>
                <a:latin typeface="Times New Roman"/>
                <a:cs typeface="Times New Roman"/>
              </a:rPr>
              <a:t> </a:t>
            </a:r>
            <a:r>
              <a:rPr sz="1400" b="1" dirty="0">
                <a:solidFill>
                  <a:srgbClr val="0049AC"/>
                </a:solidFill>
                <a:latin typeface="Times New Roman"/>
                <a:cs typeface="Times New Roman"/>
              </a:rPr>
              <a:t>đi</a:t>
            </a:r>
            <a:r>
              <a:rPr sz="1400" b="1" spc="-25" dirty="0">
                <a:solidFill>
                  <a:srgbClr val="0049AC"/>
                </a:solidFill>
                <a:latin typeface="Times New Roman"/>
                <a:cs typeface="Times New Roman"/>
              </a:rPr>
              <a:t> ngủ </a:t>
            </a:r>
            <a:r>
              <a:rPr sz="1200" b="1" dirty="0">
                <a:solidFill>
                  <a:srgbClr val="0049AC"/>
                </a:solidFill>
                <a:latin typeface="Times New Roman"/>
                <a:cs typeface="Times New Roman"/>
              </a:rPr>
              <a:t>(Chăm</a:t>
            </a:r>
            <a:r>
              <a:rPr sz="1200" b="1" spc="-25" dirty="0">
                <a:solidFill>
                  <a:srgbClr val="0049AC"/>
                </a:solidFill>
                <a:latin typeface="Times New Roman"/>
                <a:cs typeface="Times New Roman"/>
              </a:rPr>
              <a:t> sóc </a:t>
            </a:r>
            <a:r>
              <a:rPr sz="1200" b="1" dirty="0">
                <a:solidFill>
                  <a:srgbClr val="0049AC"/>
                </a:solidFill>
                <a:latin typeface="Times New Roman"/>
                <a:cs typeface="Times New Roman"/>
              </a:rPr>
              <a:t>bạn</a:t>
            </a:r>
            <a:r>
              <a:rPr sz="1200" b="1" spc="-50" dirty="0">
                <a:solidFill>
                  <a:srgbClr val="0049AC"/>
                </a:solidFill>
                <a:latin typeface="Times New Roman"/>
                <a:cs typeface="Times New Roman"/>
              </a:rPr>
              <a:t> </a:t>
            </a:r>
            <a:r>
              <a:rPr sz="1200" b="1" dirty="0">
                <a:solidFill>
                  <a:srgbClr val="0049AC"/>
                </a:solidFill>
                <a:latin typeface="Times New Roman"/>
                <a:cs typeface="Times New Roman"/>
              </a:rPr>
              <a:t>trong</a:t>
            </a:r>
            <a:r>
              <a:rPr sz="1200" b="1" spc="-20" dirty="0">
                <a:solidFill>
                  <a:srgbClr val="0049AC"/>
                </a:solidFill>
                <a:latin typeface="Times New Roman"/>
                <a:cs typeface="Times New Roman"/>
              </a:rPr>
              <a:t> </a:t>
            </a:r>
            <a:r>
              <a:rPr sz="1200" b="1" spc="-25" dirty="0">
                <a:solidFill>
                  <a:srgbClr val="0049AC"/>
                </a:solidFill>
                <a:latin typeface="Times New Roman"/>
                <a:cs typeface="Times New Roman"/>
              </a:rPr>
              <a:t>khi </a:t>
            </a:r>
            <a:r>
              <a:rPr sz="1200" b="1" spc="-20" dirty="0">
                <a:solidFill>
                  <a:srgbClr val="0049AC"/>
                </a:solidFill>
                <a:latin typeface="Times New Roman"/>
                <a:cs typeface="Times New Roman"/>
              </a:rPr>
              <a:t>ngủ)</a:t>
            </a:r>
            <a:endParaRPr sz="1200">
              <a:latin typeface="Times New Roman"/>
              <a:cs typeface="Times New Roman"/>
            </a:endParaRPr>
          </a:p>
        </p:txBody>
      </p:sp>
      <p:grpSp>
        <p:nvGrpSpPr>
          <p:cNvPr id="25" name="object 25"/>
          <p:cNvGrpSpPr/>
          <p:nvPr/>
        </p:nvGrpSpPr>
        <p:grpSpPr>
          <a:xfrm>
            <a:off x="7712075" y="3592423"/>
            <a:ext cx="3276600" cy="297815"/>
            <a:chOff x="7712075" y="3592423"/>
            <a:chExt cx="3276600" cy="297815"/>
          </a:xfrm>
        </p:grpSpPr>
        <p:sp>
          <p:nvSpPr>
            <p:cNvPr id="26" name="object 26"/>
            <p:cNvSpPr/>
            <p:nvPr/>
          </p:nvSpPr>
          <p:spPr>
            <a:xfrm>
              <a:off x="7718425" y="3598773"/>
              <a:ext cx="3263900" cy="285115"/>
            </a:xfrm>
            <a:custGeom>
              <a:avLst/>
              <a:gdLst/>
              <a:ahLst/>
              <a:cxnLst/>
              <a:rect l="l" t="t" r="r" b="b"/>
              <a:pathLst>
                <a:path w="3263900" h="285114">
                  <a:moveTo>
                    <a:pt x="3263773" y="0"/>
                  </a:moveTo>
                  <a:lnTo>
                    <a:pt x="0" y="0"/>
                  </a:lnTo>
                  <a:lnTo>
                    <a:pt x="0" y="284632"/>
                  </a:lnTo>
                  <a:lnTo>
                    <a:pt x="3263773" y="284632"/>
                  </a:lnTo>
                  <a:lnTo>
                    <a:pt x="3263773" y="0"/>
                  </a:lnTo>
                  <a:close/>
                </a:path>
              </a:pathLst>
            </a:custGeom>
            <a:solidFill>
              <a:srgbClr val="FFFFFF"/>
            </a:solidFill>
          </p:spPr>
          <p:txBody>
            <a:bodyPr wrap="square" lIns="0" tIns="0" rIns="0" bIns="0" rtlCol="0"/>
            <a:lstStyle/>
            <a:p>
              <a:endParaRPr/>
            </a:p>
          </p:txBody>
        </p:sp>
        <p:sp>
          <p:nvSpPr>
            <p:cNvPr id="27" name="object 27"/>
            <p:cNvSpPr/>
            <p:nvPr/>
          </p:nvSpPr>
          <p:spPr>
            <a:xfrm>
              <a:off x="7718425" y="3598773"/>
              <a:ext cx="3263900" cy="285115"/>
            </a:xfrm>
            <a:custGeom>
              <a:avLst/>
              <a:gdLst/>
              <a:ahLst/>
              <a:cxnLst/>
              <a:rect l="l" t="t" r="r" b="b"/>
              <a:pathLst>
                <a:path w="3263900" h="285114">
                  <a:moveTo>
                    <a:pt x="0" y="284632"/>
                  </a:moveTo>
                  <a:lnTo>
                    <a:pt x="3263773" y="284632"/>
                  </a:lnTo>
                  <a:lnTo>
                    <a:pt x="3263773" y="0"/>
                  </a:lnTo>
                  <a:lnTo>
                    <a:pt x="0" y="0"/>
                  </a:lnTo>
                  <a:lnTo>
                    <a:pt x="0" y="284632"/>
                  </a:lnTo>
                  <a:close/>
                </a:path>
              </a:pathLst>
            </a:custGeom>
            <a:ln w="12700">
              <a:solidFill>
                <a:srgbClr val="FFFFFF"/>
              </a:solidFill>
            </a:ln>
          </p:spPr>
          <p:txBody>
            <a:bodyPr wrap="square" lIns="0" tIns="0" rIns="0" bIns="0" rtlCol="0"/>
            <a:lstStyle/>
            <a:p>
              <a:endParaRPr/>
            </a:p>
          </p:txBody>
        </p:sp>
      </p:grpSp>
      <p:sp>
        <p:nvSpPr>
          <p:cNvPr id="28" name="object 28"/>
          <p:cNvSpPr txBox="1"/>
          <p:nvPr/>
        </p:nvSpPr>
        <p:spPr>
          <a:xfrm>
            <a:off x="8129396" y="3614165"/>
            <a:ext cx="243332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Rửa</a:t>
            </a:r>
            <a:r>
              <a:rPr sz="1400" spc="-10" dirty="0">
                <a:latin typeface="Times New Roman"/>
                <a:cs typeface="Times New Roman"/>
              </a:rPr>
              <a:t> </a:t>
            </a:r>
            <a:r>
              <a:rPr sz="1400" dirty="0">
                <a:latin typeface="Times New Roman"/>
                <a:cs typeface="Times New Roman"/>
              </a:rPr>
              <a:t>tay</a:t>
            </a:r>
            <a:r>
              <a:rPr sz="1400" spc="-15" dirty="0">
                <a:latin typeface="Times New Roman"/>
                <a:cs typeface="Times New Roman"/>
              </a:rPr>
              <a:t> </a:t>
            </a:r>
            <a:r>
              <a:rPr sz="1400" dirty="0">
                <a:latin typeface="Times New Roman"/>
                <a:cs typeface="Times New Roman"/>
              </a:rPr>
              <a:t>sạch</a:t>
            </a:r>
            <a:r>
              <a:rPr sz="1400" spc="5" dirty="0">
                <a:latin typeface="Times New Roman"/>
                <a:cs typeface="Times New Roman"/>
              </a:rPr>
              <a:t> </a:t>
            </a:r>
            <a:r>
              <a:rPr sz="1400" dirty="0">
                <a:latin typeface="Times New Roman"/>
                <a:cs typeface="Times New Roman"/>
              </a:rPr>
              <a:t>sẽ</a:t>
            </a:r>
            <a:r>
              <a:rPr sz="1400" spc="-5" dirty="0">
                <a:latin typeface="Times New Roman"/>
                <a:cs typeface="Times New Roman"/>
              </a:rPr>
              <a:t> </a:t>
            </a:r>
            <a:r>
              <a:rPr sz="1400" dirty="0">
                <a:latin typeface="Times New Roman"/>
                <a:cs typeface="Times New Roman"/>
              </a:rPr>
              <a:t>trước</a:t>
            </a:r>
            <a:r>
              <a:rPr sz="1400" spc="-15" dirty="0">
                <a:latin typeface="Times New Roman"/>
                <a:cs typeface="Times New Roman"/>
              </a:rPr>
              <a:t> </a:t>
            </a:r>
            <a:r>
              <a:rPr sz="1400" dirty="0">
                <a:latin typeface="Times New Roman"/>
                <a:cs typeface="Times New Roman"/>
              </a:rPr>
              <a:t>khi</a:t>
            </a:r>
            <a:r>
              <a:rPr sz="1400" spc="-15" dirty="0">
                <a:latin typeface="Times New Roman"/>
                <a:cs typeface="Times New Roman"/>
              </a:rPr>
              <a:t> </a:t>
            </a:r>
            <a:r>
              <a:rPr sz="1400" dirty="0">
                <a:latin typeface="Times New Roman"/>
                <a:cs typeface="Times New Roman"/>
              </a:rPr>
              <a:t>sử</a:t>
            </a:r>
            <a:r>
              <a:rPr sz="1400" spc="-10" dirty="0">
                <a:latin typeface="Times New Roman"/>
                <a:cs typeface="Times New Roman"/>
              </a:rPr>
              <a:t> </a:t>
            </a:r>
            <a:r>
              <a:rPr sz="1400" spc="-20" dirty="0">
                <a:latin typeface="Times New Roman"/>
                <a:cs typeface="Times New Roman"/>
              </a:rPr>
              <a:t>dụng</a:t>
            </a:r>
            <a:endParaRPr sz="1400">
              <a:latin typeface="Times New Roman"/>
              <a:cs typeface="Times New Roman"/>
            </a:endParaRPr>
          </a:p>
        </p:txBody>
      </p:sp>
      <p:grpSp>
        <p:nvGrpSpPr>
          <p:cNvPr id="29" name="object 29"/>
          <p:cNvGrpSpPr/>
          <p:nvPr/>
        </p:nvGrpSpPr>
        <p:grpSpPr>
          <a:xfrm>
            <a:off x="6619620" y="3524122"/>
            <a:ext cx="1035050" cy="389890"/>
            <a:chOff x="6619620" y="3524122"/>
            <a:chExt cx="1035050" cy="389890"/>
          </a:xfrm>
        </p:grpSpPr>
        <p:sp>
          <p:nvSpPr>
            <p:cNvPr id="30" name="object 30"/>
            <p:cNvSpPr/>
            <p:nvPr/>
          </p:nvSpPr>
          <p:spPr>
            <a:xfrm>
              <a:off x="6625970" y="3530472"/>
              <a:ext cx="1022350" cy="377190"/>
            </a:xfrm>
            <a:custGeom>
              <a:avLst/>
              <a:gdLst/>
              <a:ahLst/>
              <a:cxnLst/>
              <a:rect l="l" t="t" r="r" b="b"/>
              <a:pathLst>
                <a:path w="1022350" h="377189">
                  <a:moveTo>
                    <a:pt x="959357" y="0"/>
                  </a:moveTo>
                  <a:lnTo>
                    <a:pt x="62737" y="0"/>
                  </a:lnTo>
                  <a:lnTo>
                    <a:pt x="38353" y="4825"/>
                  </a:lnTo>
                  <a:lnTo>
                    <a:pt x="18414" y="18287"/>
                  </a:lnTo>
                  <a:lnTo>
                    <a:pt x="4952" y="38353"/>
                  </a:lnTo>
                  <a:lnTo>
                    <a:pt x="0" y="62737"/>
                  </a:lnTo>
                  <a:lnTo>
                    <a:pt x="0" y="314197"/>
                  </a:lnTo>
                  <a:lnTo>
                    <a:pt x="4952" y="338581"/>
                  </a:lnTo>
                  <a:lnTo>
                    <a:pt x="18414" y="358647"/>
                  </a:lnTo>
                  <a:lnTo>
                    <a:pt x="38353" y="372109"/>
                  </a:lnTo>
                  <a:lnTo>
                    <a:pt x="62737" y="377063"/>
                  </a:lnTo>
                  <a:lnTo>
                    <a:pt x="959357" y="377063"/>
                  </a:lnTo>
                  <a:lnTo>
                    <a:pt x="983742" y="372109"/>
                  </a:lnTo>
                  <a:lnTo>
                    <a:pt x="1003807" y="358647"/>
                  </a:lnTo>
                  <a:lnTo>
                    <a:pt x="1017270" y="338581"/>
                  </a:lnTo>
                  <a:lnTo>
                    <a:pt x="1022096" y="314197"/>
                  </a:lnTo>
                  <a:lnTo>
                    <a:pt x="1022096" y="62737"/>
                  </a:lnTo>
                  <a:lnTo>
                    <a:pt x="1017270" y="38353"/>
                  </a:lnTo>
                  <a:lnTo>
                    <a:pt x="1003807" y="18287"/>
                  </a:lnTo>
                  <a:lnTo>
                    <a:pt x="983742" y="4825"/>
                  </a:lnTo>
                  <a:lnTo>
                    <a:pt x="959357" y="0"/>
                  </a:lnTo>
                  <a:close/>
                </a:path>
              </a:pathLst>
            </a:custGeom>
            <a:solidFill>
              <a:srgbClr val="5281AC"/>
            </a:solidFill>
          </p:spPr>
          <p:txBody>
            <a:bodyPr wrap="square" lIns="0" tIns="0" rIns="0" bIns="0" rtlCol="0"/>
            <a:lstStyle/>
            <a:p>
              <a:endParaRPr/>
            </a:p>
          </p:txBody>
        </p:sp>
        <p:sp>
          <p:nvSpPr>
            <p:cNvPr id="31" name="object 31"/>
            <p:cNvSpPr/>
            <p:nvPr/>
          </p:nvSpPr>
          <p:spPr>
            <a:xfrm>
              <a:off x="6625970" y="3530472"/>
              <a:ext cx="1022350" cy="377190"/>
            </a:xfrm>
            <a:custGeom>
              <a:avLst/>
              <a:gdLst/>
              <a:ahLst/>
              <a:cxnLst/>
              <a:rect l="l" t="t" r="r" b="b"/>
              <a:pathLst>
                <a:path w="1022350" h="377189">
                  <a:moveTo>
                    <a:pt x="0" y="62737"/>
                  </a:moveTo>
                  <a:lnTo>
                    <a:pt x="4952" y="38353"/>
                  </a:lnTo>
                  <a:lnTo>
                    <a:pt x="18414" y="18287"/>
                  </a:lnTo>
                  <a:lnTo>
                    <a:pt x="38353" y="4825"/>
                  </a:lnTo>
                  <a:lnTo>
                    <a:pt x="62737" y="0"/>
                  </a:lnTo>
                  <a:lnTo>
                    <a:pt x="959357" y="0"/>
                  </a:lnTo>
                  <a:lnTo>
                    <a:pt x="983742" y="4825"/>
                  </a:lnTo>
                  <a:lnTo>
                    <a:pt x="1003807" y="18287"/>
                  </a:lnTo>
                  <a:lnTo>
                    <a:pt x="1017270" y="38353"/>
                  </a:lnTo>
                  <a:lnTo>
                    <a:pt x="1022096" y="62737"/>
                  </a:lnTo>
                  <a:lnTo>
                    <a:pt x="1022096" y="314197"/>
                  </a:lnTo>
                  <a:lnTo>
                    <a:pt x="1017270" y="338581"/>
                  </a:lnTo>
                  <a:lnTo>
                    <a:pt x="1003807" y="358647"/>
                  </a:lnTo>
                  <a:lnTo>
                    <a:pt x="983742" y="372109"/>
                  </a:lnTo>
                  <a:lnTo>
                    <a:pt x="959357" y="377063"/>
                  </a:lnTo>
                  <a:lnTo>
                    <a:pt x="62737" y="377063"/>
                  </a:lnTo>
                  <a:lnTo>
                    <a:pt x="38353" y="372109"/>
                  </a:lnTo>
                  <a:lnTo>
                    <a:pt x="18414" y="358647"/>
                  </a:lnTo>
                  <a:lnTo>
                    <a:pt x="4952" y="338581"/>
                  </a:lnTo>
                  <a:lnTo>
                    <a:pt x="0" y="314197"/>
                  </a:lnTo>
                  <a:lnTo>
                    <a:pt x="0" y="62737"/>
                  </a:lnTo>
                  <a:close/>
                </a:path>
              </a:pathLst>
            </a:custGeom>
            <a:ln w="12700">
              <a:solidFill>
                <a:srgbClr val="5281AC"/>
              </a:solidFill>
            </a:ln>
          </p:spPr>
          <p:txBody>
            <a:bodyPr wrap="square" lIns="0" tIns="0" rIns="0" bIns="0" rtlCol="0"/>
            <a:lstStyle/>
            <a:p>
              <a:endParaRPr/>
            </a:p>
          </p:txBody>
        </p:sp>
      </p:grpSp>
      <p:sp>
        <p:nvSpPr>
          <p:cNvPr id="32" name="object 32"/>
          <p:cNvSpPr txBox="1"/>
          <p:nvPr/>
        </p:nvSpPr>
        <p:spPr>
          <a:xfrm>
            <a:off x="6861175" y="3518154"/>
            <a:ext cx="548640" cy="386715"/>
          </a:xfrm>
          <a:prstGeom prst="rect">
            <a:avLst/>
          </a:prstGeom>
        </p:spPr>
        <p:txBody>
          <a:bodyPr vert="horz" wrap="square" lIns="0" tIns="22860" rIns="0" bIns="0" rtlCol="0">
            <a:spAutoFit/>
          </a:bodyPr>
          <a:lstStyle/>
          <a:p>
            <a:pPr marL="111125" marR="5080" indent="-99060">
              <a:lnSpc>
                <a:spcPts val="1400"/>
              </a:lnSpc>
              <a:spcBef>
                <a:spcPts val="180"/>
              </a:spcBef>
            </a:pPr>
            <a:r>
              <a:rPr sz="1200" b="1" dirty="0">
                <a:solidFill>
                  <a:srgbClr val="FFFFFF"/>
                </a:solidFill>
                <a:latin typeface="Times New Roman"/>
                <a:cs typeface="Times New Roman"/>
              </a:rPr>
              <a:t>Cách</a:t>
            </a:r>
            <a:r>
              <a:rPr sz="1200" b="1" spc="-40" dirty="0">
                <a:solidFill>
                  <a:srgbClr val="FFFFFF"/>
                </a:solidFill>
                <a:latin typeface="Times New Roman"/>
                <a:cs typeface="Times New Roman"/>
              </a:rPr>
              <a:t> </a:t>
            </a:r>
            <a:r>
              <a:rPr sz="1200" b="1" spc="-25" dirty="0">
                <a:solidFill>
                  <a:srgbClr val="FFFFFF"/>
                </a:solidFill>
                <a:latin typeface="Times New Roman"/>
                <a:cs typeface="Times New Roman"/>
              </a:rPr>
              <a:t>sử </a:t>
            </a:r>
            <a:r>
              <a:rPr sz="1200" b="1" spc="-20" dirty="0">
                <a:solidFill>
                  <a:srgbClr val="FFFFFF"/>
                </a:solidFill>
                <a:latin typeface="Times New Roman"/>
                <a:cs typeface="Times New Roman"/>
              </a:rPr>
              <a:t>dụng</a:t>
            </a:r>
            <a:endParaRPr sz="1200">
              <a:latin typeface="Times New Roman"/>
              <a:cs typeface="Times New Roman"/>
            </a:endParaRPr>
          </a:p>
        </p:txBody>
      </p:sp>
      <p:sp>
        <p:nvSpPr>
          <p:cNvPr id="33" name="object 33"/>
          <p:cNvSpPr txBox="1"/>
          <p:nvPr/>
        </p:nvSpPr>
        <p:spPr>
          <a:xfrm>
            <a:off x="11757024" y="4840770"/>
            <a:ext cx="224790" cy="1410335"/>
          </a:xfrm>
          <a:prstGeom prst="rect">
            <a:avLst/>
          </a:prstGeom>
        </p:spPr>
        <p:txBody>
          <a:bodyPr vert="vert270" wrap="square" lIns="0" tIns="0" rIns="0" bIns="0" rtlCol="0">
            <a:spAutoFit/>
          </a:bodyPr>
          <a:lstStyle/>
          <a:p>
            <a:pPr marL="12700">
              <a:lnSpc>
                <a:spcPts val="1650"/>
              </a:lnSpc>
            </a:pPr>
            <a:r>
              <a:rPr sz="1400" spc="-75" dirty="0">
                <a:solidFill>
                  <a:srgbClr val="7E7E7E"/>
                </a:solidFill>
                <a:latin typeface="Arial"/>
                <a:cs typeface="Arial"/>
              </a:rPr>
              <a:t>AmabiRis</a:t>
            </a:r>
            <a:r>
              <a:rPr sz="1400" spc="-140" dirty="0">
                <a:solidFill>
                  <a:srgbClr val="7E7E7E"/>
                </a:solidFill>
                <a:latin typeface="Arial"/>
                <a:cs typeface="Arial"/>
              </a:rPr>
              <a:t> </a:t>
            </a:r>
            <a:r>
              <a:rPr sz="1400" spc="-25" dirty="0">
                <a:solidFill>
                  <a:srgbClr val="7E7E7E"/>
                </a:solidFill>
                <a:latin typeface="Arial"/>
                <a:cs typeface="Arial"/>
              </a:rPr>
              <a:t>Platinum</a:t>
            </a:r>
            <a:endParaRPr sz="1400">
              <a:latin typeface="Arial"/>
              <a:cs typeface="Arial"/>
            </a:endParaRPr>
          </a:p>
        </p:txBody>
      </p:sp>
      <p:sp>
        <p:nvSpPr>
          <p:cNvPr id="34" name="object 34"/>
          <p:cNvSpPr/>
          <p:nvPr/>
        </p:nvSpPr>
        <p:spPr>
          <a:xfrm>
            <a:off x="0" y="669670"/>
            <a:ext cx="12192000" cy="0"/>
          </a:xfrm>
          <a:custGeom>
            <a:avLst/>
            <a:gdLst/>
            <a:ahLst/>
            <a:cxnLst/>
            <a:rect l="l" t="t" r="r" b="b"/>
            <a:pathLst>
              <a:path w="12192000">
                <a:moveTo>
                  <a:pt x="0" y="0"/>
                </a:moveTo>
                <a:lnTo>
                  <a:pt x="12192000" y="0"/>
                </a:lnTo>
              </a:path>
            </a:pathLst>
          </a:custGeom>
          <a:ln w="12700">
            <a:solidFill>
              <a:srgbClr val="BEBEBE"/>
            </a:solidFill>
          </a:ln>
        </p:spPr>
        <p:txBody>
          <a:bodyPr wrap="square" lIns="0" tIns="0" rIns="0" bIns="0" rtlCol="0"/>
          <a:lstStyle/>
          <a:p>
            <a:endParaRPr/>
          </a:p>
        </p:txBody>
      </p:sp>
      <p:grpSp>
        <p:nvGrpSpPr>
          <p:cNvPr id="35" name="object 35"/>
          <p:cNvGrpSpPr/>
          <p:nvPr/>
        </p:nvGrpSpPr>
        <p:grpSpPr>
          <a:xfrm>
            <a:off x="-6350" y="6595781"/>
            <a:ext cx="11562080" cy="268605"/>
            <a:chOff x="-6350" y="6595781"/>
            <a:chExt cx="11562080" cy="268605"/>
          </a:xfrm>
        </p:grpSpPr>
        <p:sp>
          <p:nvSpPr>
            <p:cNvPr id="36" name="object 36"/>
            <p:cNvSpPr/>
            <p:nvPr/>
          </p:nvSpPr>
          <p:spPr>
            <a:xfrm>
              <a:off x="0" y="6602130"/>
              <a:ext cx="11549380" cy="255904"/>
            </a:xfrm>
            <a:custGeom>
              <a:avLst/>
              <a:gdLst/>
              <a:ahLst/>
              <a:cxnLst/>
              <a:rect l="l" t="t" r="r" b="b"/>
              <a:pathLst>
                <a:path w="11549380" h="255904">
                  <a:moveTo>
                    <a:pt x="11549126" y="0"/>
                  </a:moveTo>
                  <a:lnTo>
                    <a:pt x="0" y="0"/>
                  </a:lnTo>
                  <a:lnTo>
                    <a:pt x="0" y="255866"/>
                  </a:lnTo>
                  <a:lnTo>
                    <a:pt x="11549126" y="255866"/>
                  </a:lnTo>
                  <a:lnTo>
                    <a:pt x="11549126" y="0"/>
                  </a:lnTo>
                  <a:close/>
                </a:path>
              </a:pathLst>
            </a:custGeom>
            <a:solidFill>
              <a:srgbClr val="404040"/>
            </a:solidFill>
          </p:spPr>
          <p:txBody>
            <a:bodyPr wrap="square" lIns="0" tIns="0" rIns="0" bIns="0" rtlCol="0"/>
            <a:lstStyle/>
            <a:p>
              <a:endParaRPr/>
            </a:p>
          </p:txBody>
        </p:sp>
        <p:sp>
          <p:nvSpPr>
            <p:cNvPr id="37" name="object 37"/>
            <p:cNvSpPr/>
            <p:nvPr/>
          </p:nvSpPr>
          <p:spPr>
            <a:xfrm>
              <a:off x="0" y="6602131"/>
              <a:ext cx="11549380" cy="255904"/>
            </a:xfrm>
            <a:custGeom>
              <a:avLst/>
              <a:gdLst/>
              <a:ahLst/>
              <a:cxnLst/>
              <a:rect l="l" t="t" r="r" b="b"/>
              <a:pathLst>
                <a:path w="11549380" h="255904">
                  <a:moveTo>
                    <a:pt x="0" y="255866"/>
                  </a:moveTo>
                  <a:lnTo>
                    <a:pt x="11549126" y="255866"/>
                  </a:lnTo>
                  <a:lnTo>
                    <a:pt x="11549126" y="0"/>
                  </a:lnTo>
                  <a:lnTo>
                    <a:pt x="0" y="0"/>
                  </a:lnTo>
                  <a:lnTo>
                    <a:pt x="0" y="255866"/>
                  </a:lnTo>
                  <a:close/>
                </a:path>
              </a:pathLst>
            </a:custGeom>
            <a:ln w="12699">
              <a:solidFill>
                <a:srgbClr val="404040"/>
              </a:solidFill>
            </a:ln>
          </p:spPr>
          <p:txBody>
            <a:bodyPr wrap="square" lIns="0" tIns="0" rIns="0" bIns="0" rtlCol="0"/>
            <a:lstStyle/>
            <a:p>
              <a:endParaRPr/>
            </a:p>
          </p:txBody>
        </p:sp>
      </p:grpSp>
      <p:sp>
        <p:nvSpPr>
          <p:cNvPr id="38" name="object 38"/>
          <p:cNvSpPr txBox="1">
            <a:spLocks noGrp="1"/>
          </p:cNvSpPr>
          <p:nvPr>
            <p:ph type="title"/>
          </p:nvPr>
        </p:nvSpPr>
        <p:spPr>
          <a:xfrm>
            <a:off x="392074" y="147954"/>
            <a:ext cx="1293495" cy="760095"/>
          </a:xfrm>
          <a:prstGeom prst="rect">
            <a:avLst/>
          </a:prstGeom>
        </p:spPr>
        <p:txBody>
          <a:bodyPr vert="horz" wrap="square" lIns="0" tIns="9525" rIns="0" bIns="0" rtlCol="0">
            <a:spAutoFit/>
          </a:bodyPr>
          <a:lstStyle/>
          <a:p>
            <a:pPr marL="12700" marR="5080">
              <a:lnSpc>
                <a:spcPct val="100800"/>
              </a:lnSpc>
              <a:spcBef>
                <a:spcPts val="75"/>
              </a:spcBef>
            </a:pPr>
            <a:r>
              <a:rPr sz="2400" spc="-150" dirty="0">
                <a:solidFill>
                  <a:srgbClr val="7E7E7E"/>
                </a:solidFill>
                <a:latin typeface="Arial"/>
                <a:cs typeface="Arial"/>
              </a:rPr>
              <a:t>AmabiRes </a:t>
            </a:r>
            <a:r>
              <a:rPr sz="2400" spc="-10" dirty="0">
                <a:solidFill>
                  <a:srgbClr val="7E7E7E"/>
                </a:solidFill>
                <a:latin typeface="Arial"/>
                <a:cs typeface="Arial"/>
              </a:rPr>
              <a:t>Platinum</a:t>
            </a:r>
            <a:endParaRPr sz="2400">
              <a:latin typeface="Arial"/>
              <a:cs typeface="Arial"/>
            </a:endParaRPr>
          </a:p>
        </p:txBody>
      </p:sp>
      <p:grpSp>
        <p:nvGrpSpPr>
          <p:cNvPr id="39" name="object 39"/>
          <p:cNvGrpSpPr/>
          <p:nvPr/>
        </p:nvGrpSpPr>
        <p:grpSpPr>
          <a:xfrm>
            <a:off x="11547093" y="0"/>
            <a:ext cx="651510" cy="669290"/>
            <a:chOff x="11547093" y="0"/>
            <a:chExt cx="651510" cy="669290"/>
          </a:xfrm>
        </p:grpSpPr>
        <p:sp>
          <p:nvSpPr>
            <p:cNvPr id="40" name="object 40"/>
            <p:cNvSpPr/>
            <p:nvPr/>
          </p:nvSpPr>
          <p:spPr>
            <a:xfrm>
              <a:off x="11553443" y="0"/>
              <a:ext cx="638810" cy="656590"/>
            </a:xfrm>
            <a:custGeom>
              <a:avLst/>
              <a:gdLst/>
              <a:ahLst/>
              <a:cxnLst/>
              <a:rect l="l" t="t" r="r" b="b"/>
              <a:pathLst>
                <a:path w="638809" h="656590">
                  <a:moveTo>
                    <a:pt x="638517" y="0"/>
                  </a:moveTo>
                  <a:lnTo>
                    <a:pt x="0" y="0"/>
                  </a:lnTo>
                  <a:lnTo>
                    <a:pt x="0" y="656513"/>
                  </a:lnTo>
                  <a:lnTo>
                    <a:pt x="638517" y="656513"/>
                  </a:lnTo>
                  <a:lnTo>
                    <a:pt x="638517" y="0"/>
                  </a:lnTo>
                  <a:close/>
                </a:path>
              </a:pathLst>
            </a:custGeom>
            <a:solidFill>
              <a:srgbClr val="5281AC"/>
            </a:solidFill>
          </p:spPr>
          <p:txBody>
            <a:bodyPr wrap="square" lIns="0" tIns="0" rIns="0" bIns="0" rtlCol="0"/>
            <a:lstStyle/>
            <a:p>
              <a:endParaRPr/>
            </a:p>
          </p:txBody>
        </p:sp>
        <p:sp>
          <p:nvSpPr>
            <p:cNvPr id="41" name="object 41"/>
            <p:cNvSpPr/>
            <p:nvPr/>
          </p:nvSpPr>
          <p:spPr>
            <a:xfrm>
              <a:off x="11553443" y="0"/>
              <a:ext cx="638810" cy="656590"/>
            </a:xfrm>
            <a:custGeom>
              <a:avLst/>
              <a:gdLst/>
              <a:ahLst/>
              <a:cxnLst/>
              <a:rect l="l" t="t" r="r" b="b"/>
              <a:pathLst>
                <a:path w="638809" h="656590">
                  <a:moveTo>
                    <a:pt x="638555" y="656463"/>
                  </a:moveTo>
                  <a:lnTo>
                    <a:pt x="0" y="656463"/>
                  </a:lnTo>
                  <a:lnTo>
                    <a:pt x="0" y="0"/>
                  </a:lnTo>
                </a:path>
              </a:pathLst>
            </a:custGeom>
            <a:ln w="12700">
              <a:solidFill>
                <a:srgbClr val="5281AC"/>
              </a:solidFill>
            </a:ln>
          </p:spPr>
          <p:txBody>
            <a:bodyPr wrap="square" lIns="0" tIns="0" rIns="0" bIns="0" rtlCol="0"/>
            <a:lstStyle/>
            <a:p>
              <a:endParaRPr/>
            </a:p>
          </p:txBody>
        </p:sp>
      </p:grpSp>
      <p:sp>
        <p:nvSpPr>
          <p:cNvPr id="42" name="object 42"/>
          <p:cNvSpPr txBox="1"/>
          <p:nvPr/>
        </p:nvSpPr>
        <p:spPr>
          <a:xfrm>
            <a:off x="7840726" y="170179"/>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
        <p:nvSpPr>
          <p:cNvPr id="43" name="object 43"/>
          <p:cNvSpPr txBox="1"/>
          <p:nvPr/>
        </p:nvSpPr>
        <p:spPr>
          <a:xfrm>
            <a:off x="6822440" y="5855309"/>
            <a:ext cx="1223645" cy="565150"/>
          </a:xfrm>
          <a:prstGeom prst="rect">
            <a:avLst/>
          </a:prstGeom>
        </p:spPr>
        <p:txBody>
          <a:bodyPr vert="horz" wrap="square" lIns="0" tIns="22860" rIns="0" bIns="0" rtlCol="0">
            <a:spAutoFit/>
          </a:bodyPr>
          <a:lstStyle/>
          <a:p>
            <a:pPr marL="12700" marR="5080" indent="53340" algn="just">
              <a:lnSpc>
                <a:spcPts val="1400"/>
              </a:lnSpc>
              <a:spcBef>
                <a:spcPts val="180"/>
              </a:spcBef>
            </a:pPr>
            <a:r>
              <a:rPr sz="1200" dirty="0">
                <a:latin typeface="Times New Roman"/>
                <a:cs typeface="Times New Roman"/>
              </a:rPr>
              <a:t>Mở</a:t>
            </a:r>
            <a:r>
              <a:rPr sz="1200" spc="135" dirty="0">
                <a:latin typeface="Times New Roman"/>
                <a:cs typeface="Times New Roman"/>
              </a:rPr>
              <a:t> </a:t>
            </a:r>
            <a:r>
              <a:rPr sz="1200" dirty="0">
                <a:latin typeface="Times New Roman"/>
                <a:cs typeface="Times New Roman"/>
              </a:rPr>
              <a:t>túi</a:t>
            </a:r>
            <a:r>
              <a:rPr sz="1200" spc="130" dirty="0">
                <a:latin typeface="Times New Roman"/>
                <a:cs typeface="Times New Roman"/>
              </a:rPr>
              <a:t> </a:t>
            </a:r>
            <a:r>
              <a:rPr sz="1200" dirty="0">
                <a:latin typeface="Times New Roman"/>
                <a:cs typeface="Times New Roman"/>
              </a:rPr>
              <a:t>từ</a:t>
            </a:r>
            <a:r>
              <a:rPr sz="1200" spc="140" dirty="0">
                <a:latin typeface="Times New Roman"/>
                <a:cs typeface="Times New Roman"/>
              </a:rPr>
              <a:t> </a:t>
            </a:r>
            <a:r>
              <a:rPr sz="1200" dirty="0">
                <a:latin typeface="Times New Roman"/>
                <a:cs typeface="Times New Roman"/>
              </a:rPr>
              <a:t>mũi</a:t>
            </a:r>
            <a:r>
              <a:rPr sz="1200" spc="135" dirty="0">
                <a:latin typeface="Times New Roman"/>
                <a:cs typeface="Times New Roman"/>
              </a:rPr>
              <a:t> </a:t>
            </a:r>
            <a:r>
              <a:rPr sz="1200" spc="-20" dirty="0">
                <a:latin typeface="Times New Roman"/>
                <a:cs typeface="Times New Roman"/>
              </a:rPr>
              <a:t>tên </a:t>
            </a:r>
            <a:r>
              <a:rPr sz="1200" dirty="0">
                <a:latin typeface="Times New Roman"/>
                <a:cs typeface="Times New Roman"/>
              </a:rPr>
              <a:t>“OPEN”,</a:t>
            </a:r>
            <a:r>
              <a:rPr sz="1200" spc="170" dirty="0">
                <a:latin typeface="Times New Roman"/>
                <a:cs typeface="Times New Roman"/>
              </a:rPr>
              <a:t>  </a:t>
            </a:r>
            <a:r>
              <a:rPr sz="1200" dirty="0">
                <a:latin typeface="Times New Roman"/>
                <a:cs typeface="Times New Roman"/>
              </a:rPr>
              <a:t>giữ</a:t>
            </a:r>
            <a:r>
              <a:rPr sz="1200" spc="160" dirty="0">
                <a:latin typeface="Times New Roman"/>
                <a:cs typeface="Times New Roman"/>
              </a:rPr>
              <a:t>  </a:t>
            </a:r>
            <a:r>
              <a:rPr sz="1200" spc="-25" dirty="0">
                <a:latin typeface="Times New Roman"/>
                <a:cs typeface="Times New Roman"/>
              </a:rPr>
              <a:t>tay </a:t>
            </a:r>
            <a:r>
              <a:rPr sz="1200" dirty="0">
                <a:latin typeface="Times New Roman"/>
                <a:cs typeface="Times New Roman"/>
              </a:rPr>
              <a:t>cầm</a:t>
            </a:r>
            <a:r>
              <a:rPr sz="1200" spc="10" dirty="0">
                <a:latin typeface="Times New Roman"/>
                <a:cs typeface="Times New Roman"/>
              </a:rPr>
              <a:t> </a:t>
            </a:r>
            <a:r>
              <a:rPr sz="1200" dirty="0">
                <a:latin typeface="Times New Roman"/>
                <a:cs typeface="Times New Roman"/>
              </a:rPr>
              <a:t>và</a:t>
            </a:r>
            <a:r>
              <a:rPr sz="1200" spc="-15" dirty="0">
                <a:latin typeface="Times New Roman"/>
                <a:cs typeface="Times New Roman"/>
              </a:rPr>
              <a:t> </a:t>
            </a:r>
            <a:r>
              <a:rPr sz="1200" dirty="0">
                <a:latin typeface="Times New Roman"/>
                <a:cs typeface="Times New Roman"/>
              </a:rPr>
              <a:t>từ</a:t>
            </a:r>
            <a:r>
              <a:rPr sz="1200" spc="-5" dirty="0">
                <a:latin typeface="Times New Roman"/>
                <a:cs typeface="Times New Roman"/>
              </a:rPr>
              <a:t> </a:t>
            </a:r>
            <a:r>
              <a:rPr sz="1200" dirty="0">
                <a:latin typeface="Times New Roman"/>
                <a:cs typeface="Times New Roman"/>
              </a:rPr>
              <a:t>từ</a:t>
            </a:r>
            <a:r>
              <a:rPr sz="1200" spc="-10" dirty="0">
                <a:latin typeface="Times New Roman"/>
                <a:cs typeface="Times New Roman"/>
              </a:rPr>
              <a:t> </a:t>
            </a:r>
            <a:r>
              <a:rPr sz="1200" dirty="0">
                <a:latin typeface="Times New Roman"/>
                <a:cs typeface="Times New Roman"/>
              </a:rPr>
              <a:t>lấy</a:t>
            </a:r>
            <a:r>
              <a:rPr sz="1200" spc="5" dirty="0">
                <a:latin typeface="Times New Roman"/>
                <a:cs typeface="Times New Roman"/>
              </a:rPr>
              <a:t> </a:t>
            </a:r>
            <a:r>
              <a:rPr sz="1200" spc="-25" dirty="0">
                <a:latin typeface="Times New Roman"/>
                <a:cs typeface="Times New Roman"/>
              </a:rPr>
              <a:t>ra.</a:t>
            </a:r>
            <a:endParaRPr sz="1200">
              <a:latin typeface="Times New Roman"/>
              <a:cs typeface="Times New Roman"/>
            </a:endParaRPr>
          </a:p>
        </p:txBody>
      </p:sp>
      <p:sp>
        <p:nvSpPr>
          <p:cNvPr id="44" name="object 44"/>
          <p:cNvSpPr txBox="1"/>
          <p:nvPr/>
        </p:nvSpPr>
        <p:spPr>
          <a:xfrm>
            <a:off x="8329041" y="5864149"/>
            <a:ext cx="909319"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Rút</a:t>
            </a:r>
            <a:r>
              <a:rPr sz="1200" spc="-10" dirty="0">
                <a:latin typeface="Times New Roman"/>
                <a:cs typeface="Times New Roman"/>
              </a:rPr>
              <a:t> </a:t>
            </a:r>
            <a:r>
              <a:rPr sz="1200" dirty="0">
                <a:latin typeface="Times New Roman"/>
                <a:cs typeface="Times New Roman"/>
              </a:rPr>
              <a:t>thẳng</a:t>
            </a:r>
            <a:r>
              <a:rPr sz="1200" spc="5" dirty="0">
                <a:latin typeface="Times New Roman"/>
                <a:cs typeface="Times New Roman"/>
              </a:rPr>
              <a:t> </a:t>
            </a:r>
            <a:r>
              <a:rPr sz="1200" spc="-20" dirty="0">
                <a:latin typeface="Times New Roman"/>
                <a:cs typeface="Times New Roman"/>
              </a:rPr>
              <a:t>nắp.</a:t>
            </a:r>
            <a:endParaRPr sz="1200">
              <a:latin typeface="Times New Roman"/>
              <a:cs typeface="Times New Roman"/>
            </a:endParaRPr>
          </a:p>
        </p:txBody>
      </p:sp>
      <p:sp>
        <p:nvSpPr>
          <p:cNvPr id="45" name="object 45"/>
          <p:cNvSpPr txBox="1"/>
          <p:nvPr/>
        </p:nvSpPr>
        <p:spPr>
          <a:xfrm>
            <a:off x="9528809" y="5826658"/>
            <a:ext cx="1256030" cy="756920"/>
          </a:xfrm>
          <a:prstGeom prst="rect">
            <a:avLst/>
          </a:prstGeom>
        </p:spPr>
        <p:txBody>
          <a:bodyPr vert="horz" wrap="square" lIns="0" tIns="12700" rIns="0" bIns="0" rtlCol="0">
            <a:spAutoFit/>
          </a:bodyPr>
          <a:lstStyle/>
          <a:p>
            <a:pPr marL="12065" marR="5080" algn="ctr">
              <a:lnSpc>
                <a:spcPct val="100000"/>
              </a:lnSpc>
              <a:spcBef>
                <a:spcPts val="100"/>
              </a:spcBef>
            </a:pPr>
            <a:r>
              <a:rPr sz="1200" dirty="0">
                <a:latin typeface="Times New Roman"/>
                <a:cs typeface="Times New Roman"/>
              </a:rPr>
              <a:t>Giữ</a:t>
            </a:r>
            <a:r>
              <a:rPr sz="1200" spc="-35" dirty="0">
                <a:latin typeface="Times New Roman"/>
                <a:cs typeface="Times New Roman"/>
              </a:rPr>
              <a:t> </a:t>
            </a:r>
            <a:r>
              <a:rPr sz="1200" dirty="0">
                <a:latin typeface="Times New Roman"/>
                <a:cs typeface="Times New Roman"/>
              </a:rPr>
              <a:t>yên</a:t>
            </a:r>
            <a:r>
              <a:rPr sz="1200" spc="20" dirty="0">
                <a:latin typeface="Times New Roman"/>
                <a:cs typeface="Times New Roman"/>
              </a:rPr>
              <a:t> </a:t>
            </a:r>
            <a:r>
              <a:rPr sz="1200" dirty="0">
                <a:latin typeface="Times New Roman"/>
                <a:cs typeface="Times New Roman"/>
              </a:rPr>
              <a:t>que,</a:t>
            </a:r>
            <a:r>
              <a:rPr sz="1200" spc="-5" dirty="0">
                <a:latin typeface="Times New Roman"/>
                <a:cs typeface="Times New Roman"/>
              </a:rPr>
              <a:t> </a:t>
            </a:r>
            <a:r>
              <a:rPr sz="1200" spc="-20" dirty="0">
                <a:latin typeface="Times New Roman"/>
                <a:cs typeface="Times New Roman"/>
              </a:rPr>
              <a:t>thọc </a:t>
            </a:r>
            <a:r>
              <a:rPr sz="1200" dirty="0">
                <a:latin typeface="Times New Roman"/>
                <a:cs typeface="Times New Roman"/>
              </a:rPr>
              <a:t>vào</a:t>
            </a:r>
            <a:r>
              <a:rPr sz="1200" spc="5" dirty="0">
                <a:latin typeface="Times New Roman"/>
                <a:cs typeface="Times New Roman"/>
              </a:rPr>
              <a:t> </a:t>
            </a:r>
            <a:r>
              <a:rPr sz="1200" dirty="0">
                <a:latin typeface="Times New Roman"/>
                <a:cs typeface="Times New Roman"/>
              </a:rPr>
              <a:t>âm</a:t>
            </a:r>
            <a:r>
              <a:rPr sz="1200" spc="5" dirty="0">
                <a:latin typeface="Times New Roman"/>
                <a:cs typeface="Times New Roman"/>
              </a:rPr>
              <a:t> </a:t>
            </a:r>
            <a:r>
              <a:rPr sz="1200" dirty="0">
                <a:latin typeface="Times New Roman"/>
                <a:cs typeface="Times New Roman"/>
              </a:rPr>
              <a:t>đạo</a:t>
            </a:r>
            <a:r>
              <a:rPr sz="1200" spc="-5" dirty="0">
                <a:latin typeface="Times New Roman"/>
                <a:cs typeface="Times New Roman"/>
              </a:rPr>
              <a:t> </a:t>
            </a:r>
            <a:r>
              <a:rPr sz="1200" dirty="0">
                <a:latin typeface="Times New Roman"/>
                <a:cs typeface="Times New Roman"/>
              </a:rPr>
              <a:t>và ấn</a:t>
            </a:r>
            <a:r>
              <a:rPr sz="1200" spc="15" dirty="0">
                <a:latin typeface="Times New Roman"/>
                <a:cs typeface="Times New Roman"/>
              </a:rPr>
              <a:t> </a:t>
            </a:r>
            <a:r>
              <a:rPr sz="1200" spc="-25" dirty="0">
                <a:latin typeface="Times New Roman"/>
                <a:cs typeface="Times New Roman"/>
              </a:rPr>
              <a:t>từ </a:t>
            </a:r>
            <a:r>
              <a:rPr sz="1200" dirty="0">
                <a:latin typeface="Times New Roman"/>
                <a:cs typeface="Times New Roman"/>
              </a:rPr>
              <a:t>từ</a:t>
            </a:r>
            <a:r>
              <a:rPr sz="1200" spc="-20" dirty="0">
                <a:latin typeface="Times New Roman"/>
                <a:cs typeface="Times New Roman"/>
              </a:rPr>
              <a:t> </a:t>
            </a:r>
            <a:r>
              <a:rPr sz="1200" dirty="0">
                <a:latin typeface="Times New Roman"/>
                <a:cs typeface="Times New Roman"/>
              </a:rPr>
              <a:t>piston để</a:t>
            </a:r>
            <a:r>
              <a:rPr sz="1200" spc="5" dirty="0">
                <a:latin typeface="Times New Roman"/>
                <a:cs typeface="Times New Roman"/>
              </a:rPr>
              <a:t> </a:t>
            </a:r>
            <a:r>
              <a:rPr sz="1200" dirty="0">
                <a:latin typeface="Times New Roman"/>
                <a:cs typeface="Times New Roman"/>
              </a:rPr>
              <a:t>đẩy</a:t>
            </a:r>
            <a:r>
              <a:rPr sz="1200" spc="15" dirty="0">
                <a:latin typeface="Times New Roman"/>
                <a:cs typeface="Times New Roman"/>
              </a:rPr>
              <a:t> </a:t>
            </a:r>
            <a:r>
              <a:rPr sz="1200" spc="-25" dirty="0">
                <a:latin typeface="Times New Roman"/>
                <a:cs typeface="Times New Roman"/>
              </a:rPr>
              <a:t>gel </a:t>
            </a:r>
            <a:r>
              <a:rPr sz="1200" dirty="0">
                <a:latin typeface="Times New Roman"/>
                <a:cs typeface="Times New Roman"/>
              </a:rPr>
              <a:t>vào</a:t>
            </a:r>
            <a:r>
              <a:rPr sz="1200" spc="-5" dirty="0">
                <a:latin typeface="Times New Roman"/>
                <a:cs typeface="Times New Roman"/>
              </a:rPr>
              <a:t> </a:t>
            </a:r>
            <a:r>
              <a:rPr sz="1200" spc="-10" dirty="0">
                <a:latin typeface="Times New Roman"/>
                <a:cs typeface="Times New Roman"/>
              </a:rPr>
              <a:t>trong.</a:t>
            </a:r>
            <a:endParaRPr sz="120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50" y="0"/>
            <a:ext cx="12204700" cy="6870700"/>
            <a:chOff x="-6350" y="0"/>
            <a:chExt cx="12204700" cy="6870700"/>
          </a:xfrm>
        </p:grpSpPr>
        <p:sp>
          <p:nvSpPr>
            <p:cNvPr id="3" name="object 3"/>
            <p:cNvSpPr/>
            <p:nvPr/>
          </p:nvSpPr>
          <p:spPr>
            <a:xfrm>
              <a:off x="11549126" y="0"/>
              <a:ext cx="0" cy="6858000"/>
            </a:xfrm>
            <a:custGeom>
              <a:avLst/>
              <a:gdLst/>
              <a:ahLst/>
              <a:cxnLst/>
              <a:rect l="l" t="t" r="r" b="b"/>
              <a:pathLst>
                <a:path h="6858000">
                  <a:moveTo>
                    <a:pt x="0" y="0"/>
                  </a:moveTo>
                  <a:lnTo>
                    <a:pt x="0" y="6857999"/>
                  </a:lnTo>
                </a:path>
              </a:pathLst>
            </a:custGeom>
            <a:ln w="12700">
              <a:solidFill>
                <a:srgbClr val="A6A6A6"/>
              </a:solidFill>
            </a:ln>
          </p:spPr>
          <p:txBody>
            <a:bodyPr wrap="square" lIns="0" tIns="0" rIns="0" bIns="0" rtlCol="0"/>
            <a:lstStyle/>
            <a:p>
              <a:endParaRPr/>
            </a:p>
          </p:txBody>
        </p:sp>
        <p:sp>
          <p:nvSpPr>
            <p:cNvPr id="4" name="object 4"/>
            <p:cNvSpPr/>
            <p:nvPr/>
          </p:nvSpPr>
          <p:spPr>
            <a:xfrm>
              <a:off x="0" y="669670"/>
              <a:ext cx="12192000" cy="0"/>
            </a:xfrm>
            <a:custGeom>
              <a:avLst/>
              <a:gdLst/>
              <a:ahLst/>
              <a:cxnLst/>
              <a:rect l="l" t="t" r="r" b="b"/>
              <a:pathLst>
                <a:path w="12192000">
                  <a:moveTo>
                    <a:pt x="0" y="0"/>
                  </a:moveTo>
                  <a:lnTo>
                    <a:pt x="12192000" y="0"/>
                  </a:lnTo>
                </a:path>
              </a:pathLst>
            </a:custGeom>
            <a:ln w="12700">
              <a:solidFill>
                <a:srgbClr val="BEBEBE"/>
              </a:solidFill>
            </a:ln>
          </p:spPr>
          <p:txBody>
            <a:bodyPr wrap="square" lIns="0" tIns="0" rIns="0" bIns="0" rtlCol="0"/>
            <a:lstStyle/>
            <a:p>
              <a:endParaRPr/>
            </a:p>
          </p:txBody>
        </p:sp>
        <p:sp>
          <p:nvSpPr>
            <p:cNvPr id="5" name="object 5"/>
            <p:cNvSpPr/>
            <p:nvPr/>
          </p:nvSpPr>
          <p:spPr>
            <a:xfrm>
              <a:off x="0" y="6602130"/>
              <a:ext cx="11549380" cy="255904"/>
            </a:xfrm>
            <a:custGeom>
              <a:avLst/>
              <a:gdLst/>
              <a:ahLst/>
              <a:cxnLst/>
              <a:rect l="l" t="t" r="r" b="b"/>
              <a:pathLst>
                <a:path w="11549380" h="255904">
                  <a:moveTo>
                    <a:pt x="11549126" y="0"/>
                  </a:moveTo>
                  <a:lnTo>
                    <a:pt x="0" y="0"/>
                  </a:lnTo>
                  <a:lnTo>
                    <a:pt x="0" y="255866"/>
                  </a:lnTo>
                  <a:lnTo>
                    <a:pt x="11549126" y="255866"/>
                  </a:lnTo>
                  <a:lnTo>
                    <a:pt x="11549126" y="0"/>
                  </a:lnTo>
                  <a:close/>
                </a:path>
              </a:pathLst>
            </a:custGeom>
            <a:solidFill>
              <a:srgbClr val="404040"/>
            </a:solidFill>
          </p:spPr>
          <p:txBody>
            <a:bodyPr wrap="square" lIns="0" tIns="0" rIns="0" bIns="0" rtlCol="0"/>
            <a:lstStyle/>
            <a:p>
              <a:endParaRPr/>
            </a:p>
          </p:txBody>
        </p:sp>
        <p:sp>
          <p:nvSpPr>
            <p:cNvPr id="6" name="object 6"/>
            <p:cNvSpPr/>
            <p:nvPr/>
          </p:nvSpPr>
          <p:spPr>
            <a:xfrm>
              <a:off x="0" y="6602131"/>
              <a:ext cx="11549380" cy="255904"/>
            </a:xfrm>
            <a:custGeom>
              <a:avLst/>
              <a:gdLst/>
              <a:ahLst/>
              <a:cxnLst/>
              <a:rect l="l" t="t" r="r" b="b"/>
              <a:pathLst>
                <a:path w="11549380" h="255904">
                  <a:moveTo>
                    <a:pt x="0" y="255866"/>
                  </a:moveTo>
                  <a:lnTo>
                    <a:pt x="11549126" y="255866"/>
                  </a:lnTo>
                  <a:lnTo>
                    <a:pt x="11549126" y="0"/>
                  </a:lnTo>
                  <a:lnTo>
                    <a:pt x="0" y="0"/>
                  </a:lnTo>
                  <a:lnTo>
                    <a:pt x="0" y="255866"/>
                  </a:lnTo>
                  <a:close/>
                </a:path>
              </a:pathLst>
            </a:custGeom>
            <a:ln w="12699">
              <a:solidFill>
                <a:srgbClr val="404040"/>
              </a:solidFill>
            </a:ln>
          </p:spPr>
          <p:txBody>
            <a:bodyPr wrap="square" lIns="0" tIns="0" rIns="0" bIns="0" rtlCol="0"/>
            <a:lstStyle/>
            <a:p>
              <a:endParaRPr/>
            </a:p>
          </p:txBody>
        </p:sp>
      </p:grpSp>
      <p:sp>
        <p:nvSpPr>
          <p:cNvPr id="7" name="object 7"/>
          <p:cNvSpPr txBox="1"/>
          <p:nvPr/>
        </p:nvSpPr>
        <p:spPr>
          <a:xfrm>
            <a:off x="11757024" y="4840770"/>
            <a:ext cx="224790" cy="1410335"/>
          </a:xfrm>
          <a:prstGeom prst="rect">
            <a:avLst/>
          </a:prstGeom>
        </p:spPr>
        <p:txBody>
          <a:bodyPr vert="vert270" wrap="square" lIns="0" tIns="0" rIns="0" bIns="0" rtlCol="0">
            <a:spAutoFit/>
          </a:bodyPr>
          <a:lstStyle/>
          <a:p>
            <a:pPr marL="12700">
              <a:lnSpc>
                <a:spcPts val="1650"/>
              </a:lnSpc>
            </a:pPr>
            <a:r>
              <a:rPr sz="1400" spc="-75" dirty="0">
                <a:solidFill>
                  <a:srgbClr val="7E7E7E"/>
                </a:solidFill>
                <a:latin typeface="Arial"/>
                <a:cs typeface="Arial"/>
              </a:rPr>
              <a:t>AmabiRis</a:t>
            </a:r>
            <a:r>
              <a:rPr sz="1400" spc="-140" dirty="0">
                <a:solidFill>
                  <a:srgbClr val="7E7E7E"/>
                </a:solidFill>
                <a:latin typeface="Arial"/>
                <a:cs typeface="Arial"/>
              </a:rPr>
              <a:t> </a:t>
            </a:r>
            <a:r>
              <a:rPr sz="1400" spc="-25" dirty="0">
                <a:solidFill>
                  <a:srgbClr val="7E7E7E"/>
                </a:solidFill>
                <a:latin typeface="Arial"/>
                <a:cs typeface="Arial"/>
              </a:rPr>
              <a:t>Platinum</a:t>
            </a:r>
            <a:endParaRPr sz="1400">
              <a:latin typeface="Arial"/>
              <a:cs typeface="Arial"/>
            </a:endParaRPr>
          </a:p>
        </p:txBody>
      </p:sp>
      <p:sp>
        <p:nvSpPr>
          <p:cNvPr id="8" name="object 8"/>
          <p:cNvSpPr txBox="1">
            <a:spLocks noGrp="1"/>
          </p:cNvSpPr>
          <p:nvPr>
            <p:ph type="title"/>
          </p:nvPr>
        </p:nvSpPr>
        <p:spPr>
          <a:xfrm>
            <a:off x="392074" y="147954"/>
            <a:ext cx="1293495" cy="760095"/>
          </a:xfrm>
          <a:prstGeom prst="rect">
            <a:avLst/>
          </a:prstGeom>
        </p:spPr>
        <p:txBody>
          <a:bodyPr vert="horz" wrap="square" lIns="0" tIns="9525" rIns="0" bIns="0" rtlCol="0">
            <a:spAutoFit/>
          </a:bodyPr>
          <a:lstStyle/>
          <a:p>
            <a:pPr marL="12700" marR="5080">
              <a:lnSpc>
                <a:spcPct val="100800"/>
              </a:lnSpc>
              <a:spcBef>
                <a:spcPts val="75"/>
              </a:spcBef>
            </a:pPr>
            <a:r>
              <a:rPr sz="2400" spc="-150" dirty="0">
                <a:solidFill>
                  <a:srgbClr val="7E7E7E"/>
                </a:solidFill>
                <a:latin typeface="Arial"/>
                <a:cs typeface="Arial"/>
              </a:rPr>
              <a:t>AmabiRes </a:t>
            </a:r>
            <a:r>
              <a:rPr sz="2400" spc="-10" dirty="0">
                <a:solidFill>
                  <a:srgbClr val="7E7E7E"/>
                </a:solidFill>
                <a:latin typeface="Arial"/>
                <a:cs typeface="Arial"/>
              </a:rPr>
              <a:t>Platinum</a:t>
            </a:r>
            <a:endParaRPr sz="2400">
              <a:latin typeface="Arial"/>
              <a:cs typeface="Arial"/>
            </a:endParaRPr>
          </a:p>
        </p:txBody>
      </p:sp>
      <p:grpSp>
        <p:nvGrpSpPr>
          <p:cNvPr id="9" name="object 9"/>
          <p:cNvGrpSpPr/>
          <p:nvPr/>
        </p:nvGrpSpPr>
        <p:grpSpPr>
          <a:xfrm>
            <a:off x="478040" y="0"/>
            <a:ext cx="11720830" cy="5834380"/>
            <a:chOff x="478040" y="0"/>
            <a:chExt cx="11720830" cy="5834380"/>
          </a:xfrm>
        </p:grpSpPr>
        <p:sp>
          <p:nvSpPr>
            <p:cNvPr id="10" name="object 10"/>
            <p:cNvSpPr/>
            <p:nvPr/>
          </p:nvSpPr>
          <p:spPr>
            <a:xfrm>
              <a:off x="11553443" y="0"/>
              <a:ext cx="638810" cy="656590"/>
            </a:xfrm>
            <a:custGeom>
              <a:avLst/>
              <a:gdLst/>
              <a:ahLst/>
              <a:cxnLst/>
              <a:rect l="l" t="t" r="r" b="b"/>
              <a:pathLst>
                <a:path w="638809" h="656590">
                  <a:moveTo>
                    <a:pt x="638517" y="0"/>
                  </a:moveTo>
                  <a:lnTo>
                    <a:pt x="0" y="0"/>
                  </a:lnTo>
                  <a:lnTo>
                    <a:pt x="0" y="656513"/>
                  </a:lnTo>
                  <a:lnTo>
                    <a:pt x="638517" y="656513"/>
                  </a:lnTo>
                  <a:lnTo>
                    <a:pt x="638517" y="0"/>
                  </a:lnTo>
                  <a:close/>
                </a:path>
              </a:pathLst>
            </a:custGeom>
            <a:solidFill>
              <a:srgbClr val="5281AC"/>
            </a:solidFill>
          </p:spPr>
          <p:txBody>
            <a:bodyPr wrap="square" lIns="0" tIns="0" rIns="0" bIns="0" rtlCol="0"/>
            <a:lstStyle/>
            <a:p>
              <a:endParaRPr/>
            </a:p>
          </p:txBody>
        </p:sp>
        <p:sp>
          <p:nvSpPr>
            <p:cNvPr id="11" name="object 11"/>
            <p:cNvSpPr/>
            <p:nvPr/>
          </p:nvSpPr>
          <p:spPr>
            <a:xfrm>
              <a:off x="11553443" y="0"/>
              <a:ext cx="638810" cy="656590"/>
            </a:xfrm>
            <a:custGeom>
              <a:avLst/>
              <a:gdLst/>
              <a:ahLst/>
              <a:cxnLst/>
              <a:rect l="l" t="t" r="r" b="b"/>
              <a:pathLst>
                <a:path w="638809" h="656590">
                  <a:moveTo>
                    <a:pt x="638555" y="656463"/>
                  </a:moveTo>
                  <a:lnTo>
                    <a:pt x="0" y="656463"/>
                  </a:lnTo>
                  <a:lnTo>
                    <a:pt x="0" y="0"/>
                  </a:lnTo>
                </a:path>
              </a:pathLst>
            </a:custGeom>
            <a:ln w="12700">
              <a:solidFill>
                <a:srgbClr val="5281AC"/>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478040" y="4831981"/>
              <a:ext cx="1327531" cy="995667"/>
            </a:xfrm>
            <a:prstGeom prst="rect">
              <a:avLst/>
            </a:prstGeom>
          </p:spPr>
        </p:pic>
        <p:pic>
          <p:nvPicPr>
            <p:cNvPr id="13" name="object 13"/>
            <p:cNvPicPr/>
            <p:nvPr/>
          </p:nvPicPr>
          <p:blipFill>
            <a:blip r:embed="rId3" cstate="print"/>
            <a:stretch>
              <a:fillRect/>
            </a:stretch>
          </p:blipFill>
          <p:spPr>
            <a:xfrm>
              <a:off x="2336799" y="4978400"/>
              <a:ext cx="1028700" cy="685800"/>
            </a:xfrm>
            <a:prstGeom prst="rect">
              <a:avLst/>
            </a:prstGeom>
          </p:spPr>
        </p:pic>
        <p:pic>
          <p:nvPicPr>
            <p:cNvPr id="14" name="object 14"/>
            <p:cNvPicPr/>
            <p:nvPr/>
          </p:nvPicPr>
          <p:blipFill>
            <a:blip r:embed="rId4" cstate="print"/>
            <a:stretch>
              <a:fillRect/>
            </a:stretch>
          </p:blipFill>
          <p:spPr>
            <a:xfrm>
              <a:off x="3898138" y="4831981"/>
              <a:ext cx="1327531" cy="995667"/>
            </a:xfrm>
            <a:prstGeom prst="rect">
              <a:avLst/>
            </a:prstGeom>
          </p:spPr>
        </p:pic>
      </p:grpSp>
      <p:sp>
        <p:nvSpPr>
          <p:cNvPr id="15" name="object 15"/>
          <p:cNvSpPr txBox="1"/>
          <p:nvPr/>
        </p:nvSpPr>
        <p:spPr>
          <a:xfrm>
            <a:off x="411886" y="956309"/>
            <a:ext cx="7940040" cy="2599055"/>
          </a:xfrm>
          <a:prstGeom prst="rect">
            <a:avLst/>
          </a:prstGeom>
        </p:spPr>
        <p:txBody>
          <a:bodyPr vert="horz" wrap="square" lIns="0" tIns="13335" rIns="0" bIns="0" rtlCol="0">
            <a:spAutoFit/>
          </a:bodyPr>
          <a:lstStyle/>
          <a:p>
            <a:pPr marL="130810" algn="ctr">
              <a:lnSpc>
                <a:spcPct val="100000"/>
              </a:lnSpc>
              <a:spcBef>
                <a:spcPts val="105"/>
              </a:spcBef>
            </a:pPr>
            <a:r>
              <a:rPr sz="2000" b="1" dirty="0">
                <a:latin typeface="Times New Roman"/>
                <a:cs typeface="Times New Roman"/>
              </a:rPr>
              <a:t>Hấp</a:t>
            </a:r>
            <a:r>
              <a:rPr sz="2000" b="1" spc="-35" dirty="0">
                <a:latin typeface="Times New Roman"/>
                <a:cs typeface="Times New Roman"/>
              </a:rPr>
              <a:t> </a:t>
            </a:r>
            <a:r>
              <a:rPr sz="2000" b="1" dirty="0">
                <a:latin typeface="Times New Roman"/>
                <a:cs typeface="Times New Roman"/>
              </a:rPr>
              <a:t>thu</a:t>
            </a:r>
            <a:r>
              <a:rPr sz="2000" b="1" spc="-35" dirty="0">
                <a:latin typeface="Times New Roman"/>
                <a:cs typeface="Times New Roman"/>
              </a:rPr>
              <a:t> </a:t>
            </a:r>
            <a:r>
              <a:rPr sz="2000" b="1" dirty="0">
                <a:latin typeface="Times New Roman"/>
                <a:cs typeface="Times New Roman"/>
              </a:rPr>
              <a:t>dịch</a:t>
            </a:r>
            <a:r>
              <a:rPr sz="2000" b="1" spc="-20" dirty="0">
                <a:latin typeface="Times New Roman"/>
                <a:cs typeface="Times New Roman"/>
              </a:rPr>
              <a:t> </a:t>
            </a:r>
            <a:r>
              <a:rPr sz="2000" b="1" dirty="0">
                <a:latin typeface="Times New Roman"/>
                <a:cs typeface="Times New Roman"/>
              </a:rPr>
              <a:t>dưỡng</a:t>
            </a:r>
            <a:r>
              <a:rPr sz="2000" b="1" spc="-5" dirty="0">
                <a:latin typeface="Times New Roman"/>
                <a:cs typeface="Times New Roman"/>
              </a:rPr>
              <a:t> </a:t>
            </a:r>
            <a:r>
              <a:rPr sz="2000" b="1" dirty="0">
                <a:latin typeface="Times New Roman"/>
                <a:cs typeface="Times New Roman"/>
              </a:rPr>
              <a:t>tế</a:t>
            </a:r>
            <a:r>
              <a:rPr sz="2000" b="1" spc="-30" dirty="0">
                <a:latin typeface="Times New Roman"/>
                <a:cs typeface="Times New Roman"/>
              </a:rPr>
              <a:t> </a:t>
            </a:r>
            <a:r>
              <a:rPr sz="2000" b="1" dirty="0">
                <a:latin typeface="Times New Roman"/>
                <a:cs typeface="Times New Roman"/>
              </a:rPr>
              <a:t>bào</a:t>
            </a:r>
            <a:r>
              <a:rPr sz="2000" b="1" spc="-20" dirty="0">
                <a:latin typeface="Times New Roman"/>
                <a:cs typeface="Times New Roman"/>
              </a:rPr>
              <a:t> </a:t>
            </a:r>
            <a:r>
              <a:rPr sz="2000" b="1" dirty="0">
                <a:latin typeface="Times New Roman"/>
                <a:cs typeface="Times New Roman"/>
              </a:rPr>
              <a:t>gốc</a:t>
            </a:r>
            <a:r>
              <a:rPr sz="2000" b="1" spc="-30" dirty="0">
                <a:latin typeface="Times New Roman"/>
                <a:cs typeface="Times New Roman"/>
              </a:rPr>
              <a:t> </a:t>
            </a:r>
            <a:r>
              <a:rPr sz="2000" b="1" dirty="0">
                <a:latin typeface="Times New Roman"/>
                <a:cs typeface="Times New Roman"/>
              </a:rPr>
              <a:t>từ</a:t>
            </a:r>
            <a:r>
              <a:rPr sz="2000" b="1" spc="-30" dirty="0">
                <a:latin typeface="Times New Roman"/>
                <a:cs typeface="Times New Roman"/>
              </a:rPr>
              <a:t> </a:t>
            </a:r>
            <a:r>
              <a:rPr sz="2000" b="1" dirty="0">
                <a:latin typeface="Times New Roman"/>
                <a:cs typeface="Times New Roman"/>
              </a:rPr>
              <a:t>dây</a:t>
            </a:r>
            <a:r>
              <a:rPr sz="2000" b="1" spc="-20" dirty="0">
                <a:latin typeface="Times New Roman"/>
                <a:cs typeface="Times New Roman"/>
              </a:rPr>
              <a:t> </a:t>
            </a:r>
            <a:r>
              <a:rPr sz="2000" b="1" dirty="0">
                <a:latin typeface="Times New Roman"/>
                <a:cs typeface="Times New Roman"/>
              </a:rPr>
              <a:t>rốn</a:t>
            </a:r>
            <a:r>
              <a:rPr sz="2000" b="1" spc="-20" dirty="0">
                <a:latin typeface="Times New Roman"/>
                <a:cs typeface="Times New Roman"/>
              </a:rPr>
              <a:t> </a:t>
            </a:r>
            <a:r>
              <a:rPr sz="2000" b="1" dirty="0">
                <a:latin typeface="Times New Roman"/>
                <a:cs typeface="Times New Roman"/>
              </a:rPr>
              <a:t>người</a:t>
            </a:r>
            <a:r>
              <a:rPr sz="2000" b="1" spc="-30" dirty="0">
                <a:latin typeface="Times New Roman"/>
                <a:cs typeface="Times New Roman"/>
              </a:rPr>
              <a:t> </a:t>
            </a:r>
            <a:r>
              <a:rPr sz="2000" b="1" dirty="0">
                <a:latin typeface="Times New Roman"/>
                <a:cs typeface="Times New Roman"/>
              </a:rPr>
              <a:t>thông</a:t>
            </a:r>
            <a:r>
              <a:rPr sz="2000" b="1" spc="-35" dirty="0">
                <a:latin typeface="Times New Roman"/>
                <a:cs typeface="Times New Roman"/>
              </a:rPr>
              <a:t> </a:t>
            </a:r>
            <a:r>
              <a:rPr sz="2000" b="1" dirty="0">
                <a:latin typeface="Times New Roman"/>
                <a:cs typeface="Times New Roman"/>
              </a:rPr>
              <a:t>qua</a:t>
            </a:r>
            <a:r>
              <a:rPr sz="2000" b="1" spc="-25" dirty="0">
                <a:latin typeface="Times New Roman"/>
                <a:cs typeface="Times New Roman"/>
              </a:rPr>
              <a:t> </a:t>
            </a:r>
            <a:r>
              <a:rPr sz="2000" b="1" dirty="0">
                <a:latin typeface="Times New Roman"/>
                <a:cs typeface="Times New Roman"/>
              </a:rPr>
              <a:t>đường</a:t>
            </a:r>
            <a:r>
              <a:rPr sz="2000" b="1" spc="-10" dirty="0">
                <a:latin typeface="Times New Roman"/>
                <a:cs typeface="Times New Roman"/>
              </a:rPr>
              <a:t> </a:t>
            </a:r>
            <a:r>
              <a:rPr sz="2000" b="1" dirty="0">
                <a:latin typeface="Times New Roman"/>
                <a:cs typeface="Times New Roman"/>
              </a:rPr>
              <a:t>da</a:t>
            </a:r>
            <a:r>
              <a:rPr sz="2000" b="1" spc="-5" dirty="0">
                <a:latin typeface="Times New Roman"/>
                <a:cs typeface="Times New Roman"/>
              </a:rPr>
              <a:t> </a:t>
            </a:r>
            <a:r>
              <a:rPr sz="2000" b="1" spc="-25" dirty="0">
                <a:latin typeface="Times New Roman"/>
                <a:cs typeface="Times New Roman"/>
              </a:rPr>
              <a:t>từ</a:t>
            </a:r>
            <a:endParaRPr sz="2000">
              <a:latin typeface="Times New Roman"/>
              <a:cs typeface="Times New Roman"/>
            </a:endParaRPr>
          </a:p>
          <a:p>
            <a:pPr marL="137160" algn="ctr">
              <a:lnSpc>
                <a:spcPct val="100000"/>
              </a:lnSpc>
            </a:pPr>
            <a:r>
              <a:rPr sz="2000" b="1" dirty="0">
                <a:latin typeface="Times New Roman"/>
                <a:cs typeface="Times New Roman"/>
              </a:rPr>
              <a:t>âm</a:t>
            </a:r>
            <a:r>
              <a:rPr sz="2000" b="1" spc="-40" dirty="0">
                <a:latin typeface="Times New Roman"/>
                <a:cs typeface="Times New Roman"/>
              </a:rPr>
              <a:t> </a:t>
            </a:r>
            <a:r>
              <a:rPr sz="2000" b="1" spc="-25" dirty="0">
                <a:latin typeface="Times New Roman"/>
                <a:cs typeface="Times New Roman"/>
              </a:rPr>
              <a:t>đạo</a:t>
            </a:r>
            <a:endParaRPr sz="2000">
              <a:latin typeface="Times New Roman"/>
              <a:cs typeface="Times New Roman"/>
            </a:endParaRPr>
          </a:p>
          <a:p>
            <a:pPr>
              <a:lnSpc>
                <a:spcPct val="100000"/>
              </a:lnSpc>
              <a:spcBef>
                <a:spcPts val="40"/>
              </a:spcBef>
            </a:pPr>
            <a:endParaRPr sz="1850">
              <a:latin typeface="Times New Roman"/>
              <a:cs typeface="Times New Roman"/>
            </a:endParaRPr>
          </a:p>
          <a:p>
            <a:pPr marL="12700">
              <a:lnSpc>
                <a:spcPct val="100000"/>
              </a:lnSpc>
            </a:pPr>
            <a:r>
              <a:rPr sz="1800" b="1" dirty="0">
                <a:latin typeface="Times New Roman"/>
                <a:cs typeface="Times New Roman"/>
              </a:rPr>
              <a:t>Dịch</a:t>
            </a:r>
            <a:r>
              <a:rPr sz="1800" b="1" spc="-35" dirty="0">
                <a:latin typeface="Times New Roman"/>
                <a:cs typeface="Times New Roman"/>
              </a:rPr>
              <a:t> </a:t>
            </a:r>
            <a:r>
              <a:rPr sz="1800" b="1" dirty="0">
                <a:latin typeface="Times New Roman"/>
                <a:cs typeface="Times New Roman"/>
              </a:rPr>
              <a:t>dưỡng</a:t>
            </a:r>
            <a:r>
              <a:rPr sz="1800" b="1" spc="-20" dirty="0">
                <a:latin typeface="Times New Roman"/>
                <a:cs typeface="Times New Roman"/>
              </a:rPr>
              <a:t> </a:t>
            </a:r>
            <a:r>
              <a:rPr sz="1800" b="1" dirty="0">
                <a:latin typeface="Times New Roman"/>
                <a:cs typeface="Times New Roman"/>
              </a:rPr>
              <a:t>nuôi</a:t>
            </a:r>
            <a:r>
              <a:rPr sz="1800" b="1" spc="-15" dirty="0">
                <a:latin typeface="Times New Roman"/>
                <a:cs typeface="Times New Roman"/>
              </a:rPr>
              <a:t> </a:t>
            </a:r>
            <a:r>
              <a:rPr sz="1800" b="1" dirty="0">
                <a:latin typeface="Times New Roman"/>
                <a:cs typeface="Times New Roman"/>
              </a:rPr>
              <a:t>cấy</a:t>
            </a:r>
            <a:r>
              <a:rPr sz="1800" b="1" spc="-10" dirty="0">
                <a:latin typeface="Times New Roman"/>
                <a:cs typeface="Times New Roman"/>
              </a:rPr>
              <a:t> </a:t>
            </a:r>
            <a:r>
              <a:rPr sz="1800" b="1" dirty="0">
                <a:latin typeface="Times New Roman"/>
                <a:cs typeface="Times New Roman"/>
              </a:rPr>
              <a:t>tế</a:t>
            </a:r>
            <a:r>
              <a:rPr sz="1800" b="1" spc="-15" dirty="0">
                <a:latin typeface="Times New Roman"/>
                <a:cs typeface="Times New Roman"/>
              </a:rPr>
              <a:t> </a:t>
            </a:r>
            <a:r>
              <a:rPr sz="1800" b="1" dirty="0">
                <a:latin typeface="Times New Roman"/>
                <a:cs typeface="Times New Roman"/>
              </a:rPr>
              <a:t>bào</a:t>
            </a:r>
            <a:r>
              <a:rPr sz="1800" b="1" spc="-15" dirty="0">
                <a:latin typeface="Times New Roman"/>
                <a:cs typeface="Times New Roman"/>
              </a:rPr>
              <a:t> </a:t>
            </a:r>
            <a:r>
              <a:rPr sz="1800" b="1" dirty="0">
                <a:latin typeface="Times New Roman"/>
                <a:cs typeface="Times New Roman"/>
              </a:rPr>
              <a:t>gốc</a:t>
            </a:r>
            <a:r>
              <a:rPr sz="1800" b="1" spc="-10" dirty="0">
                <a:latin typeface="Times New Roman"/>
                <a:cs typeface="Times New Roman"/>
              </a:rPr>
              <a:t> </a:t>
            </a:r>
            <a:r>
              <a:rPr sz="1800" b="1" dirty="0">
                <a:latin typeface="Times New Roman"/>
                <a:cs typeface="Times New Roman"/>
              </a:rPr>
              <a:t>từ</a:t>
            </a:r>
            <a:r>
              <a:rPr sz="1800" b="1" spc="-25" dirty="0">
                <a:latin typeface="Times New Roman"/>
                <a:cs typeface="Times New Roman"/>
              </a:rPr>
              <a:t> </a:t>
            </a:r>
            <a:r>
              <a:rPr sz="1800" b="1" dirty="0">
                <a:latin typeface="Times New Roman"/>
                <a:cs typeface="Times New Roman"/>
              </a:rPr>
              <a:t>dây</a:t>
            </a:r>
            <a:r>
              <a:rPr sz="1800" b="1" spc="-20" dirty="0">
                <a:latin typeface="Times New Roman"/>
                <a:cs typeface="Times New Roman"/>
              </a:rPr>
              <a:t> </a:t>
            </a:r>
            <a:r>
              <a:rPr sz="1800" b="1" dirty="0">
                <a:latin typeface="Times New Roman"/>
                <a:cs typeface="Times New Roman"/>
              </a:rPr>
              <a:t>rốn</a:t>
            </a:r>
            <a:r>
              <a:rPr sz="1800" b="1" spc="-30" dirty="0">
                <a:latin typeface="Times New Roman"/>
                <a:cs typeface="Times New Roman"/>
              </a:rPr>
              <a:t> </a:t>
            </a:r>
            <a:r>
              <a:rPr sz="1800" b="1" dirty="0">
                <a:latin typeface="Times New Roman"/>
                <a:cs typeface="Times New Roman"/>
              </a:rPr>
              <a:t>người</a:t>
            </a:r>
            <a:r>
              <a:rPr sz="1800" b="1" spc="-10" dirty="0">
                <a:latin typeface="Times New Roman"/>
                <a:cs typeface="Times New Roman"/>
              </a:rPr>
              <a:t> </a:t>
            </a:r>
            <a:r>
              <a:rPr sz="1800" b="1" dirty="0">
                <a:latin typeface="Times New Roman"/>
                <a:cs typeface="Times New Roman"/>
              </a:rPr>
              <a:t>của</a:t>
            </a:r>
            <a:r>
              <a:rPr sz="1800" b="1" spc="-15" dirty="0">
                <a:latin typeface="Times New Roman"/>
                <a:cs typeface="Times New Roman"/>
              </a:rPr>
              <a:t> </a:t>
            </a:r>
            <a:r>
              <a:rPr sz="1800" b="1" dirty="0">
                <a:latin typeface="Times New Roman"/>
                <a:cs typeface="Times New Roman"/>
              </a:rPr>
              <a:t>công</a:t>
            </a:r>
            <a:r>
              <a:rPr sz="1800" b="1" spc="-15" dirty="0">
                <a:latin typeface="Times New Roman"/>
                <a:cs typeface="Times New Roman"/>
              </a:rPr>
              <a:t> </a:t>
            </a:r>
            <a:r>
              <a:rPr sz="1800" b="1" dirty="0">
                <a:latin typeface="Times New Roman"/>
                <a:cs typeface="Times New Roman"/>
              </a:rPr>
              <a:t>ty</a:t>
            </a:r>
            <a:r>
              <a:rPr sz="1800" b="1" spc="-15" dirty="0">
                <a:latin typeface="Times New Roman"/>
                <a:cs typeface="Times New Roman"/>
              </a:rPr>
              <a:t> </a:t>
            </a:r>
            <a:r>
              <a:rPr sz="1800" b="1" spc="-25" dirty="0">
                <a:latin typeface="Times New Roman"/>
                <a:cs typeface="Times New Roman"/>
              </a:rPr>
              <a:t>JBP</a:t>
            </a:r>
            <a:endParaRPr sz="1800">
              <a:latin typeface="Times New Roman"/>
              <a:cs typeface="Times New Roman"/>
            </a:endParaRPr>
          </a:p>
          <a:p>
            <a:pPr>
              <a:lnSpc>
                <a:spcPct val="100000"/>
              </a:lnSpc>
              <a:spcBef>
                <a:spcPts val="20"/>
              </a:spcBef>
            </a:pPr>
            <a:endParaRPr sz="2250">
              <a:latin typeface="Times New Roman"/>
              <a:cs typeface="Times New Roman"/>
            </a:endParaRPr>
          </a:p>
          <a:p>
            <a:pPr marL="12700" marR="1844039">
              <a:lnSpc>
                <a:spcPct val="101400"/>
              </a:lnSpc>
            </a:pPr>
            <a:r>
              <a:rPr sz="1400" dirty="0">
                <a:latin typeface="Times New Roman"/>
                <a:cs typeface="Times New Roman"/>
              </a:rPr>
              <a:t>Dịch</a:t>
            </a:r>
            <a:r>
              <a:rPr sz="1400" spc="-10" dirty="0">
                <a:latin typeface="Times New Roman"/>
                <a:cs typeface="Times New Roman"/>
              </a:rPr>
              <a:t> </a:t>
            </a:r>
            <a:r>
              <a:rPr sz="1400" dirty="0">
                <a:latin typeface="Times New Roman"/>
                <a:cs typeface="Times New Roman"/>
              </a:rPr>
              <a:t>dưỡng</a:t>
            </a:r>
            <a:r>
              <a:rPr sz="1400" spc="-25" dirty="0">
                <a:latin typeface="Times New Roman"/>
                <a:cs typeface="Times New Roman"/>
              </a:rPr>
              <a:t> </a:t>
            </a:r>
            <a:r>
              <a:rPr sz="1400" dirty="0">
                <a:latin typeface="Times New Roman"/>
                <a:cs typeface="Times New Roman"/>
              </a:rPr>
              <a:t>tế</a:t>
            </a:r>
            <a:r>
              <a:rPr sz="1400" spc="-10" dirty="0">
                <a:latin typeface="Times New Roman"/>
                <a:cs typeface="Times New Roman"/>
              </a:rPr>
              <a:t> </a:t>
            </a:r>
            <a:r>
              <a:rPr sz="1400" dirty="0">
                <a:latin typeface="Times New Roman"/>
                <a:cs typeface="Times New Roman"/>
              </a:rPr>
              <a:t>bào</a:t>
            </a:r>
            <a:r>
              <a:rPr sz="1400" spc="-15" dirty="0">
                <a:latin typeface="Times New Roman"/>
                <a:cs typeface="Times New Roman"/>
              </a:rPr>
              <a:t> </a:t>
            </a:r>
            <a:r>
              <a:rPr sz="1400" dirty="0">
                <a:latin typeface="Times New Roman"/>
                <a:cs typeface="Times New Roman"/>
              </a:rPr>
              <a:t>gốc</a:t>
            </a:r>
            <a:r>
              <a:rPr sz="1400" spc="-15" dirty="0">
                <a:latin typeface="Times New Roman"/>
                <a:cs typeface="Times New Roman"/>
              </a:rPr>
              <a:t> </a:t>
            </a:r>
            <a:r>
              <a:rPr sz="1400" dirty="0">
                <a:latin typeface="Times New Roman"/>
                <a:cs typeface="Times New Roman"/>
              </a:rPr>
              <a:t>từ</a:t>
            </a:r>
            <a:r>
              <a:rPr sz="1400" spc="-5" dirty="0">
                <a:latin typeface="Times New Roman"/>
                <a:cs typeface="Times New Roman"/>
              </a:rPr>
              <a:t> </a:t>
            </a:r>
            <a:r>
              <a:rPr sz="1400" dirty="0">
                <a:latin typeface="Times New Roman"/>
                <a:cs typeface="Times New Roman"/>
              </a:rPr>
              <a:t>dây</a:t>
            </a:r>
            <a:r>
              <a:rPr sz="1400" spc="-20" dirty="0">
                <a:latin typeface="Times New Roman"/>
                <a:cs typeface="Times New Roman"/>
              </a:rPr>
              <a:t> </a:t>
            </a:r>
            <a:r>
              <a:rPr sz="1400" dirty="0">
                <a:latin typeface="Times New Roman"/>
                <a:cs typeface="Times New Roman"/>
              </a:rPr>
              <a:t>rốn</a:t>
            </a:r>
            <a:r>
              <a:rPr sz="1400" spc="-20" dirty="0">
                <a:latin typeface="Times New Roman"/>
                <a:cs typeface="Times New Roman"/>
              </a:rPr>
              <a:t> </a:t>
            </a:r>
            <a:r>
              <a:rPr sz="1400" dirty="0">
                <a:latin typeface="Times New Roman"/>
                <a:cs typeface="Times New Roman"/>
              </a:rPr>
              <a:t>người</a:t>
            </a:r>
            <a:r>
              <a:rPr sz="1400" spc="-15" dirty="0">
                <a:latin typeface="Times New Roman"/>
                <a:cs typeface="Times New Roman"/>
              </a:rPr>
              <a:t> </a:t>
            </a:r>
            <a:r>
              <a:rPr sz="1400" dirty="0">
                <a:latin typeface="Times New Roman"/>
                <a:cs typeface="Times New Roman"/>
              </a:rPr>
              <a:t>được</a:t>
            </a:r>
            <a:r>
              <a:rPr sz="1400" spc="-5" dirty="0">
                <a:latin typeface="Times New Roman"/>
                <a:cs typeface="Times New Roman"/>
              </a:rPr>
              <a:t> </a:t>
            </a:r>
            <a:r>
              <a:rPr sz="1400" dirty="0">
                <a:latin typeface="Times New Roman"/>
                <a:cs typeface="Times New Roman"/>
              </a:rPr>
              <a:t>nuôi</a:t>
            </a:r>
            <a:r>
              <a:rPr sz="1400" spc="-40" dirty="0">
                <a:latin typeface="Times New Roman"/>
                <a:cs typeface="Times New Roman"/>
              </a:rPr>
              <a:t> </a:t>
            </a:r>
            <a:r>
              <a:rPr sz="1400" dirty="0">
                <a:latin typeface="Times New Roman"/>
                <a:cs typeface="Times New Roman"/>
              </a:rPr>
              <a:t>cấy dưới</a:t>
            </a:r>
            <a:r>
              <a:rPr sz="1400" spc="-25" dirty="0">
                <a:latin typeface="Times New Roman"/>
                <a:cs typeface="Times New Roman"/>
              </a:rPr>
              <a:t> </a:t>
            </a:r>
            <a:r>
              <a:rPr sz="1400" dirty="0">
                <a:latin typeface="Times New Roman"/>
                <a:cs typeface="Times New Roman"/>
              </a:rPr>
              <a:t>sự kiểm</a:t>
            </a:r>
            <a:r>
              <a:rPr sz="1400" spc="-20" dirty="0">
                <a:latin typeface="Times New Roman"/>
                <a:cs typeface="Times New Roman"/>
              </a:rPr>
              <a:t> </a:t>
            </a:r>
            <a:r>
              <a:rPr sz="1400" dirty="0">
                <a:latin typeface="Times New Roman"/>
                <a:cs typeface="Times New Roman"/>
              </a:rPr>
              <a:t>soát</a:t>
            </a:r>
            <a:r>
              <a:rPr sz="1400" spc="-35" dirty="0">
                <a:latin typeface="Times New Roman"/>
                <a:cs typeface="Times New Roman"/>
              </a:rPr>
              <a:t> </a:t>
            </a:r>
            <a:r>
              <a:rPr sz="1400" dirty="0">
                <a:latin typeface="Times New Roman"/>
                <a:cs typeface="Times New Roman"/>
              </a:rPr>
              <a:t>chặt</a:t>
            </a:r>
            <a:r>
              <a:rPr sz="1400" spc="-10" dirty="0">
                <a:latin typeface="Times New Roman"/>
                <a:cs typeface="Times New Roman"/>
              </a:rPr>
              <a:t> </a:t>
            </a:r>
            <a:r>
              <a:rPr sz="1400" dirty="0">
                <a:latin typeface="Times New Roman"/>
                <a:cs typeface="Times New Roman"/>
              </a:rPr>
              <a:t>chẽ</a:t>
            </a:r>
            <a:r>
              <a:rPr sz="1400" spc="-5" dirty="0">
                <a:latin typeface="Times New Roman"/>
                <a:cs typeface="Times New Roman"/>
              </a:rPr>
              <a:t> </a:t>
            </a:r>
            <a:r>
              <a:rPr sz="1400" spc="-25" dirty="0">
                <a:latin typeface="Times New Roman"/>
                <a:cs typeface="Times New Roman"/>
              </a:rPr>
              <a:t>tại </a:t>
            </a:r>
            <a:r>
              <a:rPr sz="1400" dirty="0">
                <a:latin typeface="Times New Roman"/>
                <a:cs typeface="Times New Roman"/>
              </a:rPr>
              <a:t>Nhật</a:t>
            </a:r>
            <a:r>
              <a:rPr sz="1400" spc="-25" dirty="0">
                <a:latin typeface="Times New Roman"/>
                <a:cs typeface="Times New Roman"/>
              </a:rPr>
              <a:t> </a:t>
            </a:r>
            <a:r>
              <a:rPr sz="1400" spc="-20" dirty="0">
                <a:latin typeface="Times New Roman"/>
                <a:cs typeface="Times New Roman"/>
              </a:rPr>
              <a:t>Bản.</a:t>
            </a:r>
            <a:endParaRPr sz="1400">
              <a:latin typeface="Times New Roman"/>
              <a:cs typeface="Times New Roman"/>
            </a:endParaRPr>
          </a:p>
          <a:p>
            <a:pPr>
              <a:lnSpc>
                <a:spcPct val="100000"/>
              </a:lnSpc>
              <a:spcBef>
                <a:spcPts val="5"/>
              </a:spcBef>
            </a:pPr>
            <a:endParaRPr sz="1500">
              <a:latin typeface="Times New Roman"/>
              <a:cs typeface="Times New Roman"/>
            </a:endParaRPr>
          </a:p>
          <a:p>
            <a:pPr marL="12700">
              <a:lnSpc>
                <a:spcPct val="100000"/>
              </a:lnSpc>
            </a:pPr>
            <a:r>
              <a:rPr sz="1400" dirty="0">
                <a:latin typeface="Times New Roman"/>
                <a:cs typeface="Times New Roman"/>
              </a:rPr>
              <a:t>Trong</a:t>
            </a:r>
            <a:r>
              <a:rPr sz="1400" spc="-45" dirty="0">
                <a:latin typeface="Times New Roman"/>
                <a:cs typeface="Times New Roman"/>
              </a:rPr>
              <a:t> </a:t>
            </a:r>
            <a:r>
              <a:rPr sz="1400" dirty="0">
                <a:latin typeface="Times New Roman"/>
                <a:cs typeface="Times New Roman"/>
              </a:rPr>
              <a:t>các</a:t>
            </a:r>
            <a:r>
              <a:rPr sz="1400" spc="-10" dirty="0">
                <a:latin typeface="Times New Roman"/>
                <a:cs typeface="Times New Roman"/>
              </a:rPr>
              <a:t> </a:t>
            </a:r>
            <a:r>
              <a:rPr sz="1400" dirty="0">
                <a:latin typeface="Times New Roman"/>
                <a:cs typeface="Times New Roman"/>
              </a:rPr>
              <a:t>loại</a:t>
            </a:r>
            <a:r>
              <a:rPr sz="1400" spc="-35" dirty="0">
                <a:latin typeface="Times New Roman"/>
                <a:cs typeface="Times New Roman"/>
              </a:rPr>
              <a:t> </a:t>
            </a:r>
            <a:r>
              <a:rPr sz="1400" dirty="0">
                <a:latin typeface="Times New Roman"/>
                <a:cs typeface="Times New Roman"/>
              </a:rPr>
              <a:t>dịch</a:t>
            </a:r>
            <a:r>
              <a:rPr sz="1400" spc="-20" dirty="0">
                <a:latin typeface="Times New Roman"/>
                <a:cs typeface="Times New Roman"/>
              </a:rPr>
              <a:t> </a:t>
            </a:r>
            <a:r>
              <a:rPr sz="1400" dirty="0">
                <a:latin typeface="Times New Roman"/>
                <a:cs typeface="Times New Roman"/>
              </a:rPr>
              <a:t>dưỡng,</a:t>
            </a:r>
            <a:r>
              <a:rPr sz="1400" spc="-45" dirty="0">
                <a:latin typeface="Times New Roman"/>
                <a:cs typeface="Times New Roman"/>
              </a:rPr>
              <a:t> </a:t>
            </a:r>
            <a:r>
              <a:rPr sz="1400" dirty="0">
                <a:latin typeface="Times New Roman"/>
                <a:cs typeface="Times New Roman"/>
              </a:rPr>
              <a:t>có</a:t>
            </a:r>
            <a:r>
              <a:rPr sz="1400" spc="-15" dirty="0">
                <a:latin typeface="Times New Roman"/>
                <a:cs typeface="Times New Roman"/>
              </a:rPr>
              <a:t> </a:t>
            </a:r>
            <a:r>
              <a:rPr sz="1400" dirty="0">
                <a:latin typeface="Times New Roman"/>
                <a:cs typeface="Times New Roman"/>
              </a:rPr>
              <a:t>loại</a:t>
            </a:r>
            <a:r>
              <a:rPr sz="1400" spc="-25" dirty="0">
                <a:latin typeface="Times New Roman"/>
                <a:cs typeface="Times New Roman"/>
              </a:rPr>
              <a:t> </a:t>
            </a:r>
            <a:r>
              <a:rPr sz="1400" dirty="0">
                <a:latin typeface="Times New Roman"/>
                <a:cs typeface="Times New Roman"/>
              </a:rPr>
              <a:t>từ</a:t>
            </a:r>
            <a:r>
              <a:rPr sz="1400" spc="-20" dirty="0">
                <a:latin typeface="Times New Roman"/>
                <a:cs typeface="Times New Roman"/>
              </a:rPr>
              <a:t> </a:t>
            </a:r>
            <a:r>
              <a:rPr sz="1400" dirty="0">
                <a:latin typeface="Times New Roman"/>
                <a:cs typeface="Times New Roman"/>
              </a:rPr>
              <a:t>tế</a:t>
            </a:r>
            <a:r>
              <a:rPr sz="1400" spc="-20" dirty="0">
                <a:latin typeface="Times New Roman"/>
                <a:cs typeface="Times New Roman"/>
              </a:rPr>
              <a:t> </a:t>
            </a:r>
            <a:r>
              <a:rPr sz="1400" dirty="0">
                <a:latin typeface="Times New Roman"/>
                <a:cs typeface="Times New Roman"/>
              </a:rPr>
              <a:t>bào</a:t>
            </a:r>
            <a:r>
              <a:rPr sz="1400" spc="-25" dirty="0">
                <a:latin typeface="Times New Roman"/>
                <a:cs typeface="Times New Roman"/>
              </a:rPr>
              <a:t> </a:t>
            </a:r>
            <a:r>
              <a:rPr sz="1400" dirty="0">
                <a:latin typeface="Times New Roman"/>
                <a:cs typeface="Times New Roman"/>
              </a:rPr>
              <a:t>gốc</a:t>
            </a:r>
            <a:r>
              <a:rPr sz="1400" spc="-35" dirty="0">
                <a:latin typeface="Times New Roman"/>
                <a:cs typeface="Times New Roman"/>
              </a:rPr>
              <a:t> </a:t>
            </a:r>
            <a:r>
              <a:rPr sz="1400" dirty="0">
                <a:latin typeface="Times New Roman"/>
                <a:cs typeface="Times New Roman"/>
              </a:rPr>
              <a:t>mỡ</a:t>
            </a:r>
            <a:r>
              <a:rPr sz="1400" spc="-5" dirty="0">
                <a:latin typeface="Times New Roman"/>
                <a:cs typeface="Times New Roman"/>
              </a:rPr>
              <a:t> </a:t>
            </a:r>
            <a:r>
              <a:rPr sz="1400" dirty="0">
                <a:latin typeface="Times New Roman"/>
                <a:cs typeface="Times New Roman"/>
              </a:rPr>
              <a:t>trung</a:t>
            </a:r>
            <a:r>
              <a:rPr sz="1400" spc="-35" dirty="0">
                <a:latin typeface="Times New Roman"/>
                <a:cs typeface="Times New Roman"/>
              </a:rPr>
              <a:t> </a:t>
            </a:r>
            <a:r>
              <a:rPr sz="1400" dirty="0">
                <a:latin typeface="Times New Roman"/>
                <a:cs typeface="Times New Roman"/>
              </a:rPr>
              <a:t>mô, loại</a:t>
            </a:r>
            <a:r>
              <a:rPr sz="1400" spc="-40" dirty="0">
                <a:latin typeface="Times New Roman"/>
                <a:cs typeface="Times New Roman"/>
              </a:rPr>
              <a:t> </a:t>
            </a:r>
            <a:r>
              <a:rPr sz="1400" dirty="0">
                <a:latin typeface="Times New Roman"/>
                <a:cs typeface="Times New Roman"/>
              </a:rPr>
              <a:t>từ</a:t>
            </a:r>
            <a:r>
              <a:rPr sz="1400" spc="-25" dirty="0">
                <a:latin typeface="Times New Roman"/>
                <a:cs typeface="Times New Roman"/>
              </a:rPr>
              <a:t> </a:t>
            </a:r>
            <a:r>
              <a:rPr sz="1400" dirty="0">
                <a:latin typeface="Times New Roman"/>
                <a:cs typeface="Times New Roman"/>
              </a:rPr>
              <a:t>tuỷ</a:t>
            </a:r>
            <a:r>
              <a:rPr sz="1400" spc="-25" dirty="0">
                <a:latin typeface="Times New Roman"/>
                <a:cs typeface="Times New Roman"/>
              </a:rPr>
              <a:t> </a:t>
            </a:r>
            <a:r>
              <a:rPr sz="1400" dirty="0">
                <a:latin typeface="Times New Roman"/>
                <a:cs typeface="Times New Roman"/>
              </a:rPr>
              <a:t>răng,</a:t>
            </a:r>
            <a:r>
              <a:rPr sz="1400" spc="-35" dirty="0">
                <a:latin typeface="Times New Roman"/>
                <a:cs typeface="Times New Roman"/>
              </a:rPr>
              <a:t> </a:t>
            </a:r>
            <a:r>
              <a:rPr sz="1400" dirty="0">
                <a:latin typeface="Times New Roman"/>
                <a:cs typeface="Times New Roman"/>
              </a:rPr>
              <a:t>loại</a:t>
            </a:r>
            <a:r>
              <a:rPr sz="1400" spc="-35" dirty="0">
                <a:latin typeface="Times New Roman"/>
                <a:cs typeface="Times New Roman"/>
              </a:rPr>
              <a:t> </a:t>
            </a:r>
            <a:r>
              <a:rPr sz="1400" spc="-25" dirty="0">
                <a:latin typeface="Times New Roman"/>
                <a:cs typeface="Times New Roman"/>
              </a:rPr>
              <a:t>từ</a:t>
            </a:r>
            <a:endParaRPr sz="1400">
              <a:latin typeface="Times New Roman"/>
              <a:cs typeface="Times New Roman"/>
            </a:endParaRPr>
          </a:p>
          <a:p>
            <a:pPr marL="12700">
              <a:lnSpc>
                <a:spcPct val="100000"/>
              </a:lnSpc>
              <a:spcBef>
                <a:spcPts val="25"/>
              </a:spcBef>
            </a:pPr>
            <a:r>
              <a:rPr sz="1400" dirty="0">
                <a:latin typeface="Times New Roman"/>
                <a:cs typeface="Times New Roman"/>
              </a:rPr>
              <a:t>xương,</a:t>
            </a:r>
            <a:r>
              <a:rPr sz="1400" spc="-25" dirty="0">
                <a:latin typeface="Times New Roman"/>
                <a:cs typeface="Times New Roman"/>
              </a:rPr>
              <a:t> </a:t>
            </a:r>
            <a:r>
              <a:rPr sz="1400" dirty="0">
                <a:latin typeface="Times New Roman"/>
                <a:cs typeface="Times New Roman"/>
              </a:rPr>
              <a:t>từ</a:t>
            </a:r>
            <a:r>
              <a:rPr sz="1400" spc="-20" dirty="0">
                <a:latin typeface="Times New Roman"/>
                <a:cs typeface="Times New Roman"/>
              </a:rPr>
              <a:t> </a:t>
            </a:r>
            <a:r>
              <a:rPr sz="1400" dirty="0">
                <a:latin typeface="Times New Roman"/>
                <a:cs typeface="Times New Roman"/>
              </a:rPr>
              <a:t>nhau</a:t>
            </a:r>
            <a:r>
              <a:rPr sz="1400" spc="-20" dirty="0">
                <a:latin typeface="Times New Roman"/>
                <a:cs typeface="Times New Roman"/>
              </a:rPr>
              <a:t> </a:t>
            </a:r>
            <a:r>
              <a:rPr sz="1400" dirty="0">
                <a:latin typeface="Times New Roman"/>
                <a:cs typeface="Times New Roman"/>
              </a:rPr>
              <a:t>thai</a:t>
            </a:r>
            <a:r>
              <a:rPr sz="1400" spc="-20" dirty="0">
                <a:latin typeface="Times New Roman"/>
                <a:cs typeface="Times New Roman"/>
              </a:rPr>
              <a:t> </a:t>
            </a:r>
            <a:r>
              <a:rPr sz="1400" dirty="0">
                <a:latin typeface="Times New Roman"/>
                <a:cs typeface="Times New Roman"/>
              </a:rPr>
              <a:t>(dây</a:t>
            </a:r>
            <a:r>
              <a:rPr sz="1400" spc="-20" dirty="0">
                <a:latin typeface="Times New Roman"/>
                <a:cs typeface="Times New Roman"/>
              </a:rPr>
              <a:t> </a:t>
            </a:r>
            <a:r>
              <a:rPr sz="1400" dirty="0">
                <a:latin typeface="Times New Roman"/>
                <a:cs typeface="Times New Roman"/>
              </a:rPr>
              <a:t>rốn).</a:t>
            </a:r>
            <a:r>
              <a:rPr sz="1400" spc="-30" dirty="0">
                <a:latin typeface="Times New Roman"/>
                <a:cs typeface="Times New Roman"/>
              </a:rPr>
              <a:t> </a:t>
            </a:r>
            <a:r>
              <a:rPr sz="1400" dirty="0">
                <a:latin typeface="Times New Roman"/>
                <a:cs typeface="Times New Roman"/>
              </a:rPr>
              <a:t>Loại</a:t>
            </a:r>
            <a:r>
              <a:rPr sz="1400" spc="-20" dirty="0">
                <a:latin typeface="Times New Roman"/>
                <a:cs typeface="Times New Roman"/>
              </a:rPr>
              <a:t> </a:t>
            </a:r>
            <a:r>
              <a:rPr sz="1400" dirty="0">
                <a:latin typeface="Times New Roman"/>
                <a:cs typeface="Times New Roman"/>
              </a:rPr>
              <a:t>có</a:t>
            </a:r>
            <a:r>
              <a:rPr sz="1400" spc="-10" dirty="0">
                <a:latin typeface="Times New Roman"/>
                <a:cs typeface="Times New Roman"/>
              </a:rPr>
              <a:t> </a:t>
            </a:r>
            <a:r>
              <a:rPr sz="1400" dirty="0">
                <a:latin typeface="Times New Roman"/>
                <a:cs typeface="Times New Roman"/>
              </a:rPr>
              <a:t>nguồn</a:t>
            </a:r>
            <a:r>
              <a:rPr sz="1400" spc="-30" dirty="0">
                <a:latin typeface="Times New Roman"/>
                <a:cs typeface="Times New Roman"/>
              </a:rPr>
              <a:t> </a:t>
            </a:r>
            <a:r>
              <a:rPr sz="1400" dirty="0">
                <a:latin typeface="Times New Roman"/>
                <a:cs typeface="Times New Roman"/>
              </a:rPr>
              <a:t>gốc</a:t>
            </a:r>
            <a:r>
              <a:rPr sz="1400" spc="-15" dirty="0">
                <a:latin typeface="Times New Roman"/>
                <a:cs typeface="Times New Roman"/>
              </a:rPr>
              <a:t> </a:t>
            </a:r>
            <a:r>
              <a:rPr sz="1400" dirty="0">
                <a:latin typeface="Times New Roman"/>
                <a:cs typeface="Times New Roman"/>
              </a:rPr>
              <a:t>từ</a:t>
            </a:r>
            <a:r>
              <a:rPr sz="1400" spc="-10" dirty="0">
                <a:latin typeface="Times New Roman"/>
                <a:cs typeface="Times New Roman"/>
              </a:rPr>
              <a:t> </a:t>
            </a:r>
            <a:r>
              <a:rPr sz="1400" dirty="0">
                <a:latin typeface="Times New Roman"/>
                <a:cs typeface="Times New Roman"/>
              </a:rPr>
              <a:t>nhau</a:t>
            </a:r>
            <a:r>
              <a:rPr sz="1400" spc="-20" dirty="0">
                <a:latin typeface="Times New Roman"/>
                <a:cs typeface="Times New Roman"/>
              </a:rPr>
              <a:t> </a:t>
            </a:r>
            <a:r>
              <a:rPr sz="1400" dirty="0">
                <a:latin typeface="Times New Roman"/>
                <a:cs typeface="Times New Roman"/>
              </a:rPr>
              <a:t>thai</a:t>
            </a:r>
            <a:r>
              <a:rPr sz="1400" spc="-30" dirty="0">
                <a:latin typeface="Times New Roman"/>
                <a:cs typeface="Times New Roman"/>
              </a:rPr>
              <a:t> </a:t>
            </a:r>
            <a:r>
              <a:rPr sz="1400" dirty="0">
                <a:latin typeface="Times New Roman"/>
                <a:cs typeface="Times New Roman"/>
              </a:rPr>
              <a:t>(dây</a:t>
            </a:r>
            <a:r>
              <a:rPr sz="1400" spc="-20" dirty="0">
                <a:latin typeface="Times New Roman"/>
                <a:cs typeface="Times New Roman"/>
              </a:rPr>
              <a:t> </a:t>
            </a:r>
            <a:r>
              <a:rPr sz="1400" dirty="0">
                <a:latin typeface="Times New Roman"/>
                <a:cs typeface="Times New Roman"/>
              </a:rPr>
              <a:t>rốn)</a:t>
            </a:r>
            <a:r>
              <a:rPr sz="1400" spc="-35" dirty="0">
                <a:latin typeface="Times New Roman"/>
                <a:cs typeface="Times New Roman"/>
              </a:rPr>
              <a:t> </a:t>
            </a:r>
            <a:r>
              <a:rPr sz="1400" dirty="0">
                <a:latin typeface="Times New Roman"/>
                <a:cs typeface="Times New Roman"/>
              </a:rPr>
              <a:t>được đánh</a:t>
            </a:r>
            <a:r>
              <a:rPr sz="1400" spc="-30" dirty="0">
                <a:latin typeface="Times New Roman"/>
                <a:cs typeface="Times New Roman"/>
              </a:rPr>
              <a:t> </a:t>
            </a:r>
            <a:r>
              <a:rPr sz="1400" dirty="0">
                <a:latin typeface="Times New Roman"/>
                <a:cs typeface="Times New Roman"/>
              </a:rPr>
              <a:t>giá</a:t>
            </a:r>
            <a:r>
              <a:rPr sz="1400" spc="-5" dirty="0">
                <a:latin typeface="Times New Roman"/>
                <a:cs typeface="Times New Roman"/>
              </a:rPr>
              <a:t> </a:t>
            </a:r>
            <a:r>
              <a:rPr sz="1400" spc="-25" dirty="0">
                <a:latin typeface="Times New Roman"/>
                <a:cs typeface="Times New Roman"/>
              </a:rPr>
              <a:t>là</a:t>
            </a:r>
            <a:endParaRPr sz="1400">
              <a:latin typeface="Times New Roman"/>
              <a:cs typeface="Times New Roman"/>
            </a:endParaRPr>
          </a:p>
        </p:txBody>
      </p:sp>
      <p:sp>
        <p:nvSpPr>
          <p:cNvPr id="16" name="object 16"/>
          <p:cNvSpPr txBox="1"/>
          <p:nvPr/>
        </p:nvSpPr>
        <p:spPr>
          <a:xfrm>
            <a:off x="411886" y="3512565"/>
            <a:ext cx="229870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có</a:t>
            </a:r>
            <a:r>
              <a:rPr sz="1400" spc="-10" dirty="0">
                <a:latin typeface="Times New Roman"/>
                <a:cs typeface="Times New Roman"/>
              </a:rPr>
              <a:t> </a:t>
            </a:r>
            <a:r>
              <a:rPr sz="1400" dirty="0">
                <a:latin typeface="Times New Roman"/>
                <a:cs typeface="Times New Roman"/>
              </a:rPr>
              <a:t>khả</a:t>
            </a:r>
            <a:r>
              <a:rPr sz="1400" spc="-10" dirty="0">
                <a:latin typeface="Times New Roman"/>
                <a:cs typeface="Times New Roman"/>
              </a:rPr>
              <a:t> </a:t>
            </a:r>
            <a:r>
              <a:rPr sz="1400" dirty="0">
                <a:latin typeface="Times New Roman"/>
                <a:cs typeface="Times New Roman"/>
              </a:rPr>
              <a:t>năng</a:t>
            </a:r>
            <a:r>
              <a:rPr sz="1400" spc="-25" dirty="0">
                <a:latin typeface="Times New Roman"/>
                <a:cs typeface="Times New Roman"/>
              </a:rPr>
              <a:t> </a:t>
            </a:r>
            <a:r>
              <a:rPr sz="1400" dirty="0">
                <a:latin typeface="Times New Roman"/>
                <a:cs typeface="Times New Roman"/>
              </a:rPr>
              <a:t>tái</a:t>
            </a:r>
            <a:r>
              <a:rPr sz="1400" spc="-20" dirty="0">
                <a:latin typeface="Times New Roman"/>
                <a:cs typeface="Times New Roman"/>
              </a:rPr>
              <a:t> </a:t>
            </a:r>
            <a:r>
              <a:rPr sz="1400" dirty="0">
                <a:latin typeface="Times New Roman"/>
                <a:cs typeface="Times New Roman"/>
              </a:rPr>
              <a:t>tạo</a:t>
            </a:r>
            <a:r>
              <a:rPr sz="1400" spc="-5" dirty="0">
                <a:latin typeface="Times New Roman"/>
                <a:cs typeface="Times New Roman"/>
              </a:rPr>
              <a:t> </a:t>
            </a:r>
            <a:r>
              <a:rPr sz="1400" dirty="0">
                <a:latin typeface="Times New Roman"/>
                <a:cs typeface="Times New Roman"/>
              </a:rPr>
              <a:t>đặc</a:t>
            </a:r>
            <a:r>
              <a:rPr sz="1400" spc="-10" dirty="0">
                <a:latin typeface="Times New Roman"/>
                <a:cs typeface="Times New Roman"/>
              </a:rPr>
              <a:t> </a:t>
            </a:r>
            <a:r>
              <a:rPr sz="1400" dirty="0">
                <a:latin typeface="Times New Roman"/>
                <a:cs typeface="Times New Roman"/>
              </a:rPr>
              <a:t>biệt</a:t>
            </a:r>
            <a:r>
              <a:rPr sz="1400" spc="-10" dirty="0">
                <a:latin typeface="Times New Roman"/>
                <a:cs typeface="Times New Roman"/>
              </a:rPr>
              <a:t> </a:t>
            </a:r>
            <a:r>
              <a:rPr sz="1400" spc="-20" dirty="0">
                <a:latin typeface="Times New Roman"/>
                <a:cs typeface="Times New Roman"/>
              </a:rPr>
              <a:t>cao.</a:t>
            </a:r>
            <a:endParaRPr sz="1400">
              <a:latin typeface="Times New Roman"/>
              <a:cs typeface="Times New Roman"/>
            </a:endParaRPr>
          </a:p>
        </p:txBody>
      </p:sp>
      <p:sp>
        <p:nvSpPr>
          <p:cNvPr id="17" name="object 17"/>
          <p:cNvSpPr txBox="1"/>
          <p:nvPr/>
        </p:nvSpPr>
        <p:spPr>
          <a:xfrm>
            <a:off x="411886" y="3944492"/>
            <a:ext cx="605472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AmabiRes</a:t>
            </a:r>
            <a:r>
              <a:rPr sz="1400" spc="5" dirty="0">
                <a:latin typeface="Times New Roman"/>
                <a:cs typeface="Times New Roman"/>
              </a:rPr>
              <a:t> </a:t>
            </a:r>
            <a:r>
              <a:rPr sz="1400" dirty="0">
                <a:latin typeface="Times New Roman"/>
                <a:cs typeface="Times New Roman"/>
              </a:rPr>
              <a:t>Platinum</a:t>
            </a:r>
            <a:r>
              <a:rPr sz="1400" spc="-40" dirty="0">
                <a:latin typeface="Times New Roman"/>
                <a:cs typeface="Times New Roman"/>
              </a:rPr>
              <a:t> </a:t>
            </a:r>
            <a:r>
              <a:rPr sz="1400" dirty="0">
                <a:latin typeface="Times New Roman"/>
                <a:cs typeface="Times New Roman"/>
              </a:rPr>
              <a:t>là sản</a:t>
            </a:r>
            <a:r>
              <a:rPr sz="1400" spc="-10" dirty="0">
                <a:latin typeface="Times New Roman"/>
                <a:cs typeface="Times New Roman"/>
              </a:rPr>
              <a:t> </a:t>
            </a:r>
            <a:r>
              <a:rPr sz="1400" dirty="0">
                <a:latin typeface="Times New Roman"/>
                <a:cs typeface="Times New Roman"/>
              </a:rPr>
              <a:t>phẩm</a:t>
            </a:r>
            <a:r>
              <a:rPr sz="1400" spc="-40" dirty="0">
                <a:latin typeface="Times New Roman"/>
                <a:cs typeface="Times New Roman"/>
              </a:rPr>
              <a:t> </a:t>
            </a:r>
            <a:r>
              <a:rPr sz="1400" dirty="0">
                <a:latin typeface="Times New Roman"/>
                <a:cs typeface="Times New Roman"/>
              </a:rPr>
              <a:t>chứa</a:t>
            </a:r>
            <a:r>
              <a:rPr sz="1400" spc="5" dirty="0">
                <a:latin typeface="Times New Roman"/>
                <a:cs typeface="Times New Roman"/>
              </a:rPr>
              <a:t> </a:t>
            </a:r>
            <a:r>
              <a:rPr sz="1400" dirty="0">
                <a:latin typeface="Times New Roman"/>
                <a:cs typeface="Times New Roman"/>
              </a:rPr>
              <a:t>nồng</a:t>
            </a:r>
            <a:r>
              <a:rPr sz="1400" spc="-30" dirty="0">
                <a:latin typeface="Times New Roman"/>
                <a:cs typeface="Times New Roman"/>
              </a:rPr>
              <a:t> </a:t>
            </a:r>
            <a:r>
              <a:rPr sz="1400" dirty="0">
                <a:latin typeface="Times New Roman"/>
                <a:cs typeface="Times New Roman"/>
              </a:rPr>
              <a:t>độ</a:t>
            </a:r>
            <a:r>
              <a:rPr sz="1400" spc="-25" dirty="0">
                <a:latin typeface="Times New Roman"/>
                <a:cs typeface="Times New Roman"/>
              </a:rPr>
              <a:t> </a:t>
            </a:r>
            <a:r>
              <a:rPr sz="1400" dirty="0">
                <a:latin typeface="Times New Roman"/>
                <a:cs typeface="Times New Roman"/>
              </a:rPr>
              <a:t>cao dịch</a:t>
            </a:r>
            <a:r>
              <a:rPr sz="1400" spc="-25" dirty="0">
                <a:latin typeface="Times New Roman"/>
                <a:cs typeface="Times New Roman"/>
              </a:rPr>
              <a:t> </a:t>
            </a:r>
            <a:r>
              <a:rPr sz="1400" dirty="0">
                <a:latin typeface="Times New Roman"/>
                <a:cs typeface="Times New Roman"/>
              </a:rPr>
              <a:t>dưỡng</a:t>
            </a:r>
            <a:r>
              <a:rPr sz="1400" spc="-25" dirty="0">
                <a:latin typeface="Times New Roman"/>
                <a:cs typeface="Times New Roman"/>
              </a:rPr>
              <a:t> </a:t>
            </a:r>
            <a:r>
              <a:rPr sz="1400" dirty="0">
                <a:latin typeface="Times New Roman"/>
                <a:cs typeface="Times New Roman"/>
              </a:rPr>
              <a:t>tế</a:t>
            </a:r>
            <a:r>
              <a:rPr sz="1400" spc="-15" dirty="0">
                <a:latin typeface="Times New Roman"/>
                <a:cs typeface="Times New Roman"/>
              </a:rPr>
              <a:t> </a:t>
            </a:r>
            <a:r>
              <a:rPr sz="1400" dirty="0">
                <a:latin typeface="Times New Roman"/>
                <a:cs typeface="Times New Roman"/>
              </a:rPr>
              <a:t>bào</a:t>
            </a:r>
            <a:r>
              <a:rPr sz="1400" spc="-25" dirty="0">
                <a:latin typeface="Times New Roman"/>
                <a:cs typeface="Times New Roman"/>
              </a:rPr>
              <a:t> </a:t>
            </a:r>
            <a:r>
              <a:rPr sz="1400" dirty="0">
                <a:latin typeface="Times New Roman"/>
                <a:cs typeface="Times New Roman"/>
              </a:rPr>
              <a:t>gốc</a:t>
            </a:r>
            <a:r>
              <a:rPr sz="1400" spc="-15" dirty="0">
                <a:latin typeface="Times New Roman"/>
                <a:cs typeface="Times New Roman"/>
              </a:rPr>
              <a:t> </a:t>
            </a:r>
            <a:r>
              <a:rPr sz="1400" dirty="0">
                <a:latin typeface="Times New Roman"/>
                <a:cs typeface="Times New Roman"/>
              </a:rPr>
              <a:t>từ</a:t>
            </a:r>
            <a:r>
              <a:rPr sz="1400" spc="-15" dirty="0">
                <a:latin typeface="Times New Roman"/>
                <a:cs typeface="Times New Roman"/>
              </a:rPr>
              <a:t> </a:t>
            </a:r>
            <a:r>
              <a:rPr sz="1400" dirty="0">
                <a:latin typeface="Times New Roman"/>
                <a:cs typeface="Times New Roman"/>
              </a:rPr>
              <a:t>dây</a:t>
            </a:r>
            <a:r>
              <a:rPr sz="1400" spc="-10" dirty="0">
                <a:latin typeface="Times New Roman"/>
                <a:cs typeface="Times New Roman"/>
              </a:rPr>
              <a:t> </a:t>
            </a:r>
            <a:r>
              <a:rPr sz="1400" spc="-25" dirty="0">
                <a:latin typeface="Times New Roman"/>
                <a:cs typeface="Times New Roman"/>
              </a:rPr>
              <a:t>rốn</a:t>
            </a:r>
            <a:endParaRPr sz="1400">
              <a:latin typeface="Times New Roman"/>
              <a:cs typeface="Times New Roman"/>
            </a:endParaRPr>
          </a:p>
        </p:txBody>
      </p:sp>
      <p:sp>
        <p:nvSpPr>
          <p:cNvPr id="18" name="object 18"/>
          <p:cNvSpPr txBox="1"/>
          <p:nvPr/>
        </p:nvSpPr>
        <p:spPr>
          <a:xfrm>
            <a:off x="411886" y="4147261"/>
            <a:ext cx="1664970"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người</a:t>
            </a:r>
            <a:r>
              <a:rPr sz="1400" spc="-30" dirty="0">
                <a:latin typeface="Times New Roman"/>
                <a:cs typeface="Times New Roman"/>
              </a:rPr>
              <a:t> </a:t>
            </a:r>
            <a:r>
              <a:rPr sz="1400" dirty="0">
                <a:latin typeface="Times New Roman"/>
                <a:cs typeface="Times New Roman"/>
              </a:rPr>
              <a:t>do</a:t>
            </a:r>
            <a:r>
              <a:rPr sz="1400" spc="-20" dirty="0">
                <a:latin typeface="Times New Roman"/>
                <a:cs typeface="Times New Roman"/>
              </a:rPr>
              <a:t> </a:t>
            </a:r>
            <a:r>
              <a:rPr sz="1400" dirty="0">
                <a:latin typeface="Times New Roman"/>
                <a:cs typeface="Times New Roman"/>
              </a:rPr>
              <a:t>JBP</a:t>
            </a:r>
            <a:r>
              <a:rPr sz="1400" spc="-75" dirty="0">
                <a:latin typeface="Times New Roman"/>
                <a:cs typeface="Times New Roman"/>
              </a:rPr>
              <a:t> </a:t>
            </a:r>
            <a:r>
              <a:rPr sz="1400" dirty="0">
                <a:latin typeface="Times New Roman"/>
                <a:cs typeface="Times New Roman"/>
              </a:rPr>
              <a:t>sản </a:t>
            </a:r>
            <a:r>
              <a:rPr sz="1400" spc="-20" dirty="0">
                <a:latin typeface="Times New Roman"/>
                <a:cs typeface="Times New Roman"/>
              </a:rPr>
              <a:t>xuất.</a:t>
            </a:r>
            <a:endParaRPr sz="1400">
              <a:latin typeface="Times New Roman"/>
              <a:cs typeface="Times New Roman"/>
            </a:endParaRPr>
          </a:p>
        </p:txBody>
      </p:sp>
      <p:sp>
        <p:nvSpPr>
          <p:cNvPr id="19" name="object 19"/>
          <p:cNvSpPr txBox="1"/>
          <p:nvPr/>
        </p:nvSpPr>
        <p:spPr>
          <a:xfrm>
            <a:off x="807212" y="4540961"/>
            <a:ext cx="676275" cy="240029"/>
          </a:xfrm>
          <a:prstGeom prst="rect">
            <a:avLst/>
          </a:prstGeom>
        </p:spPr>
        <p:txBody>
          <a:bodyPr vert="horz" wrap="square" lIns="0" tIns="13335" rIns="0" bIns="0" rtlCol="0">
            <a:spAutoFit/>
          </a:bodyPr>
          <a:lstStyle/>
          <a:p>
            <a:pPr marL="12700">
              <a:lnSpc>
                <a:spcPct val="100000"/>
              </a:lnSpc>
              <a:spcBef>
                <a:spcPts val="105"/>
              </a:spcBef>
            </a:pPr>
            <a:r>
              <a:rPr sz="1400" i="1" dirty="0">
                <a:latin typeface="Times New Roman"/>
                <a:cs typeface="Times New Roman"/>
              </a:rPr>
              <a:t>Thu</a:t>
            </a:r>
            <a:r>
              <a:rPr sz="1400" i="1" spc="-20" dirty="0">
                <a:latin typeface="Times New Roman"/>
                <a:cs typeface="Times New Roman"/>
              </a:rPr>
              <a:t> </a:t>
            </a:r>
            <a:r>
              <a:rPr sz="1400" i="1" spc="-25" dirty="0">
                <a:latin typeface="Times New Roman"/>
                <a:cs typeface="Times New Roman"/>
              </a:rPr>
              <a:t>TBG</a:t>
            </a:r>
            <a:endParaRPr sz="1400">
              <a:latin typeface="Times New Roman"/>
              <a:cs typeface="Times New Roman"/>
            </a:endParaRPr>
          </a:p>
        </p:txBody>
      </p:sp>
      <p:sp>
        <p:nvSpPr>
          <p:cNvPr id="20" name="object 20"/>
          <p:cNvSpPr txBox="1"/>
          <p:nvPr/>
        </p:nvSpPr>
        <p:spPr>
          <a:xfrm>
            <a:off x="2535173" y="4547107"/>
            <a:ext cx="564515" cy="386715"/>
          </a:xfrm>
          <a:prstGeom prst="rect">
            <a:avLst/>
          </a:prstGeom>
        </p:spPr>
        <p:txBody>
          <a:bodyPr vert="horz" wrap="square" lIns="0" tIns="22860" rIns="0" bIns="0" rtlCol="0">
            <a:spAutoFit/>
          </a:bodyPr>
          <a:lstStyle/>
          <a:p>
            <a:pPr marL="143510" marR="5080" indent="-131445">
              <a:lnSpc>
                <a:spcPts val="1400"/>
              </a:lnSpc>
              <a:spcBef>
                <a:spcPts val="180"/>
              </a:spcBef>
            </a:pPr>
            <a:r>
              <a:rPr sz="1200" i="1" dirty="0">
                <a:latin typeface="Times New Roman"/>
                <a:cs typeface="Times New Roman"/>
              </a:rPr>
              <a:t>Nuôi</a:t>
            </a:r>
            <a:r>
              <a:rPr sz="1200" i="1" spc="-15" dirty="0">
                <a:latin typeface="Times New Roman"/>
                <a:cs typeface="Times New Roman"/>
              </a:rPr>
              <a:t> </a:t>
            </a:r>
            <a:r>
              <a:rPr sz="1200" i="1" spc="-30" dirty="0">
                <a:latin typeface="Times New Roman"/>
                <a:cs typeface="Times New Roman"/>
              </a:rPr>
              <a:t>cấy </a:t>
            </a:r>
            <a:r>
              <a:rPr sz="1200" i="1" spc="-25" dirty="0">
                <a:latin typeface="Times New Roman"/>
                <a:cs typeface="Times New Roman"/>
              </a:rPr>
              <a:t>TBG</a:t>
            </a:r>
            <a:endParaRPr sz="1200">
              <a:latin typeface="Times New Roman"/>
              <a:cs typeface="Times New Roman"/>
            </a:endParaRPr>
          </a:p>
        </p:txBody>
      </p:sp>
      <p:sp>
        <p:nvSpPr>
          <p:cNvPr id="21" name="object 21"/>
          <p:cNvSpPr txBox="1"/>
          <p:nvPr/>
        </p:nvSpPr>
        <p:spPr>
          <a:xfrm>
            <a:off x="3957573" y="4555617"/>
            <a:ext cx="1183640" cy="208279"/>
          </a:xfrm>
          <a:prstGeom prst="rect">
            <a:avLst/>
          </a:prstGeom>
        </p:spPr>
        <p:txBody>
          <a:bodyPr vert="horz" wrap="square" lIns="0" tIns="12700" rIns="0" bIns="0" rtlCol="0">
            <a:spAutoFit/>
          </a:bodyPr>
          <a:lstStyle/>
          <a:p>
            <a:pPr marL="12700">
              <a:lnSpc>
                <a:spcPct val="100000"/>
              </a:lnSpc>
              <a:spcBef>
                <a:spcPts val="100"/>
              </a:spcBef>
            </a:pPr>
            <a:r>
              <a:rPr sz="1200" i="1" dirty="0">
                <a:latin typeface="Times New Roman"/>
                <a:cs typeface="Times New Roman"/>
              </a:rPr>
              <a:t>Chiết</a:t>
            </a:r>
            <a:r>
              <a:rPr sz="1200" i="1" spc="-5" dirty="0">
                <a:latin typeface="Times New Roman"/>
                <a:cs typeface="Times New Roman"/>
              </a:rPr>
              <a:t> </a:t>
            </a:r>
            <a:r>
              <a:rPr sz="1200" i="1" dirty="0">
                <a:latin typeface="Times New Roman"/>
                <a:cs typeface="Times New Roman"/>
              </a:rPr>
              <a:t>xuất</a:t>
            </a:r>
            <a:r>
              <a:rPr sz="1200" i="1" spc="10" dirty="0">
                <a:latin typeface="Times New Roman"/>
                <a:cs typeface="Times New Roman"/>
              </a:rPr>
              <a:t> </a:t>
            </a:r>
            <a:r>
              <a:rPr sz="1200" i="1" dirty="0">
                <a:latin typeface="Times New Roman"/>
                <a:cs typeface="Times New Roman"/>
              </a:rPr>
              <a:t>dịch</a:t>
            </a:r>
            <a:r>
              <a:rPr sz="1200" i="1" spc="10" dirty="0">
                <a:latin typeface="Times New Roman"/>
                <a:cs typeface="Times New Roman"/>
              </a:rPr>
              <a:t> </a:t>
            </a:r>
            <a:r>
              <a:rPr sz="1200" i="1" spc="-25" dirty="0">
                <a:latin typeface="Times New Roman"/>
                <a:cs typeface="Times New Roman"/>
              </a:rPr>
              <a:t>nổi</a:t>
            </a:r>
            <a:endParaRPr sz="1200">
              <a:latin typeface="Times New Roman"/>
              <a:cs typeface="Times New Roman"/>
            </a:endParaRPr>
          </a:p>
        </p:txBody>
      </p:sp>
      <p:grpSp>
        <p:nvGrpSpPr>
          <p:cNvPr id="22" name="object 22"/>
          <p:cNvGrpSpPr/>
          <p:nvPr/>
        </p:nvGrpSpPr>
        <p:grpSpPr>
          <a:xfrm>
            <a:off x="6629527" y="952500"/>
            <a:ext cx="5050790" cy="3131185"/>
            <a:chOff x="6629527" y="952500"/>
            <a:chExt cx="5050790" cy="3131185"/>
          </a:xfrm>
        </p:grpSpPr>
        <p:sp>
          <p:nvSpPr>
            <p:cNvPr id="23" name="object 23"/>
            <p:cNvSpPr/>
            <p:nvPr/>
          </p:nvSpPr>
          <p:spPr>
            <a:xfrm>
              <a:off x="6639052" y="4074032"/>
              <a:ext cx="5031740" cy="0"/>
            </a:xfrm>
            <a:custGeom>
              <a:avLst/>
              <a:gdLst/>
              <a:ahLst/>
              <a:cxnLst/>
              <a:rect l="l" t="t" r="r" b="b"/>
              <a:pathLst>
                <a:path w="5031740">
                  <a:moveTo>
                    <a:pt x="0" y="0"/>
                  </a:moveTo>
                  <a:lnTo>
                    <a:pt x="5031358" y="0"/>
                  </a:lnTo>
                </a:path>
              </a:pathLst>
            </a:custGeom>
            <a:ln w="19050">
              <a:solidFill>
                <a:srgbClr val="FFFFFF"/>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8978900" y="952500"/>
              <a:ext cx="1841500" cy="2286000"/>
            </a:xfrm>
            <a:prstGeom prst="rect">
              <a:avLst/>
            </a:prstGeom>
          </p:spPr>
        </p:pic>
      </p:grpSp>
      <p:sp>
        <p:nvSpPr>
          <p:cNvPr id="25" name="object 25"/>
          <p:cNvSpPr txBox="1"/>
          <p:nvPr/>
        </p:nvSpPr>
        <p:spPr>
          <a:xfrm>
            <a:off x="6713981" y="3639692"/>
            <a:ext cx="4582160"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Tỷ</a:t>
            </a:r>
            <a:r>
              <a:rPr sz="1600" b="1" spc="-40" dirty="0">
                <a:latin typeface="Times New Roman"/>
                <a:cs typeface="Times New Roman"/>
              </a:rPr>
              <a:t> </a:t>
            </a:r>
            <a:r>
              <a:rPr sz="1600" b="1" dirty="0">
                <a:latin typeface="Times New Roman"/>
                <a:cs typeface="Times New Roman"/>
              </a:rPr>
              <a:t>lệ</a:t>
            </a:r>
            <a:r>
              <a:rPr sz="1600" b="1" spc="-30" dirty="0">
                <a:latin typeface="Times New Roman"/>
                <a:cs typeface="Times New Roman"/>
              </a:rPr>
              <a:t> </a:t>
            </a:r>
            <a:r>
              <a:rPr sz="1600" b="1" dirty="0">
                <a:latin typeface="Times New Roman"/>
                <a:cs typeface="Times New Roman"/>
              </a:rPr>
              <a:t>hấp</a:t>
            </a:r>
            <a:r>
              <a:rPr sz="1600" b="1" spc="-35" dirty="0">
                <a:latin typeface="Times New Roman"/>
                <a:cs typeface="Times New Roman"/>
              </a:rPr>
              <a:t> </a:t>
            </a:r>
            <a:r>
              <a:rPr sz="1600" b="1" dirty="0">
                <a:latin typeface="Times New Roman"/>
                <a:cs typeface="Times New Roman"/>
              </a:rPr>
              <a:t>thu</a:t>
            </a:r>
            <a:r>
              <a:rPr sz="1600" b="1" spc="-35" dirty="0">
                <a:latin typeface="Times New Roman"/>
                <a:cs typeface="Times New Roman"/>
              </a:rPr>
              <a:t> </a:t>
            </a:r>
            <a:r>
              <a:rPr sz="1600" b="1" dirty="0">
                <a:latin typeface="Times New Roman"/>
                <a:cs typeface="Times New Roman"/>
              </a:rPr>
              <a:t>qua</a:t>
            </a:r>
            <a:r>
              <a:rPr sz="1600" b="1" spc="-35" dirty="0">
                <a:latin typeface="Times New Roman"/>
                <a:cs typeface="Times New Roman"/>
              </a:rPr>
              <a:t> </a:t>
            </a:r>
            <a:r>
              <a:rPr sz="1600" b="1" dirty="0">
                <a:latin typeface="Times New Roman"/>
                <a:cs typeface="Times New Roman"/>
              </a:rPr>
              <a:t>da</a:t>
            </a:r>
            <a:r>
              <a:rPr sz="1600" b="1" spc="-40" dirty="0">
                <a:latin typeface="Times New Roman"/>
                <a:cs typeface="Times New Roman"/>
              </a:rPr>
              <a:t> </a:t>
            </a:r>
            <a:r>
              <a:rPr sz="1600" b="1" dirty="0">
                <a:latin typeface="Times New Roman"/>
                <a:cs typeface="Times New Roman"/>
              </a:rPr>
              <a:t>đạt</a:t>
            </a:r>
            <a:r>
              <a:rPr sz="1600" b="1" spc="-20" dirty="0">
                <a:latin typeface="Times New Roman"/>
                <a:cs typeface="Times New Roman"/>
              </a:rPr>
              <a:t> </a:t>
            </a:r>
            <a:r>
              <a:rPr sz="1600" b="1" dirty="0">
                <a:latin typeface="Times New Roman"/>
                <a:cs typeface="Times New Roman"/>
              </a:rPr>
              <a:t>mức cao</a:t>
            </a:r>
            <a:r>
              <a:rPr sz="1600" b="1" spc="-35" dirty="0">
                <a:latin typeface="Times New Roman"/>
                <a:cs typeface="Times New Roman"/>
              </a:rPr>
              <a:t> </a:t>
            </a:r>
            <a:r>
              <a:rPr sz="1600" b="1" dirty="0">
                <a:latin typeface="Times New Roman"/>
                <a:cs typeface="Times New Roman"/>
              </a:rPr>
              <a:t>nhất</a:t>
            </a:r>
            <a:r>
              <a:rPr sz="1600" b="1" spc="-40" dirty="0">
                <a:latin typeface="Times New Roman"/>
                <a:cs typeface="Times New Roman"/>
              </a:rPr>
              <a:t> </a:t>
            </a:r>
            <a:r>
              <a:rPr sz="1600" b="1" dirty="0">
                <a:latin typeface="Times New Roman"/>
                <a:cs typeface="Times New Roman"/>
              </a:rPr>
              <a:t>trong</a:t>
            </a:r>
            <a:r>
              <a:rPr sz="1600" b="1" spc="-10" dirty="0">
                <a:latin typeface="Times New Roman"/>
                <a:cs typeface="Times New Roman"/>
              </a:rPr>
              <a:t> </a:t>
            </a:r>
            <a:r>
              <a:rPr sz="1600" b="1" dirty="0">
                <a:latin typeface="Times New Roman"/>
                <a:cs typeface="Times New Roman"/>
              </a:rPr>
              <a:t>âm</a:t>
            </a:r>
            <a:r>
              <a:rPr sz="1600" b="1" spc="-35" dirty="0">
                <a:latin typeface="Times New Roman"/>
                <a:cs typeface="Times New Roman"/>
              </a:rPr>
              <a:t> </a:t>
            </a:r>
            <a:r>
              <a:rPr sz="1600" b="1" spc="-25" dirty="0">
                <a:latin typeface="Times New Roman"/>
                <a:cs typeface="Times New Roman"/>
              </a:rPr>
              <a:t>đạo</a:t>
            </a:r>
            <a:endParaRPr sz="1600">
              <a:latin typeface="Times New Roman"/>
              <a:cs typeface="Times New Roman"/>
            </a:endParaRPr>
          </a:p>
        </p:txBody>
      </p:sp>
      <p:sp>
        <p:nvSpPr>
          <p:cNvPr id="26" name="object 26"/>
          <p:cNvSpPr txBox="1"/>
          <p:nvPr/>
        </p:nvSpPr>
        <p:spPr>
          <a:xfrm>
            <a:off x="6713981" y="4224020"/>
            <a:ext cx="323850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Lấy</a:t>
            </a:r>
            <a:r>
              <a:rPr sz="1400" spc="-20" dirty="0">
                <a:latin typeface="Times New Roman"/>
                <a:cs typeface="Times New Roman"/>
              </a:rPr>
              <a:t> </a:t>
            </a:r>
            <a:r>
              <a:rPr sz="1400" dirty="0">
                <a:latin typeface="Times New Roman"/>
                <a:cs typeface="Times New Roman"/>
              </a:rPr>
              <a:t>tỷ</a:t>
            </a:r>
            <a:r>
              <a:rPr sz="1400" spc="-10" dirty="0">
                <a:latin typeface="Times New Roman"/>
                <a:cs typeface="Times New Roman"/>
              </a:rPr>
              <a:t> </a:t>
            </a:r>
            <a:r>
              <a:rPr sz="1400" dirty="0">
                <a:latin typeface="Times New Roman"/>
                <a:cs typeface="Times New Roman"/>
              </a:rPr>
              <a:t>lệ</a:t>
            </a:r>
            <a:r>
              <a:rPr sz="1400" spc="-15" dirty="0">
                <a:latin typeface="Times New Roman"/>
                <a:cs typeface="Times New Roman"/>
              </a:rPr>
              <a:t> </a:t>
            </a:r>
            <a:r>
              <a:rPr sz="1400" dirty="0">
                <a:latin typeface="Times New Roman"/>
                <a:cs typeface="Times New Roman"/>
              </a:rPr>
              <a:t>hấp</a:t>
            </a:r>
            <a:r>
              <a:rPr sz="1400" spc="-20" dirty="0">
                <a:latin typeface="Times New Roman"/>
                <a:cs typeface="Times New Roman"/>
              </a:rPr>
              <a:t> </a:t>
            </a:r>
            <a:r>
              <a:rPr sz="1400" dirty="0">
                <a:latin typeface="Times New Roman"/>
                <a:cs typeface="Times New Roman"/>
              </a:rPr>
              <a:t>thu</a:t>
            </a:r>
            <a:r>
              <a:rPr sz="1400" spc="-20" dirty="0">
                <a:latin typeface="Times New Roman"/>
                <a:cs typeface="Times New Roman"/>
              </a:rPr>
              <a:t> </a:t>
            </a:r>
            <a:r>
              <a:rPr sz="1400" dirty="0">
                <a:latin typeface="Times New Roman"/>
                <a:cs typeface="Times New Roman"/>
              </a:rPr>
              <a:t>của</a:t>
            </a:r>
            <a:r>
              <a:rPr sz="1400" spc="-15" dirty="0">
                <a:latin typeface="Times New Roman"/>
                <a:cs typeface="Times New Roman"/>
              </a:rPr>
              <a:t> </a:t>
            </a:r>
            <a:r>
              <a:rPr sz="1400" dirty="0">
                <a:latin typeface="Times New Roman"/>
                <a:cs typeface="Times New Roman"/>
              </a:rPr>
              <a:t>mặt trong</a:t>
            </a:r>
            <a:r>
              <a:rPr sz="1400" spc="-30" dirty="0">
                <a:latin typeface="Times New Roman"/>
                <a:cs typeface="Times New Roman"/>
              </a:rPr>
              <a:t> </a:t>
            </a:r>
            <a:r>
              <a:rPr sz="1400" dirty="0">
                <a:latin typeface="Times New Roman"/>
                <a:cs typeface="Times New Roman"/>
              </a:rPr>
              <a:t>cánh</a:t>
            </a:r>
            <a:r>
              <a:rPr sz="1400" spc="-20" dirty="0">
                <a:latin typeface="Times New Roman"/>
                <a:cs typeface="Times New Roman"/>
              </a:rPr>
              <a:t> </a:t>
            </a:r>
            <a:r>
              <a:rPr sz="1400" dirty="0">
                <a:latin typeface="Times New Roman"/>
                <a:cs typeface="Times New Roman"/>
              </a:rPr>
              <a:t>tay</a:t>
            </a:r>
            <a:r>
              <a:rPr sz="1400" spc="-20" dirty="0">
                <a:latin typeface="Times New Roman"/>
                <a:cs typeface="Times New Roman"/>
              </a:rPr>
              <a:t> </a:t>
            </a:r>
            <a:r>
              <a:rPr sz="1400" dirty="0">
                <a:latin typeface="Times New Roman"/>
                <a:cs typeface="Times New Roman"/>
              </a:rPr>
              <a:t>là </a:t>
            </a:r>
            <a:r>
              <a:rPr sz="1400" spc="-25" dirty="0">
                <a:latin typeface="Times New Roman"/>
                <a:cs typeface="Times New Roman"/>
              </a:rPr>
              <a:t>1:</a:t>
            </a:r>
            <a:endParaRPr sz="1400">
              <a:latin typeface="Times New Roman"/>
              <a:cs typeface="Times New Roman"/>
            </a:endParaRPr>
          </a:p>
        </p:txBody>
      </p:sp>
      <p:sp>
        <p:nvSpPr>
          <p:cNvPr id="27" name="object 27"/>
          <p:cNvSpPr txBox="1"/>
          <p:nvPr/>
        </p:nvSpPr>
        <p:spPr>
          <a:xfrm>
            <a:off x="6713981" y="4622672"/>
            <a:ext cx="1800860" cy="1713864"/>
          </a:xfrm>
          <a:prstGeom prst="rect">
            <a:avLst/>
          </a:prstGeom>
        </p:spPr>
        <p:txBody>
          <a:bodyPr vert="horz" wrap="square" lIns="0" tIns="12700" rIns="0" bIns="0" rtlCol="0">
            <a:spAutoFit/>
          </a:bodyPr>
          <a:lstStyle/>
          <a:p>
            <a:pPr marL="12700">
              <a:lnSpc>
                <a:spcPct val="100000"/>
              </a:lnSpc>
              <a:spcBef>
                <a:spcPts val="100"/>
              </a:spcBef>
            </a:pPr>
            <a:r>
              <a:rPr sz="1400" dirty="0">
                <a:latin typeface="Yu Gothic"/>
                <a:cs typeface="Yu Gothic"/>
              </a:rPr>
              <a:t>・</a:t>
            </a:r>
            <a:r>
              <a:rPr sz="1400" dirty="0">
                <a:latin typeface="Times New Roman"/>
                <a:cs typeface="Times New Roman"/>
              </a:rPr>
              <a:t>Gót</a:t>
            </a:r>
            <a:r>
              <a:rPr sz="1400" spc="-20" dirty="0">
                <a:latin typeface="Times New Roman"/>
                <a:cs typeface="Times New Roman"/>
              </a:rPr>
              <a:t> </a:t>
            </a:r>
            <a:r>
              <a:rPr sz="1400" dirty="0">
                <a:latin typeface="Times New Roman"/>
                <a:cs typeface="Times New Roman"/>
              </a:rPr>
              <a:t>chân</a:t>
            </a:r>
            <a:r>
              <a:rPr sz="1400" spc="-10" dirty="0">
                <a:latin typeface="Times New Roman"/>
                <a:cs typeface="Times New Roman"/>
              </a:rPr>
              <a:t>: </a:t>
            </a:r>
            <a:r>
              <a:rPr sz="1400" dirty="0">
                <a:latin typeface="Times New Roman"/>
                <a:cs typeface="Times New Roman"/>
              </a:rPr>
              <a:t>0,14</a:t>
            </a:r>
            <a:r>
              <a:rPr sz="1400" spc="-5" dirty="0">
                <a:latin typeface="Times New Roman"/>
                <a:cs typeface="Times New Roman"/>
              </a:rPr>
              <a:t> </a:t>
            </a:r>
            <a:r>
              <a:rPr sz="1400" spc="-25" dirty="0">
                <a:latin typeface="Times New Roman"/>
                <a:cs typeface="Times New Roman"/>
              </a:rPr>
              <a:t>lần</a:t>
            </a:r>
            <a:endParaRPr sz="1400">
              <a:latin typeface="Times New Roman"/>
              <a:cs typeface="Times New Roman"/>
            </a:endParaRPr>
          </a:p>
          <a:p>
            <a:pPr marL="12700">
              <a:lnSpc>
                <a:spcPts val="1645"/>
              </a:lnSpc>
              <a:spcBef>
                <a:spcPts val="5"/>
              </a:spcBef>
            </a:pPr>
            <a:r>
              <a:rPr sz="1400" dirty="0">
                <a:latin typeface="Yu Gothic"/>
                <a:cs typeface="Yu Gothic"/>
              </a:rPr>
              <a:t>・</a:t>
            </a:r>
            <a:r>
              <a:rPr sz="1400" dirty="0">
                <a:latin typeface="Times New Roman"/>
                <a:cs typeface="Times New Roman"/>
              </a:rPr>
              <a:t>Lòng</a:t>
            </a:r>
            <a:r>
              <a:rPr sz="1400" spc="-40" dirty="0">
                <a:latin typeface="Times New Roman"/>
                <a:cs typeface="Times New Roman"/>
              </a:rPr>
              <a:t> </a:t>
            </a:r>
            <a:r>
              <a:rPr sz="1400" dirty="0">
                <a:latin typeface="Times New Roman"/>
                <a:cs typeface="Times New Roman"/>
              </a:rPr>
              <a:t>bàn</a:t>
            </a:r>
            <a:r>
              <a:rPr sz="1400" spc="-15" dirty="0">
                <a:latin typeface="Times New Roman"/>
                <a:cs typeface="Times New Roman"/>
              </a:rPr>
              <a:t> </a:t>
            </a:r>
            <a:r>
              <a:rPr sz="1400" dirty="0">
                <a:latin typeface="Times New Roman"/>
                <a:cs typeface="Times New Roman"/>
              </a:rPr>
              <a:t>tay</a:t>
            </a:r>
            <a:r>
              <a:rPr sz="1400" spc="-10" dirty="0">
                <a:latin typeface="Times New Roman"/>
                <a:cs typeface="Times New Roman"/>
              </a:rPr>
              <a:t>: </a:t>
            </a:r>
            <a:r>
              <a:rPr sz="1400" dirty="0">
                <a:latin typeface="Times New Roman"/>
                <a:cs typeface="Times New Roman"/>
              </a:rPr>
              <a:t>0,83</a:t>
            </a:r>
            <a:r>
              <a:rPr sz="1400" spc="-25" dirty="0">
                <a:latin typeface="Times New Roman"/>
                <a:cs typeface="Times New Roman"/>
              </a:rPr>
              <a:t> lần</a:t>
            </a:r>
            <a:endParaRPr sz="1400">
              <a:latin typeface="Times New Roman"/>
              <a:cs typeface="Times New Roman"/>
            </a:endParaRPr>
          </a:p>
          <a:p>
            <a:pPr marL="12700">
              <a:lnSpc>
                <a:spcPts val="1605"/>
              </a:lnSpc>
            </a:pPr>
            <a:r>
              <a:rPr sz="1400" spc="-10" dirty="0">
                <a:latin typeface="Yu Gothic"/>
                <a:cs typeface="Yu Gothic"/>
              </a:rPr>
              <a:t>・</a:t>
            </a:r>
            <a:r>
              <a:rPr sz="1400" dirty="0">
                <a:latin typeface="Times New Roman"/>
                <a:cs typeface="Times New Roman"/>
              </a:rPr>
              <a:t>Da</a:t>
            </a:r>
            <a:r>
              <a:rPr sz="1400" spc="-5" dirty="0">
                <a:latin typeface="Times New Roman"/>
                <a:cs typeface="Times New Roman"/>
              </a:rPr>
              <a:t> </a:t>
            </a:r>
            <a:r>
              <a:rPr sz="1400" dirty="0">
                <a:latin typeface="Times New Roman"/>
                <a:cs typeface="Times New Roman"/>
              </a:rPr>
              <a:t>đầu:</a:t>
            </a:r>
            <a:r>
              <a:rPr sz="1400" spc="-25" dirty="0">
                <a:latin typeface="Times New Roman"/>
                <a:cs typeface="Times New Roman"/>
              </a:rPr>
              <a:t> </a:t>
            </a:r>
            <a:r>
              <a:rPr sz="1400" dirty="0">
                <a:latin typeface="Times New Roman"/>
                <a:cs typeface="Times New Roman"/>
              </a:rPr>
              <a:t>3,5</a:t>
            </a:r>
            <a:r>
              <a:rPr sz="1400" spc="-15" dirty="0">
                <a:latin typeface="Times New Roman"/>
                <a:cs typeface="Times New Roman"/>
              </a:rPr>
              <a:t> </a:t>
            </a:r>
            <a:r>
              <a:rPr sz="1400" spc="-25" dirty="0">
                <a:latin typeface="Times New Roman"/>
                <a:cs typeface="Times New Roman"/>
              </a:rPr>
              <a:t>lần</a:t>
            </a:r>
            <a:endParaRPr sz="1400">
              <a:latin typeface="Times New Roman"/>
              <a:cs typeface="Times New Roman"/>
            </a:endParaRPr>
          </a:p>
          <a:p>
            <a:pPr marL="12700">
              <a:lnSpc>
                <a:spcPts val="1639"/>
              </a:lnSpc>
            </a:pPr>
            <a:r>
              <a:rPr sz="1400" dirty="0">
                <a:latin typeface="Yu Gothic"/>
                <a:cs typeface="Yu Gothic"/>
              </a:rPr>
              <a:t>・</a:t>
            </a:r>
            <a:r>
              <a:rPr sz="1400" dirty="0">
                <a:latin typeface="Times New Roman"/>
                <a:cs typeface="Times New Roman"/>
              </a:rPr>
              <a:t>Nách</a:t>
            </a:r>
            <a:r>
              <a:rPr sz="1400" spc="-10" dirty="0">
                <a:latin typeface="Times New Roman"/>
                <a:cs typeface="Times New Roman"/>
              </a:rPr>
              <a:t>: </a:t>
            </a:r>
            <a:r>
              <a:rPr sz="1400" dirty="0">
                <a:latin typeface="Times New Roman"/>
                <a:cs typeface="Times New Roman"/>
              </a:rPr>
              <a:t>3,7</a:t>
            </a:r>
            <a:r>
              <a:rPr sz="1400" spc="-10" dirty="0">
                <a:latin typeface="Times New Roman"/>
                <a:cs typeface="Times New Roman"/>
              </a:rPr>
              <a:t> </a:t>
            </a:r>
            <a:r>
              <a:rPr sz="1400" spc="-25" dirty="0">
                <a:latin typeface="Times New Roman"/>
                <a:cs typeface="Times New Roman"/>
              </a:rPr>
              <a:t>lần</a:t>
            </a:r>
            <a:endParaRPr sz="1400">
              <a:latin typeface="Times New Roman"/>
              <a:cs typeface="Times New Roman"/>
            </a:endParaRPr>
          </a:p>
          <a:p>
            <a:pPr marL="12700">
              <a:lnSpc>
                <a:spcPct val="100000"/>
              </a:lnSpc>
            </a:pPr>
            <a:r>
              <a:rPr sz="1400" dirty="0">
                <a:latin typeface="Yu Gothic"/>
                <a:cs typeface="Yu Gothic"/>
              </a:rPr>
              <a:t>・</a:t>
            </a:r>
            <a:r>
              <a:rPr sz="1400" dirty="0">
                <a:latin typeface="Times New Roman"/>
                <a:cs typeface="Times New Roman"/>
              </a:rPr>
              <a:t>Trán</a:t>
            </a:r>
            <a:r>
              <a:rPr sz="1400" spc="-30" dirty="0">
                <a:latin typeface="Times New Roman"/>
                <a:cs typeface="Times New Roman"/>
              </a:rPr>
              <a:t>: </a:t>
            </a:r>
            <a:r>
              <a:rPr sz="1400" dirty="0">
                <a:latin typeface="Times New Roman"/>
                <a:cs typeface="Times New Roman"/>
              </a:rPr>
              <a:t>6</a:t>
            </a:r>
            <a:r>
              <a:rPr sz="1400" spc="-35" dirty="0">
                <a:latin typeface="Times New Roman"/>
                <a:cs typeface="Times New Roman"/>
              </a:rPr>
              <a:t> </a:t>
            </a:r>
            <a:r>
              <a:rPr sz="1400" spc="-25" dirty="0">
                <a:latin typeface="Times New Roman"/>
                <a:cs typeface="Times New Roman"/>
              </a:rPr>
              <a:t>lần</a:t>
            </a:r>
            <a:endParaRPr sz="1400">
              <a:latin typeface="Times New Roman"/>
              <a:cs typeface="Times New Roman"/>
            </a:endParaRPr>
          </a:p>
          <a:p>
            <a:pPr marL="12700">
              <a:lnSpc>
                <a:spcPct val="100000"/>
              </a:lnSpc>
            </a:pPr>
            <a:r>
              <a:rPr sz="1400" dirty="0">
                <a:latin typeface="Yu Gothic"/>
                <a:cs typeface="Yu Gothic"/>
              </a:rPr>
              <a:t>・</a:t>
            </a:r>
            <a:r>
              <a:rPr sz="1400" dirty="0">
                <a:latin typeface="Times New Roman"/>
                <a:cs typeface="Times New Roman"/>
              </a:rPr>
              <a:t>Má/cằm</a:t>
            </a:r>
            <a:r>
              <a:rPr sz="1400" spc="-10" dirty="0">
                <a:latin typeface="Times New Roman"/>
                <a:cs typeface="Times New Roman"/>
              </a:rPr>
              <a:t>: </a:t>
            </a:r>
            <a:r>
              <a:rPr sz="1400" dirty="0">
                <a:latin typeface="Times New Roman"/>
                <a:cs typeface="Times New Roman"/>
              </a:rPr>
              <a:t>13</a:t>
            </a:r>
            <a:r>
              <a:rPr sz="1400" spc="-30" dirty="0">
                <a:latin typeface="Times New Roman"/>
                <a:cs typeface="Times New Roman"/>
              </a:rPr>
              <a:t> </a:t>
            </a:r>
            <a:r>
              <a:rPr sz="1400" spc="-25" dirty="0">
                <a:latin typeface="Times New Roman"/>
                <a:cs typeface="Times New Roman"/>
              </a:rPr>
              <a:t>lần</a:t>
            </a:r>
            <a:endParaRPr sz="1400">
              <a:latin typeface="Times New Roman"/>
              <a:cs typeface="Times New Roman"/>
            </a:endParaRPr>
          </a:p>
          <a:p>
            <a:pPr marL="12700">
              <a:lnSpc>
                <a:spcPct val="100000"/>
              </a:lnSpc>
            </a:pPr>
            <a:r>
              <a:rPr sz="1400" dirty="0">
                <a:latin typeface="Yu Gothic"/>
                <a:cs typeface="Yu Gothic"/>
              </a:rPr>
              <a:t>・</a:t>
            </a:r>
            <a:r>
              <a:rPr sz="1400" dirty="0">
                <a:latin typeface="Times New Roman"/>
                <a:cs typeface="Times New Roman"/>
              </a:rPr>
              <a:t>Lưng:</a:t>
            </a:r>
            <a:r>
              <a:rPr sz="1400" spc="-55" dirty="0">
                <a:latin typeface="Times New Roman"/>
                <a:cs typeface="Times New Roman"/>
              </a:rPr>
              <a:t> </a:t>
            </a:r>
            <a:r>
              <a:rPr sz="1400" dirty="0">
                <a:latin typeface="Times New Roman"/>
                <a:cs typeface="Times New Roman"/>
              </a:rPr>
              <a:t>17</a:t>
            </a:r>
            <a:r>
              <a:rPr sz="1400" spc="-15" dirty="0">
                <a:latin typeface="Times New Roman"/>
                <a:cs typeface="Times New Roman"/>
              </a:rPr>
              <a:t> </a:t>
            </a:r>
            <a:r>
              <a:rPr sz="1400" spc="-25" dirty="0">
                <a:latin typeface="Times New Roman"/>
                <a:cs typeface="Times New Roman"/>
              </a:rPr>
              <a:t>lần</a:t>
            </a:r>
            <a:endParaRPr sz="1400">
              <a:latin typeface="Times New Roman"/>
              <a:cs typeface="Times New Roman"/>
            </a:endParaRPr>
          </a:p>
          <a:p>
            <a:pPr marL="12700">
              <a:lnSpc>
                <a:spcPct val="100000"/>
              </a:lnSpc>
            </a:pPr>
            <a:r>
              <a:rPr sz="1400" dirty="0">
                <a:latin typeface="Yu Gothic"/>
                <a:cs typeface="Yu Gothic"/>
              </a:rPr>
              <a:t>・</a:t>
            </a:r>
            <a:r>
              <a:rPr sz="1400" dirty="0">
                <a:latin typeface="Times New Roman"/>
                <a:cs typeface="Times New Roman"/>
              </a:rPr>
              <a:t>Vùng</a:t>
            </a:r>
            <a:r>
              <a:rPr sz="1400" spc="-20" dirty="0">
                <a:latin typeface="Times New Roman"/>
                <a:cs typeface="Times New Roman"/>
              </a:rPr>
              <a:t> </a:t>
            </a:r>
            <a:r>
              <a:rPr sz="1400" dirty="0">
                <a:latin typeface="Times New Roman"/>
                <a:cs typeface="Times New Roman"/>
              </a:rPr>
              <a:t>kín</a:t>
            </a:r>
            <a:r>
              <a:rPr sz="1400" spc="-15" dirty="0">
                <a:latin typeface="Times New Roman"/>
                <a:cs typeface="Times New Roman"/>
              </a:rPr>
              <a:t>: </a:t>
            </a:r>
            <a:r>
              <a:rPr sz="1400" b="1" dirty="0">
                <a:solidFill>
                  <a:srgbClr val="FF0000"/>
                </a:solidFill>
                <a:latin typeface="Times New Roman"/>
                <a:cs typeface="Times New Roman"/>
              </a:rPr>
              <a:t>42</a:t>
            </a:r>
            <a:r>
              <a:rPr sz="1400" b="1" spc="-5" dirty="0">
                <a:solidFill>
                  <a:srgbClr val="FF0000"/>
                </a:solidFill>
                <a:latin typeface="Times New Roman"/>
                <a:cs typeface="Times New Roman"/>
              </a:rPr>
              <a:t> </a:t>
            </a:r>
            <a:r>
              <a:rPr sz="1400" b="1" spc="-25" dirty="0">
                <a:solidFill>
                  <a:srgbClr val="FF0000"/>
                </a:solidFill>
                <a:latin typeface="Times New Roman"/>
                <a:cs typeface="Times New Roman"/>
              </a:rPr>
              <a:t>lần</a:t>
            </a:r>
            <a:endParaRPr sz="1400">
              <a:latin typeface="Times New Roman"/>
              <a:cs typeface="Times New Roman"/>
            </a:endParaRPr>
          </a:p>
        </p:txBody>
      </p:sp>
      <p:sp>
        <p:nvSpPr>
          <p:cNvPr id="28" name="object 28"/>
          <p:cNvSpPr/>
          <p:nvPr/>
        </p:nvSpPr>
        <p:spPr>
          <a:xfrm>
            <a:off x="473760" y="2158745"/>
            <a:ext cx="10678160" cy="1784985"/>
          </a:xfrm>
          <a:custGeom>
            <a:avLst/>
            <a:gdLst/>
            <a:ahLst/>
            <a:cxnLst/>
            <a:rect l="l" t="t" r="r" b="b"/>
            <a:pathLst>
              <a:path w="10678160" h="1784985">
                <a:moveTo>
                  <a:pt x="0" y="0"/>
                </a:moveTo>
                <a:lnTo>
                  <a:pt x="5544134" y="0"/>
                </a:lnTo>
              </a:path>
              <a:path w="10678160" h="1784985">
                <a:moveTo>
                  <a:pt x="6165291" y="1784603"/>
                </a:moveTo>
                <a:lnTo>
                  <a:pt x="10678109" y="1784603"/>
                </a:lnTo>
              </a:path>
            </a:pathLst>
          </a:custGeom>
          <a:ln w="19050">
            <a:solidFill>
              <a:srgbClr val="000000"/>
            </a:solidFill>
          </a:ln>
        </p:spPr>
        <p:txBody>
          <a:bodyPr wrap="square" lIns="0" tIns="0" rIns="0" bIns="0" rtlCol="0"/>
          <a:lstStyle/>
          <a:p>
            <a:endParaRPr/>
          </a:p>
        </p:txBody>
      </p:sp>
      <p:sp>
        <p:nvSpPr>
          <p:cNvPr id="29" name="object 29"/>
          <p:cNvSpPr txBox="1"/>
          <p:nvPr/>
        </p:nvSpPr>
        <p:spPr>
          <a:xfrm>
            <a:off x="7851775" y="233934"/>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50" y="0"/>
            <a:ext cx="12204700" cy="6870700"/>
            <a:chOff x="-6350" y="0"/>
            <a:chExt cx="12204700" cy="6870700"/>
          </a:xfrm>
        </p:grpSpPr>
        <p:sp>
          <p:nvSpPr>
            <p:cNvPr id="3" name="object 3"/>
            <p:cNvSpPr/>
            <p:nvPr/>
          </p:nvSpPr>
          <p:spPr>
            <a:xfrm>
              <a:off x="11549126" y="0"/>
              <a:ext cx="0" cy="6858000"/>
            </a:xfrm>
            <a:custGeom>
              <a:avLst/>
              <a:gdLst/>
              <a:ahLst/>
              <a:cxnLst/>
              <a:rect l="l" t="t" r="r" b="b"/>
              <a:pathLst>
                <a:path h="6858000">
                  <a:moveTo>
                    <a:pt x="0" y="0"/>
                  </a:moveTo>
                  <a:lnTo>
                    <a:pt x="0" y="6857999"/>
                  </a:lnTo>
                </a:path>
              </a:pathLst>
            </a:custGeom>
            <a:ln w="12700">
              <a:solidFill>
                <a:srgbClr val="A6A6A6"/>
              </a:solidFill>
            </a:ln>
          </p:spPr>
          <p:txBody>
            <a:bodyPr wrap="square" lIns="0" tIns="0" rIns="0" bIns="0" rtlCol="0"/>
            <a:lstStyle/>
            <a:p>
              <a:endParaRPr/>
            </a:p>
          </p:txBody>
        </p:sp>
        <p:sp>
          <p:nvSpPr>
            <p:cNvPr id="4" name="object 4"/>
            <p:cNvSpPr/>
            <p:nvPr/>
          </p:nvSpPr>
          <p:spPr>
            <a:xfrm>
              <a:off x="0" y="669670"/>
              <a:ext cx="12192000" cy="0"/>
            </a:xfrm>
            <a:custGeom>
              <a:avLst/>
              <a:gdLst/>
              <a:ahLst/>
              <a:cxnLst/>
              <a:rect l="l" t="t" r="r" b="b"/>
              <a:pathLst>
                <a:path w="12192000">
                  <a:moveTo>
                    <a:pt x="0" y="0"/>
                  </a:moveTo>
                  <a:lnTo>
                    <a:pt x="12192000" y="0"/>
                  </a:lnTo>
                </a:path>
              </a:pathLst>
            </a:custGeom>
            <a:ln w="12700">
              <a:solidFill>
                <a:srgbClr val="BEBEBE"/>
              </a:solidFill>
            </a:ln>
          </p:spPr>
          <p:txBody>
            <a:bodyPr wrap="square" lIns="0" tIns="0" rIns="0" bIns="0" rtlCol="0"/>
            <a:lstStyle/>
            <a:p>
              <a:endParaRPr/>
            </a:p>
          </p:txBody>
        </p:sp>
        <p:sp>
          <p:nvSpPr>
            <p:cNvPr id="5" name="object 5"/>
            <p:cNvSpPr/>
            <p:nvPr/>
          </p:nvSpPr>
          <p:spPr>
            <a:xfrm>
              <a:off x="0" y="6602130"/>
              <a:ext cx="11549380" cy="255904"/>
            </a:xfrm>
            <a:custGeom>
              <a:avLst/>
              <a:gdLst/>
              <a:ahLst/>
              <a:cxnLst/>
              <a:rect l="l" t="t" r="r" b="b"/>
              <a:pathLst>
                <a:path w="11549380" h="255904">
                  <a:moveTo>
                    <a:pt x="11549126" y="0"/>
                  </a:moveTo>
                  <a:lnTo>
                    <a:pt x="0" y="0"/>
                  </a:lnTo>
                  <a:lnTo>
                    <a:pt x="0" y="255866"/>
                  </a:lnTo>
                  <a:lnTo>
                    <a:pt x="11549126" y="255866"/>
                  </a:lnTo>
                  <a:lnTo>
                    <a:pt x="11549126" y="0"/>
                  </a:lnTo>
                  <a:close/>
                </a:path>
              </a:pathLst>
            </a:custGeom>
            <a:solidFill>
              <a:srgbClr val="404040"/>
            </a:solidFill>
          </p:spPr>
          <p:txBody>
            <a:bodyPr wrap="square" lIns="0" tIns="0" rIns="0" bIns="0" rtlCol="0"/>
            <a:lstStyle/>
            <a:p>
              <a:endParaRPr/>
            </a:p>
          </p:txBody>
        </p:sp>
        <p:sp>
          <p:nvSpPr>
            <p:cNvPr id="6" name="object 6"/>
            <p:cNvSpPr/>
            <p:nvPr/>
          </p:nvSpPr>
          <p:spPr>
            <a:xfrm>
              <a:off x="0" y="6602131"/>
              <a:ext cx="11549380" cy="255904"/>
            </a:xfrm>
            <a:custGeom>
              <a:avLst/>
              <a:gdLst/>
              <a:ahLst/>
              <a:cxnLst/>
              <a:rect l="l" t="t" r="r" b="b"/>
              <a:pathLst>
                <a:path w="11549380" h="255904">
                  <a:moveTo>
                    <a:pt x="0" y="255866"/>
                  </a:moveTo>
                  <a:lnTo>
                    <a:pt x="11549126" y="255866"/>
                  </a:lnTo>
                  <a:lnTo>
                    <a:pt x="11549126" y="0"/>
                  </a:lnTo>
                  <a:lnTo>
                    <a:pt x="0" y="0"/>
                  </a:lnTo>
                  <a:lnTo>
                    <a:pt x="0" y="255866"/>
                  </a:lnTo>
                  <a:close/>
                </a:path>
              </a:pathLst>
            </a:custGeom>
            <a:ln w="12699">
              <a:solidFill>
                <a:srgbClr val="404040"/>
              </a:solidFill>
            </a:ln>
          </p:spPr>
          <p:txBody>
            <a:bodyPr wrap="square" lIns="0" tIns="0" rIns="0" bIns="0" rtlCol="0"/>
            <a:lstStyle/>
            <a:p>
              <a:endParaRPr/>
            </a:p>
          </p:txBody>
        </p:sp>
      </p:grpSp>
      <p:sp>
        <p:nvSpPr>
          <p:cNvPr id="7" name="object 7"/>
          <p:cNvSpPr txBox="1"/>
          <p:nvPr/>
        </p:nvSpPr>
        <p:spPr>
          <a:xfrm>
            <a:off x="11757024" y="4840770"/>
            <a:ext cx="224790" cy="1410335"/>
          </a:xfrm>
          <a:prstGeom prst="rect">
            <a:avLst/>
          </a:prstGeom>
        </p:spPr>
        <p:txBody>
          <a:bodyPr vert="vert270" wrap="square" lIns="0" tIns="0" rIns="0" bIns="0" rtlCol="0">
            <a:spAutoFit/>
          </a:bodyPr>
          <a:lstStyle/>
          <a:p>
            <a:pPr marL="12700">
              <a:lnSpc>
                <a:spcPts val="1650"/>
              </a:lnSpc>
            </a:pPr>
            <a:r>
              <a:rPr sz="1400" spc="-75" dirty="0">
                <a:solidFill>
                  <a:srgbClr val="7E7E7E"/>
                </a:solidFill>
                <a:latin typeface="Arial"/>
                <a:cs typeface="Arial"/>
              </a:rPr>
              <a:t>AmabiRis</a:t>
            </a:r>
            <a:r>
              <a:rPr sz="1400" spc="-140" dirty="0">
                <a:solidFill>
                  <a:srgbClr val="7E7E7E"/>
                </a:solidFill>
                <a:latin typeface="Arial"/>
                <a:cs typeface="Arial"/>
              </a:rPr>
              <a:t> </a:t>
            </a:r>
            <a:r>
              <a:rPr sz="1400" spc="-25" dirty="0">
                <a:solidFill>
                  <a:srgbClr val="7E7E7E"/>
                </a:solidFill>
                <a:latin typeface="Arial"/>
                <a:cs typeface="Arial"/>
              </a:rPr>
              <a:t>Platinum</a:t>
            </a:r>
            <a:endParaRPr sz="1400">
              <a:latin typeface="Arial"/>
              <a:cs typeface="Arial"/>
            </a:endParaRPr>
          </a:p>
        </p:txBody>
      </p:sp>
      <p:sp>
        <p:nvSpPr>
          <p:cNvPr id="8" name="object 8"/>
          <p:cNvSpPr txBox="1">
            <a:spLocks noGrp="1"/>
          </p:cNvSpPr>
          <p:nvPr>
            <p:ph type="title"/>
          </p:nvPr>
        </p:nvSpPr>
        <p:spPr>
          <a:xfrm>
            <a:off x="392074" y="147954"/>
            <a:ext cx="1293495" cy="760095"/>
          </a:xfrm>
          <a:prstGeom prst="rect">
            <a:avLst/>
          </a:prstGeom>
        </p:spPr>
        <p:txBody>
          <a:bodyPr vert="horz" wrap="square" lIns="0" tIns="9525" rIns="0" bIns="0" rtlCol="0">
            <a:spAutoFit/>
          </a:bodyPr>
          <a:lstStyle/>
          <a:p>
            <a:pPr marL="12700" marR="5080">
              <a:lnSpc>
                <a:spcPct val="100800"/>
              </a:lnSpc>
              <a:spcBef>
                <a:spcPts val="75"/>
              </a:spcBef>
            </a:pPr>
            <a:r>
              <a:rPr sz="2400" spc="-150" dirty="0">
                <a:solidFill>
                  <a:srgbClr val="7E7E7E"/>
                </a:solidFill>
                <a:latin typeface="Arial"/>
                <a:cs typeface="Arial"/>
              </a:rPr>
              <a:t>AmabiRes </a:t>
            </a:r>
            <a:r>
              <a:rPr sz="2400" spc="-10" dirty="0">
                <a:solidFill>
                  <a:srgbClr val="7E7E7E"/>
                </a:solidFill>
                <a:latin typeface="Arial"/>
                <a:cs typeface="Arial"/>
              </a:rPr>
              <a:t>Platinum</a:t>
            </a:r>
            <a:endParaRPr sz="2400">
              <a:latin typeface="Arial"/>
              <a:cs typeface="Arial"/>
            </a:endParaRPr>
          </a:p>
        </p:txBody>
      </p:sp>
      <p:grpSp>
        <p:nvGrpSpPr>
          <p:cNvPr id="9" name="object 9"/>
          <p:cNvGrpSpPr/>
          <p:nvPr/>
        </p:nvGrpSpPr>
        <p:grpSpPr>
          <a:xfrm>
            <a:off x="6506591" y="0"/>
            <a:ext cx="5692140" cy="4090035"/>
            <a:chOff x="6506591" y="0"/>
            <a:chExt cx="5692140" cy="4090035"/>
          </a:xfrm>
        </p:grpSpPr>
        <p:sp>
          <p:nvSpPr>
            <p:cNvPr id="10" name="object 10"/>
            <p:cNvSpPr/>
            <p:nvPr/>
          </p:nvSpPr>
          <p:spPr>
            <a:xfrm>
              <a:off x="11553444" y="0"/>
              <a:ext cx="638810" cy="656590"/>
            </a:xfrm>
            <a:custGeom>
              <a:avLst/>
              <a:gdLst/>
              <a:ahLst/>
              <a:cxnLst/>
              <a:rect l="l" t="t" r="r" b="b"/>
              <a:pathLst>
                <a:path w="638809" h="656590">
                  <a:moveTo>
                    <a:pt x="638517" y="0"/>
                  </a:moveTo>
                  <a:lnTo>
                    <a:pt x="0" y="0"/>
                  </a:lnTo>
                  <a:lnTo>
                    <a:pt x="0" y="656513"/>
                  </a:lnTo>
                  <a:lnTo>
                    <a:pt x="638517" y="656513"/>
                  </a:lnTo>
                  <a:lnTo>
                    <a:pt x="638517" y="0"/>
                  </a:lnTo>
                  <a:close/>
                </a:path>
              </a:pathLst>
            </a:custGeom>
            <a:solidFill>
              <a:srgbClr val="5281AC"/>
            </a:solidFill>
          </p:spPr>
          <p:txBody>
            <a:bodyPr wrap="square" lIns="0" tIns="0" rIns="0" bIns="0" rtlCol="0"/>
            <a:lstStyle/>
            <a:p>
              <a:endParaRPr/>
            </a:p>
          </p:txBody>
        </p:sp>
        <p:sp>
          <p:nvSpPr>
            <p:cNvPr id="11" name="object 11"/>
            <p:cNvSpPr/>
            <p:nvPr/>
          </p:nvSpPr>
          <p:spPr>
            <a:xfrm>
              <a:off x="11553444" y="0"/>
              <a:ext cx="638810" cy="656590"/>
            </a:xfrm>
            <a:custGeom>
              <a:avLst/>
              <a:gdLst/>
              <a:ahLst/>
              <a:cxnLst/>
              <a:rect l="l" t="t" r="r" b="b"/>
              <a:pathLst>
                <a:path w="638809" h="656590">
                  <a:moveTo>
                    <a:pt x="638555" y="656463"/>
                  </a:moveTo>
                  <a:lnTo>
                    <a:pt x="0" y="656463"/>
                  </a:lnTo>
                  <a:lnTo>
                    <a:pt x="0" y="0"/>
                  </a:lnTo>
                </a:path>
              </a:pathLst>
            </a:custGeom>
            <a:ln w="12700">
              <a:solidFill>
                <a:srgbClr val="5281AC"/>
              </a:solidFill>
            </a:ln>
          </p:spPr>
          <p:txBody>
            <a:bodyPr wrap="square" lIns="0" tIns="0" rIns="0" bIns="0" rtlCol="0"/>
            <a:lstStyle/>
            <a:p>
              <a:endParaRPr/>
            </a:p>
          </p:txBody>
        </p:sp>
        <p:sp>
          <p:nvSpPr>
            <p:cNvPr id="12" name="object 12"/>
            <p:cNvSpPr/>
            <p:nvPr/>
          </p:nvSpPr>
          <p:spPr>
            <a:xfrm>
              <a:off x="6639052" y="4074033"/>
              <a:ext cx="5031740" cy="0"/>
            </a:xfrm>
            <a:custGeom>
              <a:avLst/>
              <a:gdLst/>
              <a:ahLst/>
              <a:cxnLst/>
              <a:rect l="l" t="t" r="r" b="b"/>
              <a:pathLst>
                <a:path w="5031740">
                  <a:moveTo>
                    <a:pt x="0" y="0"/>
                  </a:moveTo>
                  <a:lnTo>
                    <a:pt x="5031358" y="0"/>
                  </a:lnTo>
                </a:path>
              </a:pathLst>
            </a:custGeom>
            <a:ln w="19050">
              <a:solidFill>
                <a:srgbClr val="FFFFFF"/>
              </a:solidFill>
            </a:ln>
          </p:spPr>
          <p:txBody>
            <a:bodyPr wrap="square" lIns="0" tIns="0" rIns="0" bIns="0" rtlCol="0"/>
            <a:lstStyle/>
            <a:p>
              <a:endParaRPr/>
            </a:p>
          </p:txBody>
        </p:sp>
        <p:sp>
          <p:nvSpPr>
            <p:cNvPr id="13" name="object 13"/>
            <p:cNvSpPr/>
            <p:nvPr/>
          </p:nvSpPr>
          <p:spPr>
            <a:xfrm>
              <a:off x="6506591" y="2497454"/>
              <a:ext cx="1756410" cy="692150"/>
            </a:xfrm>
            <a:custGeom>
              <a:avLst/>
              <a:gdLst/>
              <a:ahLst/>
              <a:cxnLst/>
              <a:rect l="l" t="t" r="r" b="b"/>
              <a:pathLst>
                <a:path w="1756409" h="692150">
                  <a:moveTo>
                    <a:pt x="877951" y="0"/>
                  </a:moveTo>
                  <a:lnTo>
                    <a:pt x="812418" y="889"/>
                  </a:lnTo>
                  <a:lnTo>
                    <a:pt x="748283" y="3683"/>
                  </a:lnTo>
                  <a:lnTo>
                    <a:pt x="685545" y="8255"/>
                  </a:lnTo>
                  <a:lnTo>
                    <a:pt x="624458" y="14605"/>
                  </a:lnTo>
                  <a:lnTo>
                    <a:pt x="565150" y="22606"/>
                  </a:lnTo>
                  <a:lnTo>
                    <a:pt x="507873" y="32131"/>
                  </a:lnTo>
                  <a:lnTo>
                    <a:pt x="452754" y="43180"/>
                  </a:lnTo>
                  <a:lnTo>
                    <a:pt x="399923" y="55625"/>
                  </a:lnTo>
                  <a:lnTo>
                    <a:pt x="349630" y="69596"/>
                  </a:lnTo>
                  <a:lnTo>
                    <a:pt x="302005" y="84836"/>
                  </a:lnTo>
                  <a:lnTo>
                    <a:pt x="257175" y="101219"/>
                  </a:lnTo>
                  <a:lnTo>
                    <a:pt x="215391" y="118872"/>
                  </a:lnTo>
                  <a:lnTo>
                    <a:pt x="176783" y="137668"/>
                  </a:lnTo>
                  <a:lnTo>
                    <a:pt x="141477" y="157480"/>
                  </a:lnTo>
                  <a:lnTo>
                    <a:pt x="81660" y="200025"/>
                  </a:lnTo>
                  <a:lnTo>
                    <a:pt x="37210" y="245999"/>
                  </a:lnTo>
                  <a:lnTo>
                    <a:pt x="9525" y="294767"/>
                  </a:lnTo>
                  <a:lnTo>
                    <a:pt x="0" y="345821"/>
                  </a:lnTo>
                  <a:lnTo>
                    <a:pt x="2412" y="371602"/>
                  </a:lnTo>
                  <a:lnTo>
                    <a:pt x="21208" y="421640"/>
                  </a:lnTo>
                  <a:lnTo>
                    <a:pt x="57403" y="469138"/>
                  </a:lnTo>
                  <a:lnTo>
                    <a:pt x="109727" y="513334"/>
                  </a:lnTo>
                  <a:lnTo>
                    <a:pt x="176783" y="553974"/>
                  </a:lnTo>
                  <a:lnTo>
                    <a:pt x="215391" y="572770"/>
                  </a:lnTo>
                  <a:lnTo>
                    <a:pt x="257175" y="590423"/>
                  </a:lnTo>
                  <a:lnTo>
                    <a:pt x="302005" y="606933"/>
                  </a:lnTo>
                  <a:lnTo>
                    <a:pt x="349630" y="622046"/>
                  </a:lnTo>
                  <a:lnTo>
                    <a:pt x="399923" y="636016"/>
                  </a:lnTo>
                  <a:lnTo>
                    <a:pt x="452754" y="648462"/>
                  </a:lnTo>
                  <a:lnTo>
                    <a:pt x="507873" y="659511"/>
                  </a:lnTo>
                  <a:lnTo>
                    <a:pt x="565150" y="669163"/>
                  </a:lnTo>
                  <a:lnTo>
                    <a:pt x="624458" y="677037"/>
                  </a:lnTo>
                  <a:lnTo>
                    <a:pt x="685545" y="683387"/>
                  </a:lnTo>
                  <a:lnTo>
                    <a:pt x="748283" y="687959"/>
                  </a:lnTo>
                  <a:lnTo>
                    <a:pt x="812418" y="690753"/>
                  </a:lnTo>
                  <a:lnTo>
                    <a:pt x="877951" y="691769"/>
                  </a:lnTo>
                  <a:lnTo>
                    <a:pt x="943482" y="690753"/>
                  </a:lnTo>
                  <a:lnTo>
                    <a:pt x="1007744" y="687959"/>
                  </a:lnTo>
                  <a:lnTo>
                    <a:pt x="1070482" y="683387"/>
                  </a:lnTo>
                  <a:lnTo>
                    <a:pt x="1131569" y="677037"/>
                  </a:lnTo>
                  <a:lnTo>
                    <a:pt x="1190878" y="669163"/>
                  </a:lnTo>
                  <a:lnTo>
                    <a:pt x="1248155" y="659511"/>
                  </a:lnTo>
                  <a:lnTo>
                    <a:pt x="1303274" y="648462"/>
                  </a:lnTo>
                  <a:lnTo>
                    <a:pt x="1356105" y="636016"/>
                  </a:lnTo>
                  <a:lnTo>
                    <a:pt x="1406398" y="622046"/>
                  </a:lnTo>
                  <a:lnTo>
                    <a:pt x="1454023" y="606933"/>
                  </a:lnTo>
                  <a:lnTo>
                    <a:pt x="1498853" y="590423"/>
                  </a:lnTo>
                  <a:lnTo>
                    <a:pt x="1540636" y="572770"/>
                  </a:lnTo>
                  <a:lnTo>
                    <a:pt x="1579244" y="553974"/>
                  </a:lnTo>
                  <a:lnTo>
                    <a:pt x="1614551" y="534162"/>
                  </a:lnTo>
                  <a:lnTo>
                    <a:pt x="1674367" y="491617"/>
                  </a:lnTo>
                  <a:lnTo>
                    <a:pt x="1718817" y="445770"/>
                  </a:lnTo>
                  <a:lnTo>
                    <a:pt x="1746503" y="397002"/>
                  </a:lnTo>
                  <a:lnTo>
                    <a:pt x="1756028" y="345821"/>
                  </a:lnTo>
                  <a:lnTo>
                    <a:pt x="1753615" y="320040"/>
                  </a:lnTo>
                  <a:lnTo>
                    <a:pt x="1734819" y="270002"/>
                  </a:lnTo>
                  <a:lnTo>
                    <a:pt x="1698625" y="222631"/>
                  </a:lnTo>
                  <a:lnTo>
                    <a:pt x="1646301" y="178308"/>
                  </a:lnTo>
                  <a:lnTo>
                    <a:pt x="1579244" y="137668"/>
                  </a:lnTo>
                  <a:lnTo>
                    <a:pt x="1540636" y="118872"/>
                  </a:lnTo>
                  <a:lnTo>
                    <a:pt x="1498853" y="101219"/>
                  </a:lnTo>
                  <a:lnTo>
                    <a:pt x="1454023" y="84836"/>
                  </a:lnTo>
                  <a:lnTo>
                    <a:pt x="1406398" y="69596"/>
                  </a:lnTo>
                  <a:lnTo>
                    <a:pt x="1356105" y="55625"/>
                  </a:lnTo>
                  <a:lnTo>
                    <a:pt x="1303274" y="43180"/>
                  </a:lnTo>
                  <a:lnTo>
                    <a:pt x="1248155" y="32131"/>
                  </a:lnTo>
                  <a:lnTo>
                    <a:pt x="1190878" y="22606"/>
                  </a:lnTo>
                  <a:lnTo>
                    <a:pt x="1131569" y="14605"/>
                  </a:lnTo>
                  <a:lnTo>
                    <a:pt x="1070482" y="8255"/>
                  </a:lnTo>
                  <a:lnTo>
                    <a:pt x="1007744" y="3683"/>
                  </a:lnTo>
                  <a:lnTo>
                    <a:pt x="943482" y="889"/>
                  </a:lnTo>
                  <a:lnTo>
                    <a:pt x="877951" y="0"/>
                  </a:lnTo>
                  <a:close/>
                </a:path>
              </a:pathLst>
            </a:custGeom>
            <a:solidFill>
              <a:srgbClr val="00AF50"/>
            </a:solidFill>
          </p:spPr>
          <p:txBody>
            <a:bodyPr wrap="square" lIns="0" tIns="0" rIns="0" bIns="0" rtlCol="0"/>
            <a:lstStyle/>
            <a:p>
              <a:endParaRPr/>
            </a:p>
          </p:txBody>
        </p:sp>
      </p:grpSp>
      <p:sp>
        <p:nvSpPr>
          <p:cNvPr id="14" name="object 14"/>
          <p:cNvSpPr txBox="1"/>
          <p:nvPr/>
        </p:nvSpPr>
        <p:spPr>
          <a:xfrm>
            <a:off x="282956" y="942213"/>
            <a:ext cx="108223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Kết</a:t>
            </a:r>
            <a:r>
              <a:rPr sz="2400" spc="-45" dirty="0">
                <a:latin typeface="Times New Roman"/>
                <a:cs typeface="Times New Roman"/>
              </a:rPr>
              <a:t> </a:t>
            </a:r>
            <a:r>
              <a:rPr sz="2400" dirty="0">
                <a:latin typeface="Times New Roman"/>
                <a:cs typeface="Times New Roman"/>
              </a:rPr>
              <a:t>hợp với</a:t>
            </a:r>
            <a:r>
              <a:rPr sz="2400" spc="-5" dirty="0">
                <a:latin typeface="Times New Roman"/>
                <a:cs typeface="Times New Roman"/>
              </a:rPr>
              <a:t> </a:t>
            </a:r>
            <a:r>
              <a:rPr sz="2400" dirty="0">
                <a:latin typeface="Times New Roman"/>
                <a:cs typeface="Times New Roman"/>
              </a:rPr>
              <a:t>vi</a:t>
            </a:r>
            <a:r>
              <a:rPr sz="2400" spc="-20" dirty="0">
                <a:latin typeface="Times New Roman"/>
                <a:cs typeface="Times New Roman"/>
              </a:rPr>
              <a:t> </a:t>
            </a:r>
            <a:r>
              <a:rPr sz="2400" dirty="0">
                <a:latin typeface="Times New Roman"/>
                <a:cs typeface="Times New Roman"/>
              </a:rPr>
              <a:t>khuẩn</a:t>
            </a:r>
            <a:r>
              <a:rPr sz="2400" spc="-10" dirty="0">
                <a:latin typeface="Times New Roman"/>
                <a:cs typeface="Times New Roman"/>
              </a:rPr>
              <a:t> </a:t>
            </a:r>
            <a:r>
              <a:rPr sz="2400" dirty="0">
                <a:latin typeface="Times New Roman"/>
                <a:cs typeface="Times New Roman"/>
              </a:rPr>
              <a:t>axit</a:t>
            </a:r>
            <a:r>
              <a:rPr sz="2400" spc="-15" dirty="0">
                <a:latin typeface="Times New Roman"/>
                <a:cs typeface="Times New Roman"/>
              </a:rPr>
              <a:t> </a:t>
            </a:r>
            <a:r>
              <a:rPr sz="2400" dirty="0">
                <a:latin typeface="Times New Roman"/>
                <a:cs typeface="Times New Roman"/>
              </a:rPr>
              <a:t>lactic</a:t>
            </a:r>
            <a:r>
              <a:rPr sz="2400" spc="-45" dirty="0">
                <a:latin typeface="Times New Roman"/>
                <a:cs typeface="Times New Roman"/>
              </a:rPr>
              <a:t> </a:t>
            </a:r>
            <a:r>
              <a:rPr sz="2400" dirty="0">
                <a:latin typeface="Times New Roman"/>
                <a:cs typeface="Times New Roman"/>
              </a:rPr>
              <a:t>có</a:t>
            </a:r>
            <a:r>
              <a:rPr sz="2400" spc="-15" dirty="0">
                <a:latin typeface="Times New Roman"/>
                <a:cs typeface="Times New Roman"/>
              </a:rPr>
              <a:t> </a:t>
            </a:r>
            <a:r>
              <a:rPr sz="2400" dirty="0">
                <a:latin typeface="Times New Roman"/>
                <a:cs typeface="Times New Roman"/>
              </a:rPr>
              <a:t>hoạt</a:t>
            </a:r>
            <a:r>
              <a:rPr sz="2400" spc="-15" dirty="0">
                <a:latin typeface="Times New Roman"/>
                <a:cs typeface="Times New Roman"/>
              </a:rPr>
              <a:t> </a:t>
            </a:r>
            <a:r>
              <a:rPr sz="2400" dirty="0">
                <a:latin typeface="Times New Roman"/>
                <a:cs typeface="Times New Roman"/>
              </a:rPr>
              <a:t>tính</a:t>
            </a:r>
            <a:r>
              <a:rPr sz="2400" spc="-25" dirty="0">
                <a:latin typeface="Times New Roman"/>
                <a:cs typeface="Times New Roman"/>
              </a:rPr>
              <a:t> </a:t>
            </a:r>
            <a:r>
              <a:rPr sz="2400" dirty="0">
                <a:latin typeface="Times New Roman"/>
                <a:cs typeface="Times New Roman"/>
              </a:rPr>
              <a:t>kháng</a:t>
            </a:r>
            <a:r>
              <a:rPr sz="2400" spc="-10" dirty="0">
                <a:latin typeface="Times New Roman"/>
                <a:cs typeface="Times New Roman"/>
              </a:rPr>
              <a:t> </a:t>
            </a:r>
            <a:r>
              <a:rPr sz="2400" dirty="0">
                <a:latin typeface="Times New Roman"/>
                <a:cs typeface="Times New Roman"/>
              </a:rPr>
              <a:t>khuẩn</a:t>
            </a:r>
            <a:r>
              <a:rPr sz="2400" spc="-10" dirty="0">
                <a:latin typeface="Times New Roman"/>
                <a:cs typeface="Times New Roman"/>
              </a:rPr>
              <a:t> </a:t>
            </a:r>
            <a:r>
              <a:rPr sz="2400" dirty="0">
                <a:latin typeface="Times New Roman"/>
                <a:cs typeface="Times New Roman"/>
              </a:rPr>
              <a:t>cực</a:t>
            </a:r>
            <a:r>
              <a:rPr sz="2400" spc="-25" dirty="0">
                <a:latin typeface="Times New Roman"/>
                <a:cs typeface="Times New Roman"/>
              </a:rPr>
              <a:t> </a:t>
            </a:r>
            <a:r>
              <a:rPr sz="2400" dirty="0">
                <a:latin typeface="Times New Roman"/>
                <a:cs typeface="Times New Roman"/>
              </a:rPr>
              <a:t>cao</a:t>
            </a:r>
            <a:r>
              <a:rPr sz="2400" spc="-15" dirty="0">
                <a:latin typeface="Times New Roman"/>
                <a:cs typeface="Times New Roman"/>
              </a:rPr>
              <a:t> </a:t>
            </a:r>
            <a:r>
              <a:rPr sz="2400" dirty="0">
                <a:latin typeface="Times New Roman"/>
                <a:cs typeface="Times New Roman"/>
              </a:rPr>
              <a:t>được</a:t>
            </a:r>
            <a:r>
              <a:rPr sz="2400" spc="-10" dirty="0">
                <a:latin typeface="Times New Roman"/>
                <a:cs typeface="Times New Roman"/>
              </a:rPr>
              <a:t> </a:t>
            </a:r>
            <a:r>
              <a:rPr sz="2400" dirty="0">
                <a:latin typeface="Times New Roman"/>
                <a:cs typeface="Times New Roman"/>
              </a:rPr>
              <a:t>tìm</a:t>
            </a:r>
            <a:r>
              <a:rPr sz="2400" spc="-35" dirty="0">
                <a:latin typeface="Times New Roman"/>
                <a:cs typeface="Times New Roman"/>
              </a:rPr>
              <a:t> </a:t>
            </a:r>
            <a:r>
              <a:rPr sz="2400" dirty="0">
                <a:latin typeface="Times New Roman"/>
                <a:cs typeface="Times New Roman"/>
              </a:rPr>
              <a:t>thấy</a:t>
            </a:r>
            <a:r>
              <a:rPr sz="2400" spc="-20" dirty="0">
                <a:latin typeface="Times New Roman"/>
                <a:cs typeface="Times New Roman"/>
              </a:rPr>
              <a:t> </a:t>
            </a:r>
            <a:r>
              <a:rPr sz="2400" dirty="0">
                <a:latin typeface="Times New Roman"/>
                <a:cs typeface="Times New Roman"/>
              </a:rPr>
              <a:t>ở</a:t>
            </a:r>
            <a:r>
              <a:rPr sz="2400" spc="5" dirty="0">
                <a:latin typeface="Times New Roman"/>
                <a:cs typeface="Times New Roman"/>
              </a:rPr>
              <a:t> </a:t>
            </a:r>
            <a:r>
              <a:rPr sz="2400" spc="-10" dirty="0">
                <a:latin typeface="Times New Roman"/>
                <a:cs typeface="Times New Roman"/>
              </a:rPr>
              <a:t>người</a:t>
            </a:r>
            <a:endParaRPr sz="2400">
              <a:latin typeface="Times New Roman"/>
              <a:cs typeface="Times New Roman"/>
            </a:endParaRPr>
          </a:p>
        </p:txBody>
      </p:sp>
      <p:sp>
        <p:nvSpPr>
          <p:cNvPr id="15" name="object 15"/>
          <p:cNvSpPr txBox="1"/>
          <p:nvPr/>
        </p:nvSpPr>
        <p:spPr>
          <a:xfrm>
            <a:off x="7392669" y="1720214"/>
            <a:ext cx="2378710" cy="549275"/>
          </a:xfrm>
          <a:prstGeom prst="rect">
            <a:avLst/>
          </a:prstGeom>
          <a:solidFill>
            <a:srgbClr val="D2F1DF"/>
          </a:solidFill>
        </p:spPr>
        <p:txBody>
          <a:bodyPr vert="horz" wrap="square" lIns="0" tIns="0" rIns="0" bIns="0" rtlCol="0">
            <a:spAutoFit/>
          </a:bodyPr>
          <a:lstStyle/>
          <a:p>
            <a:pPr marL="180340">
              <a:lnSpc>
                <a:spcPts val="1895"/>
              </a:lnSpc>
            </a:pPr>
            <a:r>
              <a:rPr sz="1600" dirty="0">
                <a:solidFill>
                  <a:srgbClr val="585858"/>
                </a:solidFill>
                <a:latin typeface="Times New Roman"/>
                <a:cs typeface="Times New Roman"/>
              </a:rPr>
              <a:t>Sự</a:t>
            </a:r>
            <a:r>
              <a:rPr sz="1600" spc="-30" dirty="0">
                <a:solidFill>
                  <a:srgbClr val="585858"/>
                </a:solidFill>
                <a:latin typeface="Times New Roman"/>
                <a:cs typeface="Times New Roman"/>
              </a:rPr>
              <a:t> </a:t>
            </a:r>
            <a:r>
              <a:rPr sz="1600" dirty="0">
                <a:solidFill>
                  <a:srgbClr val="585858"/>
                </a:solidFill>
                <a:latin typeface="Times New Roman"/>
                <a:cs typeface="Times New Roman"/>
              </a:rPr>
              <a:t>khác</a:t>
            </a:r>
            <a:r>
              <a:rPr sz="1600" spc="-30" dirty="0">
                <a:solidFill>
                  <a:srgbClr val="585858"/>
                </a:solidFill>
                <a:latin typeface="Times New Roman"/>
                <a:cs typeface="Times New Roman"/>
              </a:rPr>
              <a:t> </a:t>
            </a:r>
            <a:r>
              <a:rPr sz="1600" dirty="0">
                <a:solidFill>
                  <a:srgbClr val="585858"/>
                </a:solidFill>
                <a:latin typeface="Times New Roman"/>
                <a:cs typeface="Times New Roman"/>
              </a:rPr>
              <a:t>biệt giữa</a:t>
            </a:r>
            <a:r>
              <a:rPr sz="1600" spc="-20" dirty="0">
                <a:solidFill>
                  <a:srgbClr val="585858"/>
                </a:solidFill>
                <a:latin typeface="Times New Roman"/>
                <a:cs typeface="Times New Roman"/>
              </a:rPr>
              <a:t> </a:t>
            </a:r>
            <a:r>
              <a:rPr sz="1600" spc="-10" dirty="0">
                <a:solidFill>
                  <a:srgbClr val="585858"/>
                </a:solidFill>
                <a:latin typeface="Times New Roman"/>
                <a:cs typeface="Times New Roman"/>
              </a:rPr>
              <a:t>Khuẩn</a:t>
            </a:r>
            <a:endParaRPr sz="1600">
              <a:latin typeface="Times New Roman"/>
              <a:cs typeface="Times New Roman"/>
            </a:endParaRPr>
          </a:p>
          <a:p>
            <a:pPr marL="192405">
              <a:lnSpc>
                <a:spcPct val="100000"/>
              </a:lnSpc>
              <a:spcBef>
                <a:spcPts val="70"/>
              </a:spcBef>
            </a:pPr>
            <a:r>
              <a:rPr sz="1600" dirty="0">
                <a:solidFill>
                  <a:srgbClr val="585858"/>
                </a:solidFill>
                <a:latin typeface="Times New Roman"/>
                <a:cs typeface="Times New Roman"/>
              </a:rPr>
              <a:t>Axit</a:t>
            </a:r>
            <a:r>
              <a:rPr sz="1600" spc="-30" dirty="0">
                <a:solidFill>
                  <a:srgbClr val="585858"/>
                </a:solidFill>
                <a:latin typeface="Times New Roman"/>
                <a:cs typeface="Times New Roman"/>
              </a:rPr>
              <a:t> </a:t>
            </a:r>
            <a:r>
              <a:rPr sz="1600" dirty="0">
                <a:solidFill>
                  <a:srgbClr val="585858"/>
                </a:solidFill>
                <a:latin typeface="Times New Roman"/>
                <a:cs typeface="Times New Roman"/>
              </a:rPr>
              <a:t>lactic </a:t>
            </a:r>
            <a:r>
              <a:rPr sz="1600" spc="-10" dirty="0">
                <a:solidFill>
                  <a:srgbClr val="585858"/>
                </a:solidFill>
                <a:latin typeface="Times New Roman"/>
                <a:cs typeface="Times New Roman"/>
              </a:rPr>
              <a:t>và</a:t>
            </a:r>
            <a:r>
              <a:rPr sz="1600" spc="-90" dirty="0">
                <a:solidFill>
                  <a:srgbClr val="585858"/>
                </a:solidFill>
                <a:latin typeface="Times New Roman"/>
                <a:cs typeface="Times New Roman"/>
              </a:rPr>
              <a:t> </a:t>
            </a:r>
            <a:r>
              <a:rPr sz="1600" dirty="0">
                <a:solidFill>
                  <a:srgbClr val="585858"/>
                </a:solidFill>
                <a:latin typeface="Times New Roman"/>
                <a:cs typeface="Times New Roman"/>
              </a:rPr>
              <a:t>Axit</a:t>
            </a:r>
            <a:r>
              <a:rPr sz="1600" spc="-5" dirty="0">
                <a:solidFill>
                  <a:srgbClr val="585858"/>
                </a:solidFill>
                <a:latin typeface="Times New Roman"/>
                <a:cs typeface="Times New Roman"/>
              </a:rPr>
              <a:t> </a:t>
            </a:r>
            <a:r>
              <a:rPr sz="1600" spc="-10" dirty="0">
                <a:solidFill>
                  <a:srgbClr val="585858"/>
                </a:solidFill>
                <a:latin typeface="Times New Roman"/>
                <a:cs typeface="Times New Roman"/>
              </a:rPr>
              <a:t>lactic</a:t>
            </a:r>
            <a:endParaRPr sz="1600">
              <a:latin typeface="Times New Roman"/>
              <a:cs typeface="Times New Roman"/>
            </a:endParaRPr>
          </a:p>
        </p:txBody>
      </p:sp>
      <p:sp>
        <p:nvSpPr>
          <p:cNvPr id="16" name="object 16"/>
          <p:cNvSpPr txBox="1"/>
          <p:nvPr/>
        </p:nvSpPr>
        <p:spPr>
          <a:xfrm>
            <a:off x="6877050" y="2726563"/>
            <a:ext cx="101282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585858"/>
                </a:solidFill>
                <a:latin typeface="Times New Roman"/>
                <a:cs typeface="Times New Roman"/>
              </a:rPr>
              <a:t>Khuẩn</a:t>
            </a:r>
            <a:r>
              <a:rPr sz="1100" spc="-25" dirty="0">
                <a:solidFill>
                  <a:srgbClr val="585858"/>
                </a:solidFill>
                <a:latin typeface="Times New Roman"/>
                <a:cs typeface="Times New Roman"/>
              </a:rPr>
              <a:t> </a:t>
            </a:r>
            <a:r>
              <a:rPr sz="1100" dirty="0">
                <a:solidFill>
                  <a:srgbClr val="585858"/>
                </a:solidFill>
                <a:latin typeface="Times New Roman"/>
                <a:cs typeface="Times New Roman"/>
              </a:rPr>
              <a:t>Axit</a:t>
            </a:r>
            <a:r>
              <a:rPr sz="1100" spc="-20" dirty="0">
                <a:solidFill>
                  <a:srgbClr val="585858"/>
                </a:solidFill>
                <a:latin typeface="Times New Roman"/>
                <a:cs typeface="Times New Roman"/>
              </a:rPr>
              <a:t> </a:t>
            </a:r>
            <a:r>
              <a:rPr sz="1100" spc="-10" dirty="0">
                <a:solidFill>
                  <a:srgbClr val="585858"/>
                </a:solidFill>
                <a:latin typeface="Times New Roman"/>
                <a:cs typeface="Times New Roman"/>
              </a:rPr>
              <a:t>lactic</a:t>
            </a:r>
            <a:endParaRPr sz="1100">
              <a:latin typeface="Times New Roman"/>
              <a:cs typeface="Times New Roman"/>
            </a:endParaRPr>
          </a:p>
        </p:txBody>
      </p:sp>
      <p:sp>
        <p:nvSpPr>
          <p:cNvPr id="17" name="object 17"/>
          <p:cNvSpPr txBox="1"/>
          <p:nvPr/>
        </p:nvSpPr>
        <p:spPr>
          <a:xfrm>
            <a:off x="6229350" y="3428238"/>
            <a:ext cx="2310765" cy="254000"/>
          </a:xfrm>
          <a:prstGeom prst="rect">
            <a:avLst/>
          </a:prstGeom>
          <a:solidFill>
            <a:srgbClr val="DBDBDB"/>
          </a:solidFill>
          <a:ln w="38100">
            <a:solidFill>
              <a:srgbClr val="00AF50"/>
            </a:solidFill>
          </a:ln>
        </p:spPr>
        <p:txBody>
          <a:bodyPr vert="horz" wrap="square" lIns="0" tIns="35560" rIns="0" bIns="0" rtlCol="0">
            <a:spAutoFit/>
          </a:bodyPr>
          <a:lstStyle/>
          <a:p>
            <a:pPr marL="287020">
              <a:lnSpc>
                <a:spcPct val="100000"/>
              </a:lnSpc>
              <a:spcBef>
                <a:spcPts val="280"/>
              </a:spcBef>
            </a:pPr>
            <a:r>
              <a:rPr sz="1100" spc="-25" dirty="0">
                <a:latin typeface="Times New Roman"/>
                <a:cs typeface="Times New Roman"/>
              </a:rPr>
              <a:t>Cân</a:t>
            </a:r>
            <a:r>
              <a:rPr sz="1100" spc="-55" dirty="0">
                <a:latin typeface="Times New Roman"/>
                <a:cs typeface="Times New Roman"/>
              </a:rPr>
              <a:t> </a:t>
            </a:r>
            <a:r>
              <a:rPr sz="1100" spc="-20" dirty="0">
                <a:latin typeface="Times New Roman"/>
                <a:cs typeface="Times New Roman"/>
              </a:rPr>
              <a:t>bằng</a:t>
            </a:r>
            <a:r>
              <a:rPr sz="1100" spc="-30" dirty="0">
                <a:latin typeface="Times New Roman"/>
                <a:cs typeface="Times New Roman"/>
              </a:rPr>
              <a:t> </a:t>
            </a:r>
            <a:r>
              <a:rPr sz="1100" dirty="0">
                <a:latin typeface="Times New Roman"/>
                <a:cs typeface="Times New Roman"/>
              </a:rPr>
              <a:t>vi</a:t>
            </a:r>
            <a:r>
              <a:rPr sz="1100" spc="-10" dirty="0">
                <a:latin typeface="Times New Roman"/>
                <a:cs typeface="Times New Roman"/>
              </a:rPr>
              <a:t> </a:t>
            </a:r>
            <a:r>
              <a:rPr sz="1100" spc="-30" dirty="0">
                <a:latin typeface="Times New Roman"/>
                <a:cs typeface="Times New Roman"/>
              </a:rPr>
              <a:t>khuẩn</a:t>
            </a:r>
            <a:r>
              <a:rPr sz="1100" spc="-60" dirty="0">
                <a:latin typeface="Times New Roman"/>
                <a:cs typeface="Times New Roman"/>
              </a:rPr>
              <a:t> </a:t>
            </a:r>
            <a:r>
              <a:rPr sz="1100" spc="-25" dirty="0">
                <a:latin typeface="Times New Roman"/>
                <a:cs typeface="Times New Roman"/>
              </a:rPr>
              <a:t>trong</a:t>
            </a:r>
            <a:r>
              <a:rPr sz="1100" spc="-60" dirty="0">
                <a:latin typeface="Times New Roman"/>
                <a:cs typeface="Times New Roman"/>
              </a:rPr>
              <a:t> </a:t>
            </a:r>
            <a:r>
              <a:rPr sz="1100" spc="-20" dirty="0">
                <a:latin typeface="Times New Roman"/>
                <a:cs typeface="Times New Roman"/>
              </a:rPr>
              <a:t>âm</a:t>
            </a:r>
            <a:r>
              <a:rPr sz="1100" spc="-75" dirty="0">
                <a:latin typeface="Times New Roman"/>
                <a:cs typeface="Times New Roman"/>
              </a:rPr>
              <a:t> </a:t>
            </a:r>
            <a:r>
              <a:rPr sz="1100" spc="-25" dirty="0">
                <a:latin typeface="Times New Roman"/>
                <a:cs typeface="Times New Roman"/>
              </a:rPr>
              <a:t>đạo</a:t>
            </a:r>
            <a:endParaRPr sz="1100">
              <a:latin typeface="Times New Roman"/>
              <a:cs typeface="Times New Roman"/>
            </a:endParaRPr>
          </a:p>
        </p:txBody>
      </p:sp>
      <p:sp>
        <p:nvSpPr>
          <p:cNvPr id="18" name="object 18"/>
          <p:cNvSpPr/>
          <p:nvPr/>
        </p:nvSpPr>
        <p:spPr>
          <a:xfrm>
            <a:off x="6187313" y="4107332"/>
            <a:ext cx="2394585" cy="1915795"/>
          </a:xfrm>
          <a:custGeom>
            <a:avLst/>
            <a:gdLst/>
            <a:ahLst/>
            <a:cxnLst/>
            <a:rect l="l" t="t" r="r" b="b"/>
            <a:pathLst>
              <a:path w="2394584" h="1915795">
                <a:moveTo>
                  <a:pt x="0" y="1915668"/>
                </a:moveTo>
                <a:lnTo>
                  <a:pt x="2394585" y="1915668"/>
                </a:lnTo>
                <a:lnTo>
                  <a:pt x="2394585" y="0"/>
                </a:lnTo>
                <a:lnTo>
                  <a:pt x="0" y="0"/>
                </a:lnTo>
                <a:lnTo>
                  <a:pt x="0" y="1915668"/>
                </a:lnTo>
                <a:close/>
              </a:path>
            </a:pathLst>
          </a:custGeom>
          <a:ln w="12700">
            <a:solidFill>
              <a:srgbClr val="00AF50"/>
            </a:solidFill>
          </a:ln>
        </p:spPr>
        <p:txBody>
          <a:bodyPr wrap="square" lIns="0" tIns="0" rIns="0" bIns="0" rtlCol="0"/>
          <a:lstStyle/>
          <a:p>
            <a:endParaRPr/>
          </a:p>
        </p:txBody>
      </p:sp>
      <p:sp>
        <p:nvSpPr>
          <p:cNvPr id="19" name="object 19"/>
          <p:cNvSpPr txBox="1"/>
          <p:nvPr/>
        </p:nvSpPr>
        <p:spPr>
          <a:xfrm>
            <a:off x="6193663" y="4520565"/>
            <a:ext cx="2381885" cy="1105535"/>
          </a:xfrm>
          <a:prstGeom prst="rect">
            <a:avLst/>
          </a:prstGeom>
        </p:spPr>
        <p:txBody>
          <a:bodyPr vert="horz" wrap="square" lIns="0" tIns="27940" rIns="0" bIns="0" rtlCol="0">
            <a:spAutoFit/>
          </a:bodyPr>
          <a:lstStyle/>
          <a:p>
            <a:pPr marL="201930" marR="219710" algn="ctr">
              <a:lnSpc>
                <a:spcPts val="1600"/>
              </a:lnSpc>
              <a:spcBef>
                <a:spcPts val="220"/>
              </a:spcBef>
            </a:pPr>
            <a:r>
              <a:rPr sz="1400" dirty="0">
                <a:latin typeface="Times New Roman"/>
                <a:cs typeface="Times New Roman"/>
              </a:rPr>
              <a:t>Tậndụng</a:t>
            </a:r>
            <a:r>
              <a:rPr sz="1400" spc="-50" dirty="0">
                <a:latin typeface="Times New Roman"/>
                <a:cs typeface="Times New Roman"/>
              </a:rPr>
              <a:t> </a:t>
            </a:r>
            <a:r>
              <a:rPr sz="1400" dirty="0">
                <a:latin typeface="Times New Roman"/>
                <a:cs typeface="Times New Roman"/>
              </a:rPr>
              <a:t>vi</a:t>
            </a:r>
            <a:r>
              <a:rPr sz="1400" spc="-20" dirty="0">
                <a:latin typeface="Times New Roman"/>
                <a:cs typeface="Times New Roman"/>
              </a:rPr>
              <a:t> </a:t>
            </a:r>
            <a:r>
              <a:rPr sz="1400" dirty="0">
                <a:latin typeface="Times New Roman"/>
                <a:cs typeface="Times New Roman"/>
              </a:rPr>
              <a:t>khuẩn</a:t>
            </a:r>
            <a:r>
              <a:rPr sz="1400" spc="-15" dirty="0">
                <a:latin typeface="Times New Roman"/>
                <a:cs typeface="Times New Roman"/>
              </a:rPr>
              <a:t> </a:t>
            </a:r>
            <a:r>
              <a:rPr sz="1400" dirty="0">
                <a:latin typeface="Times New Roman"/>
                <a:cs typeface="Times New Roman"/>
              </a:rPr>
              <a:t>tốt</a:t>
            </a:r>
            <a:r>
              <a:rPr sz="1400" spc="-35" dirty="0">
                <a:latin typeface="Times New Roman"/>
                <a:cs typeface="Times New Roman"/>
              </a:rPr>
              <a:t> </a:t>
            </a:r>
            <a:r>
              <a:rPr sz="1400" dirty="0">
                <a:latin typeface="Times New Roman"/>
                <a:cs typeface="Times New Roman"/>
              </a:rPr>
              <a:t>để</a:t>
            </a:r>
            <a:r>
              <a:rPr sz="1400" spc="5" dirty="0">
                <a:latin typeface="Times New Roman"/>
                <a:cs typeface="Times New Roman"/>
              </a:rPr>
              <a:t> </a:t>
            </a:r>
            <a:r>
              <a:rPr sz="1400" spc="-25" dirty="0">
                <a:latin typeface="Times New Roman"/>
                <a:cs typeface="Times New Roman"/>
              </a:rPr>
              <a:t>ức </a:t>
            </a:r>
            <a:r>
              <a:rPr sz="1400" dirty="0">
                <a:latin typeface="Times New Roman"/>
                <a:cs typeface="Times New Roman"/>
              </a:rPr>
              <a:t>chế</a:t>
            </a:r>
            <a:r>
              <a:rPr sz="1400" spc="-5" dirty="0">
                <a:latin typeface="Times New Roman"/>
                <a:cs typeface="Times New Roman"/>
              </a:rPr>
              <a:t> </a:t>
            </a:r>
            <a:r>
              <a:rPr sz="1400" dirty="0">
                <a:latin typeface="Times New Roman"/>
                <a:cs typeface="Times New Roman"/>
              </a:rPr>
              <a:t>vi</a:t>
            </a:r>
            <a:r>
              <a:rPr sz="1400" spc="-15" dirty="0">
                <a:latin typeface="Times New Roman"/>
                <a:cs typeface="Times New Roman"/>
              </a:rPr>
              <a:t> </a:t>
            </a:r>
            <a:r>
              <a:rPr sz="1400" dirty="0">
                <a:latin typeface="Times New Roman"/>
                <a:cs typeface="Times New Roman"/>
              </a:rPr>
              <a:t>khuẩn</a:t>
            </a:r>
            <a:r>
              <a:rPr sz="1400" spc="-10" dirty="0">
                <a:latin typeface="Times New Roman"/>
                <a:cs typeface="Times New Roman"/>
              </a:rPr>
              <a:t> </a:t>
            </a:r>
            <a:r>
              <a:rPr sz="1400" spc="-20" dirty="0">
                <a:latin typeface="Times New Roman"/>
                <a:cs typeface="Times New Roman"/>
              </a:rPr>
              <a:t>xấu.</a:t>
            </a:r>
            <a:endParaRPr sz="1400">
              <a:latin typeface="Times New Roman"/>
              <a:cs typeface="Times New Roman"/>
            </a:endParaRPr>
          </a:p>
          <a:p>
            <a:pPr marR="20955" algn="ctr">
              <a:lnSpc>
                <a:spcPts val="1565"/>
              </a:lnSpc>
            </a:pPr>
            <a:r>
              <a:rPr sz="1400" dirty="0">
                <a:latin typeface="Times New Roman"/>
                <a:cs typeface="Times New Roman"/>
              </a:rPr>
              <a:t>↓</a:t>
            </a:r>
            <a:endParaRPr sz="1400">
              <a:latin typeface="Times New Roman"/>
              <a:cs typeface="Times New Roman"/>
            </a:endParaRPr>
          </a:p>
          <a:p>
            <a:pPr>
              <a:lnSpc>
                <a:spcPct val="100000"/>
              </a:lnSpc>
              <a:spcBef>
                <a:spcPts val="40"/>
              </a:spcBef>
            </a:pPr>
            <a:endParaRPr sz="1650">
              <a:latin typeface="Times New Roman"/>
              <a:cs typeface="Times New Roman"/>
            </a:endParaRPr>
          </a:p>
          <a:p>
            <a:pPr marL="2540" algn="ctr">
              <a:lnSpc>
                <a:spcPct val="100000"/>
              </a:lnSpc>
            </a:pPr>
            <a:r>
              <a:rPr sz="1400" dirty="0">
                <a:latin typeface="Times New Roman"/>
                <a:cs typeface="Times New Roman"/>
              </a:rPr>
              <a:t>Cải</a:t>
            </a:r>
            <a:r>
              <a:rPr sz="1400" spc="-10" dirty="0">
                <a:latin typeface="Times New Roman"/>
                <a:cs typeface="Times New Roman"/>
              </a:rPr>
              <a:t> </a:t>
            </a:r>
            <a:r>
              <a:rPr sz="1400" dirty="0">
                <a:latin typeface="Times New Roman"/>
                <a:cs typeface="Times New Roman"/>
              </a:rPr>
              <a:t>thiện</a:t>
            </a:r>
            <a:r>
              <a:rPr sz="1400" spc="-30" dirty="0">
                <a:latin typeface="Times New Roman"/>
                <a:cs typeface="Times New Roman"/>
              </a:rPr>
              <a:t> </a:t>
            </a:r>
            <a:r>
              <a:rPr sz="1400" dirty="0">
                <a:latin typeface="Times New Roman"/>
                <a:cs typeface="Times New Roman"/>
              </a:rPr>
              <a:t>khả</a:t>
            </a:r>
            <a:r>
              <a:rPr sz="1400" spc="-10" dirty="0">
                <a:latin typeface="Times New Roman"/>
                <a:cs typeface="Times New Roman"/>
              </a:rPr>
              <a:t> </a:t>
            </a:r>
            <a:r>
              <a:rPr sz="1400" dirty="0">
                <a:latin typeface="Times New Roman"/>
                <a:cs typeface="Times New Roman"/>
              </a:rPr>
              <a:t>năng</a:t>
            </a:r>
            <a:r>
              <a:rPr sz="1400" spc="-15" dirty="0">
                <a:latin typeface="Times New Roman"/>
                <a:cs typeface="Times New Roman"/>
              </a:rPr>
              <a:t> </a:t>
            </a:r>
            <a:r>
              <a:rPr sz="1400" dirty="0">
                <a:latin typeface="Times New Roman"/>
                <a:cs typeface="Times New Roman"/>
              </a:rPr>
              <a:t>tự</a:t>
            </a:r>
            <a:r>
              <a:rPr sz="1400" spc="-20" dirty="0">
                <a:latin typeface="Times New Roman"/>
                <a:cs typeface="Times New Roman"/>
              </a:rPr>
              <a:t> </a:t>
            </a:r>
            <a:r>
              <a:rPr sz="1400" dirty="0">
                <a:latin typeface="Times New Roman"/>
                <a:cs typeface="Times New Roman"/>
              </a:rPr>
              <a:t>làm</a:t>
            </a:r>
            <a:r>
              <a:rPr sz="1400" spc="-10" dirty="0">
                <a:latin typeface="Times New Roman"/>
                <a:cs typeface="Times New Roman"/>
              </a:rPr>
              <a:t> </a:t>
            </a:r>
            <a:r>
              <a:rPr sz="1400" spc="-20" dirty="0">
                <a:latin typeface="Times New Roman"/>
                <a:cs typeface="Times New Roman"/>
              </a:rPr>
              <a:t>sạch.</a:t>
            </a:r>
            <a:endParaRPr sz="1400">
              <a:latin typeface="Times New Roman"/>
              <a:cs typeface="Times New Roman"/>
            </a:endParaRPr>
          </a:p>
        </p:txBody>
      </p:sp>
      <p:sp>
        <p:nvSpPr>
          <p:cNvPr id="20" name="object 20"/>
          <p:cNvSpPr/>
          <p:nvPr/>
        </p:nvSpPr>
        <p:spPr>
          <a:xfrm>
            <a:off x="9044305" y="2495295"/>
            <a:ext cx="1756410" cy="692150"/>
          </a:xfrm>
          <a:custGeom>
            <a:avLst/>
            <a:gdLst/>
            <a:ahLst/>
            <a:cxnLst/>
            <a:rect l="l" t="t" r="r" b="b"/>
            <a:pathLst>
              <a:path w="1756409" h="692150">
                <a:moveTo>
                  <a:pt x="878077" y="0"/>
                </a:moveTo>
                <a:lnTo>
                  <a:pt x="812546" y="1015"/>
                </a:lnTo>
                <a:lnTo>
                  <a:pt x="748284" y="3809"/>
                </a:lnTo>
                <a:lnTo>
                  <a:pt x="685546" y="8381"/>
                </a:lnTo>
                <a:lnTo>
                  <a:pt x="624459" y="14731"/>
                </a:lnTo>
                <a:lnTo>
                  <a:pt x="565150" y="22605"/>
                </a:lnTo>
                <a:lnTo>
                  <a:pt x="507873" y="32257"/>
                </a:lnTo>
                <a:lnTo>
                  <a:pt x="452754" y="43306"/>
                </a:lnTo>
                <a:lnTo>
                  <a:pt x="399923" y="55752"/>
                </a:lnTo>
                <a:lnTo>
                  <a:pt x="349630" y="69723"/>
                </a:lnTo>
                <a:lnTo>
                  <a:pt x="302005" y="84836"/>
                </a:lnTo>
                <a:lnTo>
                  <a:pt x="257175" y="101345"/>
                </a:lnTo>
                <a:lnTo>
                  <a:pt x="215392" y="118999"/>
                </a:lnTo>
                <a:lnTo>
                  <a:pt x="176784" y="137794"/>
                </a:lnTo>
                <a:lnTo>
                  <a:pt x="141477" y="157606"/>
                </a:lnTo>
                <a:lnTo>
                  <a:pt x="81661" y="200151"/>
                </a:lnTo>
                <a:lnTo>
                  <a:pt x="37211" y="245999"/>
                </a:lnTo>
                <a:lnTo>
                  <a:pt x="9525" y="294766"/>
                </a:lnTo>
                <a:lnTo>
                  <a:pt x="0" y="345948"/>
                </a:lnTo>
                <a:lnTo>
                  <a:pt x="2413" y="371728"/>
                </a:lnTo>
                <a:lnTo>
                  <a:pt x="21209" y="421766"/>
                </a:lnTo>
                <a:lnTo>
                  <a:pt x="57403" y="469138"/>
                </a:lnTo>
                <a:lnTo>
                  <a:pt x="109727" y="513461"/>
                </a:lnTo>
                <a:lnTo>
                  <a:pt x="176784" y="554101"/>
                </a:lnTo>
                <a:lnTo>
                  <a:pt x="215392" y="572896"/>
                </a:lnTo>
                <a:lnTo>
                  <a:pt x="257175" y="590550"/>
                </a:lnTo>
                <a:lnTo>
                  <a:pt x="302005" y="606932"/>
                </a:lnTo>
                <a:lnTo>
                  <a:pt x="349630" y="622173"/>
                </a:lnTo>
                <a:lnTo>
                  <a:pt x="399923" y="636142"/>
                </a:lnTo>
                <a:lnTo>
                  <a:pt x="452754" y="648588"/>
                </a:lnTo>
                <a:lnTo>
                  <a:pt x="507873" y="659638"/>
                </a:lnTo>
                <a:lnTo>
                  <a:pt x="565150" y="669163"/>
                </a:lnTo>
                <a:lnTo>
                  <a:pt x="624459" y="677163"/>
                </a:lnTo>
                <a:lnTo>
                  <a:pt x="685546" y="683513"/>
                </a:lnTo>
                <a:lnTo>
                  <a:pt x="748284" y="688086"/>
                </a:lnTo>
                <a:lnTo>
                  <a:pt x="812546" y="690879"/>
                </a:lnTo>
                <a:lnTo>
                  <a:pt x="878077" y="691768"/>
                </a:lnTo>
                <a:lnTo>
                  <a:pt x="943610" y="690879"/>
                </a:lnTo>
                <a:lnTo>
                  <a:pt x="1007745" y="688086"/>
                </a:lnTo>
                <a:lnTo>
                  <a:pt x="1070483" y="683513"/>
                </a:lnTo>
                <a:lnTo>
                  <a:pt x="1131570" y="677163"/>
                </a:lnTo>
                <a:lnTo>
                  <a:pt x="1190878" y="669163"/>
                </a:lnTo>
                <a:lnTo>
                  <a:pt x="1248155" y="659638"/>
                </a:lnTo>
                <a:lnTo>
                  <a:pt x="1303274" y="648588"/>
                </a:lnTo>
                <a:lnTo>
                  <a:pt x="1356105" y="636142"/>
                </a:lnTo>
                <a:lnTo>
                  <a:pt x="1406398" y="622173"/>
                </a:lnTo>
                <a:lnTo>
                  <a:pt x="1454023" y="606932"/>
                </a:lnTo>
                <a:lnTo>
                  <a:pt x="1498853" y="590550"/>
                </a:lnTo>
                <a:lnTo>
                  <a:pt x="1540637" y="572896"/>
                </a:lnTo>
                <a:lnTo>
                  <a:pt x="1579372" y="554101"/>
                </a:lnTo>
                <a:lnTo>
                  <a:pt x="1614551" y="534288"/>
                </a:lnTo>
                <a:lnTo>
                  <a:pt x="1674495" y="491743"/>
                </a:lnTo>
                <a:lnTo>
                  <a:pt x="1718945" y="445896"/>
                </a:lnTo>
                <a:lnTo>
                  <a:pt x="1746503" y="397001"/>
                </a:lnTo>
                <a:lnTo>
                  <a:pt x="1756028" y="345948"/>
                </a:lnTo>
                <a:lnTo>
                  <a:pt x="1753616" y="320166"/>
                </a:lnTo>
                <a:lnTo>
                  <a:pt x="1734947" y="270128"/>
                </a:lnTo>
                <a:lnTo>
                  <a:pt x="1698625" y="222757"/>
                </a:lnTo>
                <a:lnTo>
                  <a:pt x="1646427" y="178434"/>
                </a:lnTo>
                <a:lnTo>
                  <a:pt x="1579372" y="137794"/>
                </a:lnTo>
                <a:lnTo>
                  <a:pt x="1540637" y="118999"/>
                </a:lnTo>
                <a:lnTo>
                  <a:pt x="1498853" y="101345"/>
                </a:lnTo>
                <a:lnTo>
                  <a:pt x="1454023" y="84836"/>
                </a:lnTo>
                <a:lnTo>
                  <a:pt x="1406398" y="69723"/>
                </a:lnTo>
                <a:lnTo>
                  <a:pt x="1356105" y="55752"/>
                </a:lnTo>
                <a:lnTo>
                  <a:pt x="1303274" y="43306"/>
                </a:lnTo>
                <a:lnTo>
                  <a:pt x="1248155" y="32257"/>
                </a:lnTo>
                <a:lnTo>
                  <a:pt x="1190878" y="22605"/>
                </a:lnTo>
                <a:lnTo>
                  <a:pt x="1131570" y="14731"/>
                </a:lnTo>
                <a:lnTo>
                  <a:pt x="1070483" y="8381"/>
                </a:lnTo>
                <a:lnTo>
                  <a:pt x="1007745" y="3809"/>
                </a:lnTo>
                <a:lnTo>
                  <a:pt x="943610" y="1015"/>
                </a:lnTo>
                <a:lnTo>
                  <a:pt x="878077" y="0"/>
                </a:lnTo>
                <a:close/>
              </a:path>
            </a:pathLst>
          </a:custGeom>
          <a:solidFill>
            <a:srgbClr val="4471C4"/>
          </a:solidFill>
        </p:spPr>
        <p:txBody>
          <a:bodyPr wrap="square" lIns="0" tIns="0" rIns="0" bIns="0" rtlCol="0"/>
          <a:lstStyle/>
          <a:p>
            <a:endParaRPr/>
          </a:p>
        </p:txBody>
      </p:sp>
      <p:sp>
        <p:nvSpPr>
          <p:cNvPr id="21" name="object 21"/>
          <p:cNvSpPr txBox="1"/>
          <p:nvPr/>
        </p:nvSpPr>
        <p:spPr>
          <a:xfrm>
            <a:off x="9618980" y="2726563"/>
            <a:ext cx="604520"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585858"/>
                </a:solidFill>
                <a:latin typeface="Times New Roman"/>
                <a:cs typeface="Times New Roman"/>
              </a:rPr>
              <a:t>Axit</a:t>
            </a:r>
            <a:r>
              <a:rPr sz="1100" spc="-40" dirty="0">
                <a:solidFill>
                  <a:srgbClr val="585858"/>
                </a:solidFill>
                <a:latin typeface="Times New Roman"/>
                <a:cs typeface="Times New Roman"/>
              </a:rPr>
              <a:t> </a:t>
            </a:r>
            <a:r>
              <a:rPr sz="1100" spc="-10" dirty="0">
                <a:solidFill>
                  <a:srgbClr val="585858"/>
                </a:solidFill>
                <a:latin typeface="Times New Roman"/>
                <a:cs typeface="Times New Roman"/>
              </a:rPr>
              <a:t>lactic</a:t>
            </a:r>
            <a:endParaRPr sz="1100">
              <a:latin typeface="Times New Roman"/>
              <a:cs typeface="Times New Roman"/>
            </a:endParaRPr>
          </a:p>
        </p:txBody>
      </p:sp>
      <p:sp>
        <p:nvSpPr>
          <p:cNvPr id="22" name="object 22"/>
          <p:cNvSpPr txBox="1"/>
          <p:nvPr/>
        </p:nvSpPr>
        <p:spPr>
          <a:xfrm>
            <a:off x="8767064" y="3423158"/>
            <a:ext cx="2310765" cy="254000"/>
          </a:xfrm>
          <a:prstGeom prst="rect">
            <a:avLst/>
          </a:prstGeom>
          <a:solidFill>
            <a:srgbClr val="DEEBF7"/>
          </a:solidFill>
          <a:ln w="38100">
            <a:solidFill>
              <a:srgbClr val="4471C4"/>
            </a:solidFill>
          </a:ln>
        </p:spPr>
        <p:txBody>
          <a:bodyPr vert="horz" wrap="square" lIns="0" tIns="27305" rIns="0" bIns="0" rtlCol="0">
            <a:spAutoFit/>
          </a:bodyPr>
          <a:lstStyle/>
          <a:p>
            <a:pPr marL="680720">
              <a:lnSpc>
                <a:spcPct val="100000"/>
              </a:lnSpc>
              <a:spcBef>
                <a:spcPts val="215"/>
              </a:spcBef>
            </a:pPr>
            <a:r>
              <a:rPr sz="1100" spc="-20" dirty="0">
                <a:solidFill>
                  <a:srgbClr val="585858"/>
                </a:solidFill>
                <a:latin typeface="Times New Roman"/>
                <a:cs typeface="Times New Roman"/>
              </a:rPr>
              <a:t>Điều</a:t>
            </a:r>
            <a:r>
              <a:rPr sz="1100" spc="-70" dirty="0">
                <a:solidFill>
                  <a:srgbClr val="585858"/>
                </a:solidFill>
                <a:latin typeface="Times New Roman"/>
                <a:cs typeface="Times New Roman"/>
              </a:rPr>
              <a:t> </a:t>
            </a:r>
            <a:r>
              <a:rPr sz="1100" spc="-30" dirty="0">
                <a:solidFill>
                  <a:srgbClr val="585858"/>
                </a:solidFill>
                <a:latin typeface="Times New Roman"/>
                <a:cs typeface="Times New Roman"/>
              </a:rPr>
              <a:t>chỉnh</a:t>
            </a:r>
            <a:r>
              <a:rPr sz="1100" spc="-55" dirty="0">
                <a:solidFill>
                  <a:srgbClr val="585858"/>
                </a:solidFill>
                <a:latin typeface="Times New Roman"/>
                <a:cs typeface="Times New Roman"/>
              </a:rPr>
              <a:t> </a:t>
            </a:r>
            <a:r>
              <a:rPr sz="1100" spc="-10" dirty="0">
                <a:solidFill>
                  <a:srgbClr val="585858"/>
                </a:solidFill>
                <a:latin typeface="Times New Roman"/>
                <a:cs typeface="Times New Roman"/>
              </a:rPr>
              <a:t>độ</a:t>
            </a:r>
            <a:r>
              <a:rPr sz="1100" spc="-40" dirty="0">
                <a:solidFill>
                  <a:srgbClr val="585858"/>
                </a:solidFill>
                <a:latin typeface="Times New Roman"/>
                <a:cs typeface="Times New Roman"/>
              </a:rPr>
              <a:t> </a:t>
            </a:r>
            <a:r>
              <a:rPr sz="1100" spc="-25" dirty="0">
                <a:solidFill>
                  <a:srgbClr val="585858"/>
                </a:solidFill>
                <a:latin typeface="Times New Roman"/>
                <a:cs typeface="Times New Roman"/>
              </a:rPr>
              <a:t>pH</a:t>
            </a:r>
            <a:endParaRPr sz="1100">
              <a:latin typeface="Times New Roman"/>
              <a:cs typeface="Times New Roman"/>
            </a:endParaRPr>
          </a:p>
        </p:txBody>
      </p:sp>
      <p:sp>
        <p:nvSpPr>
          <p:cNvPr id="23" name="object 23"/>
          <p:cNvSpPr txBox="1"/>
          <p:nvPr/>
        </p:nvSpPr>
        <p:spPr>
          <a:xfrm>
            <a:off x="8725027" y="4107332"/>
            <a:ext cx="2394585" cy="1915795"/>
          </a:xfrm>
          <a:prstGeom prst="rect">
            <a:avLst/>
          </a:prstGeom>
          <a:ln w="12700">
            <a:solidFill>
              <a:srgbClr val="4471C4"/>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882015" marR="177800" indent="-704850">
              <a:lnSpc>
                <a:spcPts val="1610"/>
              </a:lnSpc>
              <a:spcBef>
                <a:spcPts val="1095"/>
              </a:spcBef>
            </a:pPr>
            <a:r>
              <a:rPr sz="1400" dirty="0">
                <a:solidFill>
                  <a:srgbClr val="585858"/>
                </a:solidFill>
                <a:latin typeface="Times New Roman"/>
                <a:cs typeface="Times New Roman"/>
              </a:rPr>
              <a:t>Giúp</a:t>
            </a:r>
            <a:r>
              <a:rPr sz="1400" spc="-30" dirty="0">
                <a:solidFill>
                  <a:srgbClr val="585858"/>
                </a:solidFill>
                <a:latin typeface="Times New Roman"/>
                <a:cs typeface="Times New Roman"/>
              </a:rPr>
              <a:t> </a:t>
            </a:r>
            <a:r>
              <a:rPr sz="1400" dirty="0">
                <a:solidFill>
                  <a:srgbClr val="585858"/>
                </a:solidFill>
                <a:latin typeface="Times New Roman"/>
                <a:cs typeface="Times New Roman"/>
              </a:rPr>
              <a:t>môi</a:t>
            </a:r>
            <a:r>
              <a:rPr sz="1400" spc="-5" dirty="0">
                <a:solidFill>
                  <a:srgbClr val="585858"/>
                </a:solidFill>
                <a:latin typeface="Times New Roman"/>
                <a:cs typeface="Times New Roman"/>
              </a:rPr>
              <a:t> </a:t>
            </a:r>
            <a:r>
              <a:rPr sz="1400" dirty="0">
                <a:solidFill>
                  <a:srgbClr val="585858"/>
                </a:solidFill>
                <a:latin typeface="Times New Roman"/>
                <a:cs typeface="Times New Roman"/>
              </a:rPr>
              <a:t>trường</a:t>
            </a:r>
            <a:r>
              <a:rPr sz="1400" spc="-35" dirty="0">
                <a:solidFill>
                  <a:srgbClr val="585858"/>
                </a:solidFill>
                <a:latin typeface="Times New Roman"/>
                <a:cs typeface="Times New Roman"/>
              </a:rPr>
              <a:t> </a:t>
            </a:r>
            <a:r>
              <a:rPr sz="1400" dirty="0">
                <a:solidFill>
                  <a:srgbClr val="585858"/>
                </a:solidFill>
                <a:latin typeface="Times New Roman"/>
                <a:cs typeface="Times New Roman"/>
              </a:rPr>
              <a:t>âm</a:t>
            </a:r>
            <a:r>
              <a:rPr sz="1400" spc="-20" dirty="0">
                <a:solidFill>
                  <a:srgbClr val="585858"/>
                </a:solidFill>
                <a:latin typeface="Times New Roman"/>
                <a:cs typeface="Times New Roman"/>
              </a:rPr>
              <a:t> </a:t>
            </a:r>
            <a:r>
              <a:rPr sz="1400" dirty="0">
                <a:solidFill>
                  <a:srgbClr val="585858"/>
                </a:solidFill>
                <a:latin typeface="Times New Roman"/>
                <a:cs typeface="Times New Roman"/>
              </a:rPr>
              <a:t>đạo</a:t>
            </a:r>
            <a:r>
              <a:rPr sz="1400" spc="-25" dirty="0">
                <a:solidFill>
                  <a:srgbClr val="585858"/>
                </a:solidFill>
                <a:latin typeface="Times New Roman"/>
                <a:cs typeface="Times New Roman"/>
              </a:rPr>
              <a:t> giữ </a:t>
            </a:r>
            <a:r>
              <a:rPr sz="1400" dirty="0">
                <a:solidFill>
                  <a:srgbClr val="585858"/>
                </a:solidFill>
                <a:latin typeface="Times New Roman"/>
                <a:cs typeface="Times New Roman"/>
              </a:rPr>
              <a:t>tính</a:t>
            </a:r>
            <a:r>
              <a:rPr sz="1400" spc="-40" dirty="0">
                <a:solidFill>
                  <a:srgbClr val="585858"/>
                </a:solidFill>
                <a:latin typeface="Times New Roman"/>
                <a:cs typeface="Times New Roman"/>
              </a:rPr>
              <a:t> </a:t>
            </a:r>
            <a:r>
              <a:rPr sz="1400" spc="-20" dirty="0">
                <a:solidFill>
                  <a:srgbClr val="585858"/>
                </a:solidFill>
                <a:latin typeface="Times New Roman"/>
                <a:cs typeface="Times New Roman"/>
              </a:rPr>
              <a:t>axit.</a:t>
            </a:r>
            <a:endParaRPr sz="1400">
              <a:latin typeface="Times New Roman"/>
              <a:cs typeface="Times New Roman"/>
            </a:endParaRPr>
          </a:p>
        </p:txBody>
      </p:sp>
      <p:pic>
        <p:nvPicPr>
          <p:cNvPr id="24" name="object 24"/>
          <p:cNvPicPr/>
          <p:nvPr/>
        </p:nvPicPr>
        <p:blipFill>
          <a:blip r:embed="rId2" cstate="print"/>
          <a:stretch>
            <a:fillRect/>
          </a:stretch>
        </p:blipFill>
        <p:spPr>
          <a:xfrm>
            <a:off x="777620" y="2798241"/>
            <a:ext cx="4562729" cy="3378580"/>
          </a:xfrm>
          <a:prstGeom prst="rect">
            <a:avLst/>
          </a:prstGeom>
        </p:spPr>
      </p:pic>
      <p:sp>
        <p:nvSpPr>
          <p:cNvPr id="25" name="object 25"/>
          <p:cNvSpPr txBox="1"/>
          <p:nvPr/>
        </p:nvSpPr>
        <p:spPr>
          <a:xfrm>
            <a:off x="392074" y="1641729"/>
            <a:ext cx="5033010" cy="1155700"/>
          </a:xfrm>
          <a:prstGeom prst="rect">
            <a:avLst/>
          </a:prstGeom>
        </p:spPr>
        <p:txBody>
          <a:bodyPr vert="horz" wrap="square" lIns="0" tIns="3175" rIns="0" bIns="0" rtlCol="0">
            <a:spAutoFit/>
          </a:bodyPr>
          <a:lstStyle/>
          <a:p>
            <a:pPr marL="12700" marR="5080">
              <a:lnSpc>
                <a:spcPct val="103699"/>
              </a:lnSpc>
              <a:spcBef>
                <a:spcPts val="25"/>
              </a:spcBef>
            </a:pPr>
            <a:r>
              <a:rPr sz="1600" b="1" spc="-20" dirty="0">
                <a:solidFill>
                  <a:srgbClr val="001F5F"/>
                </a:solidFill>
                <a:latin typeface="Times New Roman"/>
                <a:cs typeface="Times New Roman"/>
              </a:rPr>
              <a:t>Trong</a:t>
            </a:r>
            <a:r>
              <a:rPr sz="1600" b="1" spc="-75" dirty="0">
                <a:solidFill>
                  <a:srgbClr val="001F5F"/>
                </a:solidFill>
                <a:latin typeface="Times New Roman"/>
                <a:cs typeface="Times New Roman"/>
              </a:rPr>
              <a:t> </a:t>
            </a:r>
            <a:r>
              <a:rPr sz="1600" b="1" dirty="0">
                <a:solidFill>
                  <a:srgbClr val="001F5F"/>
                </a:solidFill>
                <a:latin typeface="Times New Roman"/>
                <a:cs typeface="Times New Roman"/>
              </a:rPr>
              <a:t>gel</a:t>
            </a:r>
            <a:r>
              <a:rPr sz="1600" b="1" spc="-10" dirty="0">
                <a:solidFill>
                  <a:srgbClr val="001F5F"/>
                </a:solidFill>
                <a:latin typeface="Times New Roman"/>
                <a:cs typeface="Times New Roman"/>
              </a:rPr>
              <a:t> </a:t>
            </a:r>
            <a:r>
              <a:rPr sz="1600" b="1" dirty="0">
                <a:solidFill>
                  <a:srgbClr val="001F5F"/>
                </a:solidFill>
                <a:latin typeface="Times New Roman"/>
                <a:cs typeface="Times New Roman"/>
              </a:rPr>
              <a:t>có</a:t>
            </a:r>
            <a:r>
              <a:rPr sz="1600" b="1" spc="-25" dirty="0">
                <a:solidFill>
                  <a:srgbClr val="001F5F"/>
                </a:solidFill>
                <a:latin typeface="Times New Roman"/>
                <a:cs typeface="Times New Roman"/>
              </a:rPr>
              <a:t> </a:t>
            </a:r>
            <a:r>
              <a:rPr sz="1600" b="1" dirty="0">
                <a:solidFill>
                  <a:srgbClr val="001F5F"/>
                </a:solidFill>
                <a:latin typeface="Times New Roman"/>
                <a:cs typeface="Times New Roman"/>
              </a:rPr>
              <a:t>chứa</a:t>
            </a:r>
            <a:r>
              <a:rPr sz="1600" b="1" spc="-30" dirty="0">
                <a:solidFill>
                  <a:srgbClr val="001F5F"/>
                </a:solidFill>
                <a:latin typeface="Times New Roman"/>
                <a:cs typeface="Times New Roman"/>
              </a:rPr>
              <a:t> </a:t>
            </a:r>
            <a:r>
              <a:rPr sz="1600" b="1" dirty="0">
                <a:solidFill>
                  <a:srgbClr val="001F5F"/>
                </a:solidFill>
                <a:latin typeface="Times New Roman"/>
                <a:cs typeface="Times New Roman"/>
              </a:rPr>
              <a:t>nguyên</a:t>
            </a:r>
            <a:r>
              <a:rPr sz="1600" b="1" spc="-40" dirty="0">
                <a:solidFill>
                  <a:srgbClr val="001F5F"/>
                </a:solidFill>
                <a:latin typeface="Times New Roman"/>
                <a:cs typeface="Times New Roman"/>
              </a:rPr>
              <a:t> </a:t>
            </a:r>
            <a:r>
              <a:rPr sz="1600" b="1" dirty="0">
                <a:solidFill>
                  <a:srgbClr val="001F5F"/>
                </a:solidFill>
                <a:latin typeface="Times New Roman"/>
                <a:cs typeface="Times New Roman"/>
              </a:rPr>
              <a:t>liệu</a:t>
            </a:r>
            <a:r>
              <a:rPr sz="1600" b="1" spc="-20" dirty="0">
                <a:solidFill>
                  <a:srgbClr val="001F5F"/>
                </a:solidFill>
                <a:latin typeface="Times New Roman"/>
                <a:cs typeface="Times New Roman"/>
              </a:rPr>
              <a:t> </a:t>
            </a:r>
            <a:r>
              <a:rPr sz="1600" b="1" dirty="0">
                <a:solidFill>
                  <a:srgbClr val="001F5F"/>
                </a:solidFill>
                <a:latin typeface="Times New Roman"/>
                <a:cs typeface="Times New Roman"/>
              </a:rPr>
              <a:t>là</a:t>
            </a:r>
            <a:r>
              <a:rPr sz="1600" b="1" spc="-30" dirty="0">
                <a:solidFill>
                  <a:srgbClr val="001F5F"/>
                </a:solidFill>
                <a:latin typeface="Times New Roman"/>
                <a:cs typeface="Times New Roman"/>
              </a:rPr>
              <a:t> </a:t>
            </a:r>
            <a:r>
              <a:rPr sz="1600" b="1" dirty="0">
                <a:solidFill>
                  <a:srgbClr val="001F5F"/>
                </a:solidFill>
                <a:latin typeface="Times New Roman"/>
                <a:cs typeface="Times New Roman"/>
              </a:rPr>
              <a:t>dịch</a:t>
            </a:r>
            <a:r>
              <a:rPr sz="1600" b="1" spc="-20" dirty="0">
                <a:solidFill>
                  <a:srgbClr val="001F5F"/>
                </a:solidFill>
                <a:latin typeface="Times New Roman"/>
                <a:cs typeface="Times New Roman"/>
              </a:rPr>
              <a:t> </a:t>
            </a:r>
            <a:r>
              <a:rPr sz="1600" b="1" dirty="0">
                <a:solidFill>
                  <a:srgbClr val="001F5F"/>
                </a:solidFill>
                <a:latin typeface="Times New Roman"/>
                <a:cs typeface="Times New Roman"/>
              </a:rPr>
              <a:t>nuôi</a:t>
            </a:r>
            <a:r>
              <a:rPr sz="1600" b="1" spc="-35" dirty="0">
                <a:solidFill>
                  <a:srgbClr val="001F5F"/>
                </a:solidFill>
                <a:latin typeface="Times New Roman"/>
                <a:cs typeface="Times New Roman"/>
              </a:rPr>
              <a:t> </a:t>
            </a:r>
            <a:r>
              <a:rPr sz="1600" b="1" dirty="0">
                <a:solidFill>
                  <a:srgbClr val="001F5F"/>
                </a:solidFill>
                <a:latin typeface="Times New Roman"/>
                <a:cs typeface="Times New Roman"/>
              </a:rPr>
              <a:t>cấy</a:t>
            </a:r>
            <a:r>
              <a:rPr sz="1600" b="1" spc="-20" dirty="0">
                <a:solidFill>
                  <a:srgbClr val="001F5F"/>
                </a:solidFill>
                <a:latin typeface="Times New Roman"/>
                <a:cs typeface="Times New Roman"/>
              </a:rPr>
              <a:t> </a:t>
            </a:r>
            <a:r>
              <a:rPr sz="1600" b="1" spc="-25" dirty="0">
                <a:solidFill>
                  <a:srgbClr val="001F5F"/>
                </a:solidFill>
                <a:latin typeface="Times New Roman"/>
                <a:cs typeface="Times New Roman"/>
              </a:rPr>
              <a:t>khuẩn</a:t>
            </a:r>
            <a:r>
              <a:rPr sz="1600" b="1" spc="-90" dirty="0">
                <a:solidFill>
                  <a:srgbClr val="001F5F"/>
                </a:solidFill>
                <a:latin typeface="Times New Roman"/>
                <a:cs typeface="Times New Roman"/>
              </a:rPr>
              <a:t> </a:t>
            </a:r>
            <a:r>
              <a:rPr sz="1600" b="1" spc="-20" dirty="0">
                <a:solidFill>
                  <a:srgbClr val="001F5F"/>
                </a:solidFill>
                <a:latin typeface="Times New Roman"/>
                <a:cs typeface="Times New Roman"/>
              </a:rPr>
              <a:t>Axit </a:t>
            </a:r>
            <a:r>
              <a:rPr sz="1600" b="1" dirty="0">
                <a:solidFill>
                  <a:srgbClr val="001F5F"/>
                </a:solidFill>
                <a:latin typeface="Times New Roman"/>
                <a:cs typeface="Times New Roman"/>
              </a:rPr>
              <a:t>lactic</a:t>
            </a:r>
            <a:r>
              <a:rPr sz="1600" b="1" spc="-25" dirty="0">
                <a:solidFill>
                  <a:srgbClr val="001F5F"/>
                </a:solidFill>
                <a:latin typeface="Times New Roman"/>
                <a:cs typeface="Times New Roman"/>
              </a:rPr>
              <a:t> </a:t>
            </a:r>
            <a:r>
              <a:rPr sz="1600" b="1" dirty="0">
                <a:solidFill>
                  <a:srgbClr val="001F5F"/>
                </a:solidFill>
                <a:latin typeface="Times New Roman"/>
                <a:cs typeface="Times New Roman"/>
              </a:rPr>
              <a:t>đã</a:t>
            </a:r>
            <a:r>
              <a:rPr sz="1600" b="1" spc="-25" dirty="0">
                <a:solidFill>
                  <a:srgbClr val="001F5F"/>
                </a:solidFill>
                <a:latin typeface="Times New Roman"/>
                <a:cs typeface="Times New Roman"/>
              </a:rPr>
              <a:t> </a:t>
            </a:r>
            <a:r>
              <a:rPr sz="1600" b="1" dirty="0">
                <a:solidFill>
                  <a:srgbClr val="001F5F"/>
                </a:solidFill>
                <a:latin typeface="Times New Roman"/>
                <a:cs typeface="Times New Roman"/>
              </a:rPr>
              <a:t>qua</a:t>
            </a:r>
            <a:r>
              <a:rPr sz="1600" b="1" spc="-25" dirty="0">
                <a:solidFill>
                  <a:srgbClr val="001F5F"/>
                </a:solidFill>
                <a:latin typeface="Times New Roman"/>
                <a:cs typeface="Times New Roman"/>
              </a:rPr>
              <a:t> </a:t>
            </a:r>
            <a:r>
              <a:rPr sz="1600" b="1" dirty="0">
                <a:solidFill>
                  <a:srgbClr val="001F5F"/>
                </a:solidFill>
                <a:latin typeface="Times New Roman"/>
                <a:cs typeface="Times New Roman"/>
              </a:rPr>
              <a:t>xử</a:t>
            </a:r>
            <a:r>
              <a:rPr sz="1600" b="1" spc="-20" dirty="0">
                <a:solidFill>
                  <a:srgbClr val="001F5F"/>
                </a:solidFill>
                <a:latin typeface="Times New Roman"/>
                <a:cs typeface="Times New Roman"/>
              </a:rPr>
              <a:t> </a:t>
            </a:r>
            <a:r>
              <a:rPr sz="1600" b="1" dirty="0">
                <a:solidFill>
                  <a:srgbClr val="001F5F"/>
                </a:solidFill>
                <a:latin typeface="Times New Roman"/>
                <a:cs typeface="Times New Roman"/>
              </a:rPr>
              <a:t>lý</a:t>
            </a:r>
            <a:r>
              <a:rPr sz="1600" b="1" spc="-30" dirty="0">
                <a:solidFill>
                  <a:srgbClr val="001F5F"/>
                </a:solidFill>
                <a:latin typeface="Times New Roman"/>
                <a:cs typeface="Times New Roman"/>
              </a:rPr>
              <a:t> </a:t>
            </a:r>
            <a:r>
              <a:rPr sz="1600" b="1" dirty="0">
                <a:solidFill>
                  <a:srgbClr val="001F5F"/>
                </a:solidFill>
                <a:latin typeface="Times New Roman"/>
                <a:cs typeface="Times New Roman"/>
              </a:rPr>
              <a:t>và</a:t>
            </a:r>
            <a:r>
              <a:rPr sz="1600" b="1" spc="-35" dirty="0">
                <a:solidFill>
                  <a:srgbClr val="001F5F"/>
                </a:solidFill>
                <a:latin typeface="Times New Roman"/>
                <a:cs typeface="Times New Roman"/>
              </a:rPr>
              <a:t> </a:t>
            </a:r>
            <a:r>
              <a:rPr sz="1600" b="1" dirty="0">
                <a:solidFill>
                  <a:srgbClr val="001F5F"/>
                </a:solidFill>
                <a:latin typeface="Times New Roman"/>
                <a:cs typeface="Times New Roman"/>
              </a:rPr>
              <a:t>bào</a:t>
            </a:r>
            <a:r>
              <a:rPr sz="1600" b="1" spc="-30" dirty="0">
                <a:solidFill>
                  <a:srgbClr val="001F5F"/>
                </a:solidFill>
                <a:latin typeface="Times New Roman"/>
                <a:cs typeface="Times New Roman"/>
              </a:rPr>
              <a:t> </a:t>
            </a:r>
            <a:r>
              <a:rPr sz="1600" b="1" dirty="0">
                <a:solidFill>
                  <a:srgbClr val="001F5F"/>
                </a:solidFill>
                <a:latin typeface="Times New Roman"/>
                <a:cs typeface="Times New Roman"/>
              </a:rPr>
              <a:t>chế</a:t>
            </a:r>
            <a:r>
              <a:rPr sz="1600" b="1" spc="-20" dirty="0">
                <a:solidFill>
                  <a:srgbClr val="001F5F"/>
                </a:solidFill>
                <a:latin typeface="Times New Roman"/>
                <a:cs typeface="Times New Roman"/>
              </a:rPr>
              <a:t> </a:t>
            </a:r>
            <a:r>
              <a:rPr sz="1600" b="1" dirty="0">
                <a:solidFill>
                  <a:srgbClr val="001F5F"/>
                </a:solidFill>
                <a:latin typeface="Times New Roman"/>
                <a:cs typeface="Times New Roman"/>
              </a:rPr>
              <a:t>thành</a:t>
            </a:r>
            <a:r>
              <a:rPr sz="1600" b="1" spc="-40" dirty="0">
                <a:solidFill>
                  <a:srgbClr val="001F5F"/>
                </a:solidFill>
                <a:latin typeface="Times New Roman"/>
                <a:cs typeface="Times New Roman"/>
              </a:rPr>
              <a:t> </a:t>
            </a:r>
            <a:r>
              <a:rPr sz="1600" b="1" dirty="0">
                <a:solidFill>
                  <a:srgbClr val="001F5F"/>
                </a:solidFill>
                <a:latin typeface="Times New Roman"/>
                <a:cs typeface="Times New Roman"/>
              </a:rPr>
              <a:t>dạng</a:t>
            </a:r>
            <a:r>
              <a:rPr sz="1600" b="1" spc="-25" dirty="0">
                <a:solidFill>
                  <a:srgbClr val="001F5F"/>
                </a:solidFill>
                <a:latin typeface="Times New Roman"/>
                <a:cs typeface="Times New Roman"/>
              </a:rPr>
              <a:t> </a:t>
            </a:r>
            <a:r>
              <a:rPr sz="1600" b="1" spc="-20" dirty="0">
                <a:solidFill>
                  <a:srgbClr val="001F5F"/>
                </a:solidFill>
                <a:latin typeface="Times New Roman"/>
                <a:cs typeface="Times New Roman"/>
              </a:rPr>
              <a:t>bột.</a:t>
            </a:r>
            <a:endParaRPr sz="1600">
              <a:latin typeface="Times New Roman"/>
              <a:cs typeface="Times New Roman"/>
            </a:endParaRPr>
          </a:p>
          <a:p>
            <a:pPr marL="454659">
              <a:lnSpc>
                <a:spcPct val="100000"/>
              </a:lnSpc>
              <a:spcBef>
                <a:spcPts val="1080"/>
              </a:spcBef>
            </a:pPr>
            <a:r>
              <a:rPr sz="1600" b="1" dirty="0">
                <a:solidFill>
                  <a:srgbClr val="001F5F"/>
                </a:solidFill>
                <a:latin typeface="Times New Roman"/>
                <a:cs typeface="Times New Roman"/>
              </a:rPr>
              <a:t>10</a:t>
            </a:r>
            <a:r>
              <a:rPr sz="1600" b="1" spc="-55" dirty="0">
                <a:solidFill>
                  <a:srgbClr val="001F5F"/>
                </a:solidFill>
                <a:latin typeface="Times New Roman"/>
                <a:cs typeface="Times New Roman"/>
              </a:rPr>
              <a:t> </a:t>
            </a:r>
            <a:r>
              <a:rPr sz="1600" b="1" dirty="0">
                <a:solidFill>
                  <a:srgbClr val="001F5F"/>
                </a:solidFill>
                <a:latin typeface="Times New Roman"/>
                <a:cs typeface="Times New Roman"/>
              </a:rPr>
              <a:t>người</a:t>
            </a:r>
            <a:r>
              <a:rPr sz="1600" b="1" spc="-30" dirty="0">
                <a:solidFill>
                  <a:srgbClr val="001F5F"/>
                </a:solidFill>
                <a:latin typeface="Times New Roman"/>
                <a:cs typeface="Times New Roman"/>
              </a:rPr>
              <a:t> </a:t>
            </a:r>
            <a:r>
              <a:rPr sz="1600" b="1" dirty="0">
                <a:solidFill>
                  <a:srgbClr val="001F5F"/>
                </a:solidFill>
                <a:latin typeface="Times New Roman"/>
                <a:cs typeface="Times New Roman"/>
              </a:rPr>
              <a:t>tham</a:t>
            </a:r>
            <a:r>
              <a:rPr sz="1600" b="1" spc="-20" dirty="0">
                <a:solidFill>
                  <a:srgbClr val="001F5F"/>
                </a:solidFill>
                <a:latin typeface="Times New Roman"/>
                <a:cs typeface="Times New Roman"/>
              </a:rPr>
              <a:t> </a:t>
            </a:r>
            <a:r>
              <a:rPr sz="1600" b="1" dirty="0">
                <a:solidFill>
                  <a:srgbClr val="001F5F"/>
                </a:solidFill>
                <a:latin typeface="Times New Roman"/>
                <a:cs typeface="Times New Roman"/>
              </a:rPr>
              <a:t>gia,</a:t>
            </a:r>
            <a:r>
              <a:rPr sz="1600" b="1" spc="-30" dirty="0">
                <a:solidFill>
                  <a:srgbClr val="001F5F"/>
                </a:solidFill>
                <a:latin typeface="Times New Roman"/>
                <a:cs typeface="Times New Roman"/>
              </a:rPr>
              <a:t> </a:t>
            </a:r>
            <a:r>
              <a:rPr sz="1600" b="1" dirty="0">
                <a:solidFill>
                  <a:srgbClr val="001F5F"/>
                </a:solidFill>
                <a:latin typeface="Times New Roman"/>
                <a:cs typeface="Times New Roman"/>
              </a:rPr>
              <a:t>dùng</a:t>
            </a:r>
            <a:r>
              <a:rPr sz="1600" b="1" spc="-40" dirty="0">
                <a:solidFill>
                  <a:srgbClr val="001F5F"/>
                </a:solidFill>
                <a:latin typeface="Times New Roman"/>
                <a:cs typeface="Times New Roman"/>
              </a:rPr>
              <a:t> </a:t>
            </a:r>
            <a:r>
              <a:rPr sz="1600" b="1" dirty="0">
                <a:solidFill>
                  <a:srgbClr val="001F5F"/>
                </a:solidFill>
                <a:latin typeface="Times New Roman"/>
                <a:cs typeface="Times New Roman"/>
              </a:rPr>
              <a:t>trong</a:t>
            </a:r>
            <a:r>
              <a:rPr sz="1600" b="1" spc="-30" dirty="0">
                <a:solidFill>
                  <a:srgbClr val="001F5F"/>
                </a:solidFill>
                <a:latin typeface="Times New Roman"/>
                <a:cs typeface="Times New Roman"/>
              </a:rPr>
              <a:t> </a:t>
            </a:r>
            <a:r>
              <a:rPr sz="1600" b="1" dirty="0">
                <a:solidFill>
                  <a:srgbClr val="001F5F"/>
                </a:solidFill>
                <a:latin typeface="Times New Roman"/>
                <a:cs typeface="Times New Roman"/>
              </a:rPr>
              <a:t>5</a:t>
            </a:r>
            <a:r>
              <a:rPr sz="1600" b="1" spc="-30" dirty="0">
                <a:solidFill>
                  <a:srgbClr val="001F5F"/>
                </a:solidFill>
                <a:latin typeface="Times New Roman"/>
                <a:cs typeface="Times New Roman"/>
              </a:rPr>
              <a:t> </a:t>
            </a:r>
            <a:r>
              <a:rPr sz="1600" b="1" spc="-10" dirty="0">
                <a:solidFill>
                  <a:srgbClr val="001F5F"/>
                </a:solidFill>
                <a:latin typeface="Times New Roman"/>
                <a:cs typeface="Times New Roman"/>
              </a:rPr>
              <a:t>ngày.</a:t>
            </a:r>
            <a:endParaRPr sz="1600">
              <a:latin typeface="Times New Roman"/>
              <a:cs typeface="Times New Roman"/>
            </a:endParaRPr>
          </a:p>
          <a:p>
            <a:pPr marL="454659">
              <a:lnSpc>
                <a:spcPct val="100000"/>
              </a:lnSpc>
              <a:spcBef>
                <a:spcPts val="70"/>
              </a:spcBef>
            </a:pPr>
            <a:r>
              <a:rPr sz="1600" b="1" spc="-20" dirty="0">
                <a:solidFill>
                  <a:srgbClr val="001F5F"/>
                </a:solidFill>
                <a:latin typeface="Times New Roman"/>
                <a:cs typeface="Times New Roman"/>
              </a:rPr>
              <a:t>Trả</a:t>
            </a:r>
            <a:r>
              <a:rPr sz="1600" b="1" spc="-80" dirty="0">
                <a:solidFill>
                  <a:srgbClr val="001F5F"/>
                </a:solidFill>
                <a:latin typeface="Times New Roman"/>
                <a:cs typeface="Times New Roman"/>
              </a:rPr>
              <a:t> </a:t>
            </a:r>
            <a:r>
              <a:rPr sz="1600" b="1" dirty="0">
                <a:solidFill>
                  <a:srgbClr val="001F5F"/>
                </a:solidFill>
                <a:latin typeface="Times New Roman"/>
                <a:cs typeface="Times New Roman"/>
              </a:rPr>
              <a:t>lời</a:t>
            </a:r>
            <a:r>
              <a:rPr sz="1600" b="1" spc="-45" dirty="0">
                <a:solidFill>
                  <a:srgbClr val="001F5F"/>
                </a:solidFill>
                <a:latin typeface="Times New Roman"/>
                <a:cs typeface="Times New Roman"/>
              </a:rPr>
              <a:t> </a:t>
            </a:r>
            <a:r>
              <a:rPr sz="1600" b="1" dirty="0">
                <a:solidFill>
                  <a:srgbClr val="001F5F"/>
                </a:solidFill>
                <a:latin typeface="Times New Roman"/>
                <a:cs typeface="Times New Roman"/>
              </a:rPr>
              <a:t>bằng</a:t>
            </a:r>
            <a:r>
              <a:rPr sz="1600" b="1" spc="-70" dirty="0">
                <a:solidFill>
                  <a:srgbClr val="001F5F"/>
                </a:solidFill>
                <a:latin typeface="Times New Roman"/>
                <a:cs typeface="Times New Roman"/>
              </a:rPr>
              <a:t> </a:t>
            </a:r>
            <a:r>
              <a:rPr sz="1600" b="1" spc="-20" dirty="0">
                <a:solidFill>
                  <a:srgbClr val="001F5F"/>
                </a:solidFill>
                <a:latin typeface="Times New Roman"/>
                <a:cs typeface="Times New Roman"/>
              </a:rPr>
              <a:t>Visual</a:t>
            </a:r>
            <a:r>
              <a:rPr sz="1600" b="1" spc="-80" dirty="0">
                <a:solidFill>
                  <a:srgbClr val="001F5F"/>
                </a:solidFill>
                <a:latin typeface="Times New Roman"/>
                <a:cs typeface="Times New Roman"/>
              </a:rPr>
              <a:t> </a:t>
            </a:r>
            <a:r>
              <a:rPr sz="1600" b="1" dirty="0">
                <a:solidFill>
                  <a:srgbClr val="001F5F"/>
                </a:solidFill>
                <a:latin typeface="Times New Roman"/>
                <a:cs typeface="Times New Roman"/>
              </a:rPr>
              <a:t>Analog</a:t>
            </a:r>
            <a:r>
              <a:rPr sz="1600" b="1" spc="-50" dirty="0">
                <a:solidFill>
                  <a:srgbClr val="001F5F"/>
                </a:solidFill>
                <a:latin typeface="Times New Roman"/>
                <a:cs typeface="Times New Roman"/>
              </a:rPr>
              <a:t> </a:t>
            </a:r>
            <a:r>
              <a:rPr sz="1600" b="1" spc="-20" dirty="0">
                <a:solidFill>
                  <a:srgbClr val="001F5F"/>
                </a:solidFill>
                <a:latin typeface="Times New Roman"/>
                <a:cs typeface="Times New Roman"/>
              </a:rPr>
              <a:t>Scale</a:t>
            </a:r>
            <a:endParaRPr sz="1600">
              <a:latin typeface="Times New Roman"/>
              <a:cs typeface="Times New Roman"/>
            </a:endParaRPr>
          </a:p>
        </p:txBody>
      </p:sp>
      <p:sp>
        <p:nvSpPr>
          <p:cNvPr id="26" name="object 26"/>
          <p:cNvSpPr txBox="1"/>
          <p:nvPr/>
        </p:nvSpPr>
        <p:spPr>
          <a:xfrm>
            <a:off x="7867904" y="233934"/>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a:t>
            </a:r>
            <a:r>
              <a:rPr sz="1800" spc="5" dirty="0">
                <a:latin typeface="Times New Roman"/>
                <a:cs typeface="Times New Roman"/>
              </a:rPr>
              <a:t> </a:t>
            </a:r>
            <a:r>
              <a:rPr sz="1800" spc="-25" dirty="0">
                <a:latin typeface="Times New Roman"/>
                <a:cs typeface="Times New Roman"/>
              </a:rPr>
              <a:t>bộ</a:t>
            </a:r>
            <a:endParaRPr sz="1800">
              <a:latin typeface="Times New Roman"/>
              <a:cs typeface="Times New Roman"/>
            </a:endParaRPr>
          </a:p>
        </p:txBody>
      </p:sp>
      <p:sp>
        <p:nvSpPr>
          <p:cNvPr id="27" name="object 27"/>
          <p:cNvSpPr txBox="1"/>
          <p:nvPr/>
        </p:nvSpPr>
        <p:spPr>
          <a:xfrm>
            <a:off x="979868" y="3114801"/>
            <a:ext cx="3205480" cy="312420"/>
          </a:xfrm>
          <a:prstGeom prst="rect">
            <a:avLst/>
          </a:prstGeom>
          <a:solidFill>
            <a:srgbClr val="FFFFFF"/>
          </a:solidFill>
        </p:spPr>
        <p:txBody>
          <a:bodyPr vert="horz" wrap="square" lIns="0" tIns="55244" rIns="0" bIns="0" rtlCol="0">
            <a:spAutoFit/>
          </a:bodyPr>
          <a:lstStyle/>
          <a:p>
            <a:pPr marL="156845">
              <a:lnSpc>
                <a:spcPct val="100000"/>
              </a:lnSpc>
              <a:spcBef>
                <a:spcPts val="434"/>
              </a:spcBef>
            </a:pPr>
            <a:r>
              <a:rPr sz="1200" dirty="0">
                <a:latin typeface="Times New Roman"/>
                <a:cs typeface="Times New Roman"/>
              </a:rPr>
              <a:t>Các</a:t>
            </a:r>
            <a:r>
              <a:rPr sz="1200" spc="-10" dirty="0">
                <a:latin typeface="Times New Roman"/>
                <a:cs typeface="Times New Roman"/>
              </a:rPr>
              <a:t> </a:t>
            </a:r>
            <a:r>
              <a:rPr sz="1200" dirty="0">
                <a:latin typeface="Times New Roman"/>
                <a:cs typeface="Times New Roman"/>
              </a:rPr>
              <a:t>biểu hiện</a:t>
            </a:r>
            <a:r>
              <a:rPr sz="1200" spc="5" dirty="0">
                <a:latin typeface="Times New Roman"/>
                <a:cs typeface="Times New Roman"/>
              </a:rPr>
              <a:t> </a:t>
            </a:r>
            <a:r>
              <a:rPr sz="1200" dirty="0">
                <a:latin typeface="Times New Roman"/>
                <a:cs typeface="Times New Roman"/>
              </a:rPr>
              <a:t>bệnh</a:t>
            </a:r>
            <a:r>
              <a:rPr sz="1200" spc="-5" dirty="0">
                <a:latin typeface="Times New Roman"/>
                <a:cs typeface="Times New Roman"/>
              </a:rPr>
              <a:t> </a:t>
            </a:r>
            <a:r>
              <a:rPr sz="1200" dirty="0">
                <a:latin typeface="Times New Roman"/>
                <a:cs typeface="Times New Roman"/>
              </a:rPr>
              <a:t>liên</a:t>
            </a:r>
            <a:r>
              <a:rPr sz="1200" spc="5" dirty="0">
                <a:latin typeface="Times New Roman"/>
                <a:cs typeface="Times New Roman"/>
              </a:rPr>
              <a:t> </a:t>
            </a:r>
            <a:r>
              <a:rPr sz="1200" dirty="0">
                <a:latin typeface="Times New Roman"/>
                <a:cs typeface="Times New Roman"/>
              </a:rPr>
              <a:t>quan</a:t>
            </a:r>
            <a:r>
              <a:rPr sz="1200" spc="10" dirty="0">
                <a:latin typeface="Times New Roman"/>
                <a:cs typeface="Times New Roman"/>
              </a:rPr>
              <a:t> </a:t>
            </a:r>
            <a:r>
              <a:rPr sz="1200" dirty="0">
                <a:latin typeface="Times New Roman"/>
                <a:cs typeface="Times New Roman"/>
              </a:rPr>
              <a:t>tới</a:t>
            </a:r>
            <a:r>
              <a:rPr sz="1200" spc="10" dirty="0">
                <a:latin typeface="Times New Roman"/>
                <a:cs typeface="Times New Roman"/>
              </a:rPr>
              <a:t> </a:t>
            </a:r>
            <a:r>
              <a:rPr sz="1200" dirty="0">
                <a:latin typeface="Times New Roman"/>
                <a:cs typeface="Times New Roman"/>
              </a:rPr>
              <a:t>âm</a:t>
            </a:r>
            <a:r>
              <a:rPr sz="1200" spc="5" dirty="0">
                <a:latin typeface="Times New Roman"/>
                <a:cs typeface="Times New Roman"/>
              </a:rPr>
              <a:t> </a:t>
            </a:r>
            <a:r>
              <a:rPr sz="1200" dirty="0">
                <a:latin typeface="Times New Roman"/>
                <a:cs typeface="Times New Roman"/>
              </a:rPr>
              <a:t>đạo</a:t>
            </a:r>
            <a:r>
              <a:rPr sz="1200" spc="10" dirty="0">
                <a:latin typeface="Times New Roman"/>
                <a:cs typeface="Times New Roman"/>
              </a:rPr>
              <a:t> </a:t>
            </a:r>
            <a:r>
              <a:rPr sz="1200" spc="-20" dirty="0">
                <a:latin typeface="Times New Roman"/>
                <a:cs typeface="Times New Roman"/>
              </a:rPr>
              <a:t>(VAS)</a:t>
            </a:r>
            <a:endParaRPr sz="1200">
              <a:latin typeface="Times New Roman"/>
              <a:cs typeface="Times New Roman"/>
            </a:endParaRPr>
          </a:p>
        </p:txBody>
      </p:sp>
      <p:sp>
        <p:nvSpPr>
          <p:cNvPr id="28" name="object 28"/>
          <p:cNvSpPr txBox="1"/>
          <p:nvPr/>
        </p:nvSpPr>
        <p:spPr>
          <a:xfrm>
            <a:off x="1662429" y="5522455"/>
            <a:ext cx="2915920" cy="312420"/>
          </a:xfrm>
          <a:prstGeom prst="rect">
            <a:avLst/>
          </a:prstGeom>
          <a:solidFill>
            <a:srgbClr val="FFFFFF"/>
          </a:solidFill>
        </p:spPr>
        <p:txBody>
          <a:bodyPr vert="horz" wrap="square" lIns="0" tIns="0" rIns="0" bIns="0" rtlCol="0">
            <a:spAutoFit/>
          </a:bodyPr>
          <a:lstStyle/>
          <a:p>
            <a:pPr marL="168910">
              <a:lnSpc>
                <a:spcPts val="1115"/>
              </a:lnSpc>
            </a:pPr>
            <a:r>
              <a:rPr sz="1100" dirty="0">
                <a:latin typeface="Times New Roman"/>
                <a:cs typeface="Times New Roman"/>
              </a:rPr>
              <a:t>Sau</a:t>
            </a:r>
            <a:r>
              <a:rPr sz="1100" spc="-20" dirty="0">
                <a:latin typeface="Times New Roman"/>
                <a:cs typeface="Times New Roman"/>
              </a:rPr>
              <a:t> </a:t>
            </a:r>
            <a:r>
              <a:rPr sz="1100" dirty="0">
                <a:latin typeface="Times New Roman"/>
                <a:cs typeface="Times New Roman"/>
              </a:rPr>
              <a:t>điều</a:t>
            </a:r>
            <a:r>
              <a:rPr sz="1100" spc="-40" dirty="0">
                <a:latin typeface="Times New Roman"/>
                <a:cs typeface="Times New Roman"/>
              </a:rPr>
              <a:t> </a:t>
            </a:r>
            <a:r>
              <a:rPr sz="1100" dirty="0">
                <a:latin typeface="Times New Roman"/>
                <a:cs typeface="Times New Roman"/>
              </a:rPr>
              <a:t>trị,</a:t>
            </a:r>
            <a:r>
              <a:rPr sz="1100" spc="-40" dirty="0">
                <a:latin typeface="Times New Roman"/>
                <a:cs typeface="Times New Roman"/>
              </a:rPr>
              <a:t> </a:t>
            </a:r>
            <a:r>
              <a:rPr sz="1100" dirty="0">
                <a:latin typeface="Times New Roman"/>
                <a:cs typeface="Times New Roman"/>
              </a:rPr>
              <a:t>các</a:t>
            </a:r>
            <a:r>
              <a:rPr sz="1100" spc="-25" dirty="0">
                <a:latin typeface="Times New Roman"/>
                <a:cs typeface="Times New Roman"/>
              </a:rPr>
              <a:t> </a:t>
            </a:r>
            <a:r>
              <a:rPr sz="1100" dirty="0">
                <a:latin typeface="Times New Roman"/>
                <a:cs typeface="Times New Roman"/>
              </a:rPr>
              <a:t>vấn</a:t>
            </a:r>
            <a:r>
              <a:rPr sz="1100" spc="-15" dirty="0">
                <a:latin typeface="Times New Roman"/>
                <a:cs typeface="Times New Roman"/>
              </a:rPr>
              <a:t> </a:t>
            </a:r>
            <a:r>
              <a:rPr sz="1100" dirty="0">
                <a:latin typeface="Times New Roman"/>
                <a:cs typeface="Times New Roman"/>
              </a:rPr>
              <a:t>đề</a:t>
            </a:r>
            <a:r>
              <a:rPr sz="1100" spc="-25" dirty="0">
                <a:latin typeface="Times New Roman"/>
                <a:cs typeface="Times New Roman"/>
              </a:rPr>
              <a:t> </a:t>
            </a:r>
            <a:r>
              <a:rPr sz="1100" dirty="0">
                <a:latin typeface="Times New Roman"/>
                <a:cs typeface="Times New Roman"/>
              </a:rPr>
              <a:t>về</a:t>
            </a:r>
            <a:r>
              <a:rPr sz="1100" spc="-5" dirty="0">
                <a:latin typeface="Times New Roman"/>
                <a:cs typeface="Times New Roman"/>
              </a:rPr>
              <a:t> </a:t>
            </a:r>
            <a:r>
              <a:rPr sz="1100" dirty="0">
                <a:latin typeface="Times New Roman"/>
                <a:cs typeface="Times New Roman"/>
              </a:rPr>
              <a:t>mùi</a:t>
            </a:r>
            <a:r>
              <a:rPr sz="1100" spc="-25" dirty="0">
                <a:latin typeface="Times New Roman"/>
                <a:cs typeface="Times New Roman"/>
              </a:rPr>
              <a:t> </a:t>
            </a:r>
            <a:r>
              <a:rPr sz="1100" dirty="0">
                <a:latin typeface="Times New Roman"/>
                <a:cs typeface="Times New Roman"/>
              </a:rPr>
              <a:t>hôi</a:t>
            </a:r>
            <a:r>
              <a:rPr sz="1100" spc="-30" dirty="0">
                <a:latin typeface="Times New Roman"/>
                <a:cs typeface="Times New Roman"/>
              </a:rPr>
              <a:t> </a:t>
            </a:r>
            <a:r>
              <a:rPr sz="1100" dirty="0">
                <a:latin typeface="Times New Roman"/>
                <a:cs typeface="Times New Roman"/>
              </a:rPr>
              <a:t>hay</a:t>
            </a:r>
            <a:r>
              <a:rPr sz="1100" spc="-15" dirty="0">
                <a:latin typeface="Times New Roman"/>
                <a:cs typeface="Times New Roman"/>
              </a:rPr>
              <a:t> </a:t>
            </a:r>
            <a:r>
              <a:rPr sz="1100" dirty="0">
                <a:latin typeface="Times New Roman"/>
                <a:cs typeface="Times New Roman"/>
              </a:rPr>
              <a:t>sự</a:t>
            </a:r>
            <a:r>
              <a:rPr sz="1100" spc="-10" dirty="0">
                <a:latin typeface="Times New Roman"/>
                <a:cs typeface="Times New Roman"/>
              </a:rPr>
              <a:t> </a:t>
            </a:r>
            <a:r>
              <a:rPr sz="1100" spc="-25" dirty="0">
                <a:latin typeface="Times New Roman"/>
                <a:cs typeface="Times New Roman"/>
              </a:rPr>
              <a:t>khó</a:t>
            </a:r>
            <a:endParaRPr sz="1100">
              <a:latin typeface="Times New Roman"/>
              <a:cs typeface="Times New Roman"/>
            </a:endParaRPr>
          </a:p>
          <a:p>
            <a:pPr marL="208915">
              <a:lnSpc>
                <a:spcPts val="1260"/>
              </a:lnSpc>
            </a:pPr>
            <a:r>
              <a:rPr sz="1100" dirty="0">
                <a:latin typeface="Times New Roman"/>
                <a:cs typeface="Times New Roman"/>
              </a:rPr>
              <a:t>chịu</a:t>
            </a:r>
            <a:r>
              <a:rPr sz="1100" spc="-50" dirty="0">
                <a:latin typeface="Times New Roman"/>
                <a:cs typeface="Times New Roman"/>
              </a:rPr>
              <a:t> </a:t>
            </a:r>
            <a:r>
              <a:rPr sz="1100" dirty="0">
                <a:latin typeface="Times New Roman"/>
                <a:cs typeface="Times New Roman"/>
              </a:rPr>
              <a:t>vùng</a:t>
            </a:r>
            <a:r>
              <a:rPr sz="1100" spc="-15" dirty="0">
                <a:latin typeface="Times New Roman"/>
                <a:cs typeface="Times New Roman"/>
              </a:rPr>
              <a:t> </a:t>
            </a:r>
            <a:r>
              <a:rPr sz="1100" dirty="0">
                <a:latin typeface="Times New Roman"/>
                <a:cs typeface="Times New Roman"/>
              </a:rPr>
              <a:t>âm</a:t>
            </a:r>
            <a:r>
              <a:rPr sz="1100" spc="-30" dirty="0">
                <a:latin typeface="Times New Roman"/>
                <a:cs typeface="Times New Roman"/>
              </a:rPr>
              <a:t> </a:t>
            </a:r>
            <a:r>
              <a:rPr sz="1100" dirty="0">
                <a:latin typeface="Times New Roman"/>
                <a:cs typeface="Times New Roman"/>
              </a:rPr>
              <a:t>đạo</a:t>
            </a:r>
            <a:r>
              <a:rPr sz="1100" spc="-10" dirty="0">
                <a:latin typeface="Times New Roman"/>
                <a:cs typeface="Times New Roman"/>
              </a:rPr>
              <a:t> </a:t>
            </a:r>
            <a:r>
              <a:rPr sz="1100" dirty="0">
                <a:latin typeface="Times New Roman"/>
                <a:cs typeface="Times New Roman"/>
              </a:rPr>
              <a:t>đã</a:t>
            </a:r>
            <a:r>
              <a:rPr sz="1100" spc="-30" dirty="0">
                <a:latin typeface="Times New Roman"/>
                <a:cs typeface="Times New Roman"/>
              </a:rPr>
              <a:t> </a:t>
            </a:r>
            <a:r>
              <a:rPr sz="1100" dirty="0">
                <a:latin typeface="Times New Roman"/>
                <a:cs typeface="Times New Roman"/>
              </a:rPr>
              <a:t>được</a:t>
            </a:r>
            <a:r>
              <a:rPr sz="1100" spc="-10" dirty="0">
                <a:latin typeface="Times New Roman"/>
                <a:cs typeface="Times New Roman"/>
              </a:rPr>
              <a:t> </a:t>
            </a:r>
            <a:r>
              <a:rPr sz="1100" dirty="0">
                <a:latin typeface="Times New Roman"/>
                <a:cs typeface="Times New Roman"/>
              </a:rPr>
              <a:t>cải</a:t>
            </a:r>
            <a:r>
              <a:rPr sz="1100" spc="-45" dirty="0">
                <a:latin typeface="Times New Roman"/>
                <a:cs typeface="Times New Roman"/>
              </a:rPr>
              <a:t> </a:t>
            </a:r>
            <a:r>
              <a:rPr sz="1100" dirty="0">
                <a:latin typeface="Times New Roman"/>
                <a:cs typeface="Times New Roman"/>
              </a:rPr>
              <a:t>thiện</a:t>
            </a:r>
            <a:r>
              <a:rPr sz="1100" spc="-35" dirty="0">
                <a:latin typeface="Times New Roman"/>
                <a:cs typeface="Times New Roman"/>
              </a:rPr>
              <a:t> </a:t>
            </a:r>
            <a:r>
              <a:rPr sz="1100" dirty="0">
                <a:latin typeface="Times New Roman"/>
                <a:cs typeface="Times New Roman"/>
              </a:rPr>
              <a:t>đáng</a:t>
            </a:r>
            <a:r>
              <a:rPr sz="1100" spc="-10" dirty="0">
                <a:latin typeface="Times New Roman"/>
                <a:cs typeface="Times New Roman"/>
              </a:rPr>
              <a:t> </a:t>
            </a:r>
            <a:r>
              <a:rPr sz="1100" spc="-25" dirty="0">
                <a:latin typeface="Times New Roman"/>
                <a:cs typeface="Times New Roman"/>
              </a:rPr>
              <a:t>kể.</a:t>
            </a:r>
            <a:endParaRPr sz="11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98830" y="0"/>
            <a:ext cx="11297920" cy="2095500"/>
            <a:chOff x="498830" y="0"/>
            <a:chExt cx="11297920" cy="2095500"/>
          </a:xfrm>
        </p:grpSpPr>
        <p:pic>
          <p:nvPicPr>
            <p:cNvPr id="3" name="object 3"/>
            <p:cNvPicPr/>
            <p:nvPr/>
          </p:nvPicPr>
          <p:blipFill>
            <a:blip r:embed="rId2" cstate="print"/>
            <a:stretch>
              <a:fillRect/>
            </a:stretch>
          </p:blipFill>
          <p:spPr>
            <a:xfrm>
              <a:off x="539747" y="6350"/>
              <a:ext cx="11256967" cy="2089150"/>
            </a:xfrm>
            <a:prstGeom prst="rect">
              <a:avLst/>
            </a:prstGeom>
          </p:spPr>
        </p:pic>
        <p:sp>
          <p:nvSpPr>
            <p:cNvPr id="4" name="object 4"/>
            <p:cNvSpPr/>
            <p:nvPr/>
          </p:nvSpPr>
          <p:spPr>
            <a:xfrm>
              <a:off x="558203" y="0"/>
              <a:ext cx="11167745" cy="2019300"/>
            </a:xfrm>
            <a:custGeom>
              <a:avLst/>
              <a:gdLst/>
              <a:ahLst/>
              <a:cxnLst/>
              <a:rect l="l" t="t" r="r" b="b"/>
              <a:pathLst>
                <a:path w="11167745" h="2019300">
                  <a:moveTo>
                    <a:pt x="11167491" y="0"/>
                  </a:moveTo>
                  <a:lnTo>
                    <a:pt x="0" y="0"/>
                  </a:lnTo>
                  <a:lnTo>
                    <a:pt x="0" y="2018791"/>
                  </a:lnTo>
                  <a:lnTo>
                    <a:pt x="11167491" y="2018791"/>
                  </a:lnTo>
                  <a:lnTo>
                    <a:pt x="11167491" y="0"/>
                  </a:lnTo>
                  <a:close/>
                </a:path>
              </a:pathLst>
            </a:custGeom>
            <a:solidFill>
              <a:srgbClr val="FFFFFF"/>
            </a:solidFill>
          </p:spPr>
          <p:txBody>
            <a:bodyPr wrap="square" lIns="0" tIns="0" rIns="0" bIns="0" rtlCol="0"/>
            <a:lstStyle/>
            <a:p>
              <a:endParaRPr/>
            </a:p>
          </p:txBody>
        </p:sp>
        <p:sp>
          <p:nvSpPr>
            <p:cNvPr id="5" name="object 5"/>
            <p:cNvSpPr/>
            <p:nvPr/>
          </p:nvSpPr>
          <p:spPr>
            <a:xfrm>
              <a:off x="498830" y="787400"/>
              <a:ext cx="128270" cy="704215"/>
            </a:xfrm>
            <a:custGeom>
              <a:avLst/>
              <a:gdLst/>
              <a:ahLst/>
              <a:cxnLst/>
              <a:rect l="l" t="t" r="r" b="b"/>
              <a:pathLst>
                <a:path w="128270" h="704215">
                  <a:moveTo>
                    <a:pt x="128015" y="0"/>
                  </a:moveTo>
                  <a:lnTo>
                    <a:pt x="0" y="0"/>
                  </a:lnTo>
                  <a:lnTo>
                    <a:pt x="0" y="704088"/>
                  </a:lnTo>
                  <a:lnTo>
                    <a:pt x="128015" y="704088"/>
                  </a:lnTo>
                  <a:lnTo>
                    <a:pt x="128015" y="0"/>
                  </a:lnTo>
                  <a:close/>
                </a:path>
              </a:pathLst>
            </a:custGeom>
            <a:solidFill>
              <a:srgbClr val="C79A6B"/>
            </a:solidFill>
          </p:spPr>
          <p:txBody>
            <a:bodyPr wrap="square" lIns="0" tIns="0" rIns="0" bIns="0" rtlCol="0"/>
            <a:lstStyle/>
            <a:p>
              <a:endParaRPr/>
            </a:p>
          </p:txBody>
        </p:sp>
      </p:grpSp>
      <p:sp>
        <p:nvSpPr>
          <p:cNvPr id="6" name="object 6"/>
          <p:cNvSpPr txBox="1"/>
          <p:nvPr/>
        </p:nvSpPr>
        <p:spPr>
          <a:xfrm>
            <a:off x="558203" y="0"/>
            <a:ext cx="11167745" cy="2019300"/>
          </a:xfrm>
          <a:prstGeom prst="rect">
            <a:avLst/>
          </a:prstGeom>
          <a:ln w="12700">
            <a:solidFill>
              <a:srgbClr val="EFE4EA"/>
            </a:solidFill>
          </a:ln>
        </p:spPr>
        <p:txBody>
          <a:bodyPr vert="horz" wrap="square" lIns="0" tIns="208279" rIns="0" bIns="0" rtlCol="0">
            <a:spAutoFit/>
          </a:bodyPr>
          <a:lstStyle/>
          <a:p>
            <a:pPr marR="278765" algn="r">
              <a:lnSpc>
                <a:spcPct val="100000"/>
              </a:lnSpc>
              <a:spcBef>
                <a:spcPts val="1639"/>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a:p>
            <a:pPr>
              <a:lnSpc>
                <a:spcPct val="100000"/>
              </a:lnSpc>
              <a:spcBef>
                <a:spcPts val="10"/>
              </a:spcBef>
            </a:pPr>
            <a:endParaRPr sz="2000">
              <a:latin typeface="Times New Roman"/>
              <a:cs typeface="Times New Roman"/>
            </a:endParaRPr>
          </a:p>
          <a:p>
            <a:pPr marL="89535" algn="ctr">
              <a:lnSpc>
                <a:spcPct val="100000"/>
              </a:lnSpc>
            </a:pPr>
            <a:r>
              <a:rPr sz="4400" b="1" spc="70" dirty="0">
                <a:latin typeface="Times New Roman"/>
                <a:cs typeface="Times New Roman"/>
              </a:rPr>
              <a:t>Mục</a:t>
            </a:r>
            <a:r>
              <a:rPr sz="4400" b="1" spc="475" dirty="0">
                <a:latin typeface="Times New Roman"/>
                <a:cs typeface="Times New Roman"/>
              </a:rPr>
              <a:t> </a:t>
            </a:r>
            <a:r>
              <a:rPr sz="4400" b="1" spc="75" dirty="0">
                <a:latin typeface="Times New Roman"/>
                <a:cs typeface="Times New Roman"/>
              </a:rPr>
              <a:t>lục</a:t>
            </a:r>
            <a:r>
              <a:rPr sz="4400" b="1" spc="470" dirty="0">
                <a:latin typeface="Times New Roman"/>
                <a:cs typeface="Times New Roman"/>
              </a:rPr>
              <a:t> </a:t>
            </a:r>
            <a:r>
              <a:rPr sz="4400" b="1" spc="125" dirty="0">
                <a:latin typeface="Times New Roman"/>
                <a:cs typeface="Times New Roman"/>
              </a:rPr>
              <a:t>(</a:t>
            </a:r>
            <a:r>
              <a:rPr sz="4400" b="1" spc="125" dirty="0">
                <a:solidFill>
                  <a:srgbClr val="0E0913"/>
                </a:solidFill>
                <a:latin typeface="Times New Roman"/>
                <a:cs typeface="Times New Roman"/>
              </a:rPr>
              <a:t>Agenda)</a:t>
            </a:r>
            <a:endParaRPr sz="4400">
              <a:latin typeface="Times New Roman"/>
              <a:cs typeface="Times New Roman"/>
            </a:endParaRPr>
          </a:p>
        </p:txBody>
      </p:sp>
      <p:sp>
        <p:nvSpPr>
          <p:cNvPr id="7" name="object 7"/>
          <p:cNvSpPr txBox="1"/>
          <p:nvPr/>
        </p:nvSpPr>
        <p:spPr>
          <a:xfrm>
            <a:off x="96418" y="2375604"/>
            <a:ext cx="11717020" cy="2890520"/>
          </a:xfrm>
          <a:prstGeom prst="rect">
            <a:avLst/>
          </a:prstGeom>
        </p:spPr>
        <p:txBody>
          <a:bodyPr vert="horz" wrap="square" lIns="0" tIns="240665" rIns="0" bIns="0" rtlCol="0">
            <a:spAutoFit/>
          </a:bodyPr>
          <a:lstStyle/>
          <a:p>
            <a:pPr marL="12700">
              <a:lnSpc>
                <a:spcPct val="100000"/>
              </a:lnSpc>
              <a:spcBef>
                <a:spcPts val="1895"/>
              </a:spcBef>
              <a:tabLst>
                <a:tab pos="648335" algn="l"/>
                <a:tab pos="3454400" algn="l"/>
                <a:tab pos="4986020" algn="l"/>
                <a:tab pos="9124315" algn="l"/>
              </a:tabLst>
            </a:pPr>
            <a:r>
              <a:rPr sz="3200" spc="-50" dirty="0">
                <a:latin typeface="Cambria Math"/>
                <a:cs typeface="Cambria Math"/>
              </a:rPr>
              <a:t>①</a:t>
            </a:r>
            <a:r>
              <a:rPr sz="3200" dirty="0">
                <a:latin typeface="Cambria Math"/>
                <a:cs typeface="Cambria Math"/>
              </a:rPr>
              <a:t>	</a:t>
            </a:r>
            <a:r>
              <a:rPr sz="3200" spc="60" dirty="0">
                <a:latin typeface="Times New Roman"/>
                <a:cs typeface="Times New Roman"/>
              </a:rPr>
              <a:t>Chế</a:t>
            </a:r>
            <a:r>
              <a:rPr sz="3200" spc="390" dirty="0">
                <a:latin typeface="Times New Roman"/>
                <a:cs typeface="Times New Roman"/>
              </a:rPr>
              <a:t> </a:t>
            </a:r>
            <a:r>
              <a:rPr sz="3200" spc="80" dirty="0">
                <a:latin typeface="Times New Roman"/>
                <a:cs typeface="Times New Roman"/>
              </a:rPr>
              <a:t>phẩm</a:t>
            </a:r>
            <a:r>
              <a:rPr sz="3200" spc="400" dirty="0">
                <a:latin typeface="Times New Roman"/>
                <a:cs typeface="Times New Roman"/>
              </a:rPr>
              <a:t> </a:t>
            </a:r>
            <a:r>
              <a:rPr sz="3200" spc="60" dirty="0">
                <a:latin typeface="Times New Roman"/>
                <a:cs typeface="Times New Roman"/>
              </a:rPr>
              <a:t>sinh</a:t>
            </a:r>
            <a:r>
              <a:rPr sz="3200" dirty="0">
                <a:latin typeface="Times New Roman"/>
                <a:cs typeface="Times New Roman"/>
              </a:rPr>
              <a:t>	</a:t>
            </a:r>
            <a:r>
              <a:rPr sz="3200" spc="65" dirty="0">
                <a:latin typeface="Times New Roman"/>
                <a:cs typeface="Times New Roman"/>
              </a:rPr>
              <a:t>học</a:t>
            </a:r>
            <a:r>
              <a:rPr sz="3200" spc="385" dirty="0">
                <a:latin typeface="Times New Roman"/>
                <a:cs typeface="Times New Roman"/>
              </a:rPr>
              <a:t> </a:t>
            </a:r>
            <a:r>
              <a:rPr sz="3200" spc="40" dirty="0">
                <a:latin typeface="Times New Roman"/>
                <a:cs typeface="Times New Roman"/>
              </a:rPr>
              <a:t>đến</a:t>
            </a:r>
            <a:r>
              <a:rPr sz="3200" dirty="0">
                <a:latin typeface="Times New Roman"/>
                <a:cs typeface="Times New Roman"/>
              </a:rPr>
              <a:t>	từ</a:t>
            </a:r>
            <a:r>
              <a:rPr sz="3200" spc="385" dirty="0">
                <a:latin typeface="Times New Roman"/>
                <a:cs typeface="Times New Roman"/>
              </a:rPr>
              <a:t> </a:t>
            </a:r>
            <a:r>
              <a:rPr sz="3200" dirty="0">
                <a:latin typeface="Times New Roman"/>
                <a:cs typeface="Times New Roman"/>
              </a:rPr>
              <a:t>NB</a:t>
            </a:r>
            <a:r>
              <a:rPr sz="3200" spc="405" dirty="0">
                <a:latin typeface="Times New Roman"/>
                <a:cs typeface="Times New Roman"/>
              </a:rPr>
              <a:t> </a:t>
            </a:r>
            <a:r>
              <a:rPr sz="3200" dirty="0">
                <a:latin typeface="Times New Roman"/>
                <a:cs typeface="Times New Roman"/>
              </a:rPr>
              <a:t>&amp;</a:t>
            </a:r>
            <a:r>
              <a:rPr sz="3200" spc="335" dirty="0">
                <a:latin typeface="Times New Roman"/>
                <a:cs typeface="Times New Roman"/>
              </a:rPr>
              <a:t> </a:t>
            </a:r>
            <a:r>
              <a:rPr sz="3200" spc="90" dirty="0">
                <a:latin typeface="Times New Roman"/>
                <a:cs typeface="Times New Roman"/>
              </a:rPr>
              <a:t>Ngành</a:t>
            </a:r>
            <a:r>
              <a:rPr sz="3200" spc="330" dirty="0">
                <a:latin typeface="Times New Roman"/>
                <a:cs typeface="Times New Roman"/>
              </a:rPr>
              <a:t> </a:t>
            </a:r>
            <a:r>
              <a:rPr sz="3200" dirty="0">
                <a:latin typeface="Times New Roman"/>
                <a:cs typeface="Times New Roman"/>
              </a:rPr>
              <a:t>Y</a:t>
            </a:r>
            <a:r>
              <a:rPr sz="3200" spc="180" dirty="0">
                <a:latin typeface="Times New Roman"/>
                <a:cs typeface="Times New Roman"/>
              </a:rPr>
              <a:t> </a:t>
            </a:r>
            <a:r>
              <a:rPr sz="3200" spc="40" dirty="0">
                <a:latin typeface="Times New Roman"/>
                <a:cs typeface="Times New Roman"/>
              </a:rPr>
              <a:t>học</a:t>
            </a:r>
            <a:r>
              <a:rPr sz="3200" dirty="0">
                <a:latin typeface="Times New Roman"/>
                <a:cs typeface="Times New Roman"/>
              </a:rPr>
              <a:t>	</a:t>
            </a:r>
            <a:r>
              <a:rPr sz="3200" spc="60" dirty="0">
                <a:latin typeface="Times New Roman"/>
                <a:cs typeface="Times New Roman"/>
              </a:rPr>
              <a:t>tái</a:t>
            </a:r>
            <a:r>
              <a:rPr sz="3200" spc="395" dirty="0">
                <a:latin typeface="Times New Roman"/>
                <a:cs typeface="Times New Roman"/>
              </a:rPr>
              <a:t> </a:t>
            </a:r>
            <a:r>
              <a:rPr sz="3200" spc="20" dirty="0">
                <a:latin typeface="Times New Roman"/>
                <a:cs typeface="Times New Roman"/>
              </a:rPr>
              <a:t>tạo</a:t>
            </a:r>
            <a:endParaRPr sz="3200">
              <a:latin typeface="Times New Roman"/>
              <a:cs typeface="Times New Roman"/>
            </a:endParaRPr>
          </a:p>
          <a:p>
            <a:pPr marL="12700">
              <a:lnSpc>
                <a:spcPct val="100000"/>
              </a:lnSpc>
              <a:spcBef>
                <a:spcPts val="1800"/>
              </a:spcBef>
              <a:tabLst>
                <a:tab pos="648335" algn="l"/>
                <a:tab pos="2298700" algn="l"/>
              </a:tabLst>
            </a:pPr>
            <a:r>
              <a:rPr sz="3200" spc="-50" dirty="0">
                <a:latin typeface="Cambria Math"/>
                <a:cs typeface="Cambria Math"/>
              </a:rPr>
              <a:t>②</a:t>
            </a:r>
            <a:r>
              <a:rPr sz="3200" dirty="0">
                <a:latin typeface="Cambria Math"/>
                <a:cs typeface="Cambria Math"/>
              </a:rPr>
              <a:t>	</a:t>
            </a:r>
            <a:r>
              <a:rPr sz="3200" spc="85" dirty="0">
                <a:latin typeface="Times New Roman"/>
                <a:cs typeface="Times New Roman"/>
              </a:rPr>
              <a:t>Femtech</a:t>
            </a:r>
            <a:r>
              <a:rPr sz="3200" dirty="0">
                <a:latin typeface="Times New Roman"/>
                <a:cs typeface="Times New Roman"/>
              </a:rPr>
              <a:t>	là</a:t>
            </a:r>
            <a:r>
              <a:rPr sz="3200" spc="455" dirty="0">
                <a:latin typeface="Times New Roman"/>
                <a:cs typeface="Times New Roman"/>
              </a:rPr>
              <a:t> </a:t>
            </a:r>
            <a:r>
              <a:rPr sz="3200" spc="50" dirty="0">
                <a:latin typeface="Times New Roman"/>
                <a:cs typeface="Times New Roman"/>
              </a:rPr>
              <a:t>gì?</a:t>
            </a:r>
            <a:endParaRPr sz="3200">
              <a:latin typeface="Times New Roman"/>
              <a:cs typeface="Times New Roman"/>
            </a:endParaRPr>
          </a:p>
          <a:p>
            <a:pPr marL="12700">
              <a:lnSpc>
                <a:spcPct val="100000"/>
              </a:lnSpc>
              <a:spcBef>
                <a:spcPts val="1800"/>
              </a:spcBef>
              <a:tabLst>
                <a:tab pos="2614295" algn="l"/>
              </a:tabLst>
            </a:pPr>
            <a:r>
              <a:rPr sz="3200" dirty="0">
                <a:latin typeface="Cambria Math"/>
                <a:cs typeface="Cambria Math"/>
              </a:rPr>
              <a:t>③</a:t>
            </a:r>
            <a:r>
              <a:rPr sz="3200" spc="260" dirty="0">
                <a:latin typeface="Cambria Math"/>
                <a:cs typeface="Cambria Math"/>
              </a:rPr>
              <a:t> </a:t>
            </a:r>
            <a:r>
              <a:rPr sz="3200" spc="100" dirty="0">
                <a:latin typeface="Times New Roman"/>
                <a:cs typeface="Times New Roman"/>
              </a:rPr>
              <a:t>AmabiRes</a:t>
            </a:r>
            <a:r>
              <a:rPr sz="3200" dirty="0">
                <a:latin typeface="Times New Roman"/>
                <a:cs typeface="Times New Roman"/>
              </a:rPr>
              <a:t>	</a:t>
            </a:r>
            <a:r>
              <a:rPr sz="3200" spc="85" dirty="0">
                <a:latin typeface="Times New Roman"/>
                <a:cs typeface="Times New Roman"/>
              </a:rPr>
              <a:t>Platinum</a:t>
            </a:r>
            <a:endParaRPr sz="3200">
              <a:latin typeface="Times New Roman"/>
              <a:cs typeface="Times New Roman"/>
            </a:endParaRPr>
          </a:p>
          <a:p>
            <a:pPr marL="12700">
              <a:lnSpc>
                <a:spcPct val="100000"/>
              </a:lnSpc>
              <a:spcBef>
                <a:spcPts val="1800"/>
              </a:spcBef>
              <a:tabLst>
                <a:tab pos="648335" algn="l"/>
                <a:tab pos="4932680" algn="l"/>
                <a:tab pos="5828665" algn="l"/>
                <a:tab pos="6769100" algn="l"/>
                <a:tab pos="7875905" algn="l"/>
              </a:tabLst>
            </a:pPr>
            <a:r>
              <a:rPr sz="3200" spc="-50" dirty="0">
                <a:latin typeface="Cambria Math"/>
                <a:cs typeface="Cambria Math"/>
              </a:rPr>
              <a:t>④</a:t>
            </a:r>
            <a:r>
              <a:rPr sz="3200" dirty="0">
                <a:latin typeface="Cambria Math"/>
                <a:cs typeface="Cambria Math"/>
              </a:rPr>
              <a:t>	</a:t>
            </a:r>
            <a:r>
              <a:rPr sz="3200" spc="60" dirty="0">
                <a:latin typeface="Times New Roman"/>
                <a:cs typeface="Times New Roman"/>
              </a:rPr>
              <a:t>Quy</a:t>
            </a:r>
            <a:r>
              <a:rPr sz="3200" spc="395" dirty="0">
                <a:latin typeface="Times New Roman"/>
                <a:cs typeface="Times New Roman"/>
              </a:rPr>
              <a:t> </a:t>
            </a:r>
            <a:r>
              <a:rPr sz="3200" spc="75" dirty="0">
                <a:latin typeface="Times New Roman"/>
                <a:cs typeface="Times New Roman"/>
              </a:rPr>
              <a:t>định</a:t>
            </a:r>
            <a:r>
              <a:rPr sz="3200" spc="415" dirty="0">
                <a:latin typeface="Times New Roman"/>
                <a:cs typeface="Times New Roman"/>
              </a:rPr>
              <a:t> </a:t>
            </a:r>
            <a:r>
              <a:rPr sz="3200" dirty="0">
                <a:latin typeface="Times New Roman"/>
                <a:cs typeface="Times New Roman"/>
              </a:rPr>
              <a:t>về</a:t>
            </a:r>
            <a:r>
              <a:rPr sz="3200" spc="390" dirty="0">
                <a:latin typeface="Times New Roman"/>
                <a:cs typeface="Times New Roman"/>
              </a:rPr>
              <a:t> </a:t>
            </a:r>
            <a:r>
              <a:rPr sz="3200" spc="90" dirty="0">
                <a:latin typeface="Times New Roman"/>
                <a:cs typeface="Times New Roman"/>
              </a:rPr>
              <a:t>quảng</a:t>
            </a:r>
            <a:r>
              <a:rPr sz="3200" spc="415" dirty="0">
                <a:latin typeface="Times New Roman"/>
                <a:cs typeface="Times New Roman"/>
              </a:rPr>
              <a:t> </a:t>
            </a:r>
            <a:r>
              <a:rPr sz="3200" spc="40" dirty="0">
                <a:latin typeface="Times New Roman"/>
                <a:cs typeface="Times New Roman"/>
              </a:rPr>
              <a:t>cáo</a:t>
            </a:r>
            <a:r>
              <a:rPr sz="3200" dirty="0">
                <a:latin typeface="Times New Roman"/>
                <a:cs typeface="Times New Roman"/>
              </a:rPr>
              <a:t>	</a:t>
            </a:r>
            <a:r>
              <a:rPr sz="3200" spc="60" dirty="0">
                <a:latin typeface="Times New Roman"/>
                <a:cs typeface="Times New Roman"/>
              </a:rPr>
              <a:t>theo</a:t>
            </a:r>
            <a:r>
              <a:rPr sz="3200" dirty="0">
                <a:latin typeface="Times New Roman"/>
                <a:cs typeface="Times New Roman"/>
              </a:rPr>
              <a:t>	</a:t>
            </a:r>
            <a:r>
              <a:rPr sz="3200" spc="55" dirty="0">
                <a:latin typeface="Times New Roman"/>
                <a:cs typeface="Times New Roman"/>
              </a:rPr>
              <a:t>Luật</a:t>
            </a:r>
            <a:r>
              <a:rPr sz="3200" dirty="0">
                <a:latin typeface="Times New Roman"/>
                <a:cs typeface="Times New Roman"/>
              </a:rPr>
              <a:t>	</a:t>
            </a:r>
            <a:r>
              <a:rPr sz="3200" spc="55" dirty="0">
                <a:latin typeface="Times New Roman"/>
                <a:cs typeface="Times New Roman"/>
              </a:rPr>
              <a:t>Dược</a:t>
            </a:r>
            <a:r>
              <a:rPr sz="3200" dirty="0">
                <a:latin typeface="Times New Roman"/>
                <a:cs typeface="Times New Roman"/>
              </a:rPr>
              <a:t>	</a:t>
            </a:r>
            <a:r>
              <a:rPr sz="3200" spc="80" dirty="0">
                <a:latin typeface="Times New Roman"/>
                <a:cs typeface="Times New Roman"/>
              </a:rPr>
              <a:t>phẩm</a:t>
            </a:r>
            <a:r>
              <a:rPr sz="3200" spc="415" dirty="0">
                <a:latin typeface="Times New Roman"/>
                <a:cs typeface="Times New Roman"/>
              </a:rPr>
              <a:t> </a:t>
            </a:r>
            <a:r>
              <a:rPr sz="3200" dirty="0">
                <a:latin typeface="Times New Roman"/>
                <a:cs typeface="Times New Roman"/>
              </a:rPr>
              <a:t>và</a:t>
            </a:r>
            <a:r>
              <a:rPr sz="3200" spc="350" dirty="0">
                <a:latin typeface="Times New Roman"/>
                <a:cs typeface="Times New Roman"/>
              </a:rPr>
              <a:t> </a:t>
            </a:r>
            <a:r>
              <a:rPr sz="3200" spc="90" dirty="0">
                <a:latin typeface="Times New Roman"/>
                <a:cs typeface="Times New Roman"/>
              </a:rPr>
              <a:t>Thiết</a:t>
            </a:r>
            <a:r>
              <a:rPr sz="3200" spc="430" dirty="0">
                <a:latin typeface="Times New Roman"/>
                <a:cs typeface="Times New Roman"/>
              </a:rPr>
              <a:t> </a:t>
            </a:r>
            <a:r>
              <a:rPr sz="3200" dirty="0">
                <a:latin typeface="Times New Roman"/>
                <a:cs typeface="Times New Roman"/>
              </a:rPr>
              <a:t>bị</a:t>
            </a:r>
            <a:r>
              <a:rPr sz="3200" spc="390" dirty="0">
                <a:latin typeface="Times New Roman"/>
                <a:cs typeface="Times New Roman"/>
              </a:rPr>
              <a:t> </a:t>
            </a:r>
            <a:r>
              <a:rPr sz="3200" dirty="0">
                <a:latin typeface="Times New Roman"/>
                <a:cs typeface="Times New Roman"/>
              </a:rPr>
              <a:t>y</a:t>
            </a:r>
            <a:r>
              <a:rPr sz="3200" spc="330" dirty="0">
                <a:latin typeface="Times New Roman"/>
                <a:cs typeface="Times New Roman"/>
              </a:rPr>
              <a:t> </a:t>
            </a:r>
            <a:r>
              <a:rPr sz="3200" spc="-25" dirty="0">
                <a:latin typeface="Times New Roman"/>
                <a:cs typeface="Times New Roman"/>
              </a:rPr>
              <a:t>tế</a:t>
            </a:r>
            <a:endParaRPr sz="32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384" y="320751"/>
            <a:ext cx="6247130" cy="630555"/>
          </a:xfrm>
          <a:prstGeom prst="rect">
            <a:avLst/>
          </a:prstGeom>
        </p:spPr>
        <p:txBody>
          <a:bodyPr vert="horz" wrap="square" lIns="0" tIns="13335" rIns="0" bIns="0" rtlCol="0">
            <a:spAutoFit/>
          </a:bodyPr>
          <a:lstStyle/>
          <a:p>
            <a:pPr marL="12700">
              <a:lnSpc>
                <a:spcPts val="2375"/>
              </a:lnSpc>
              <a:spcBef>
                <a:spcPts val="105"/>
              </a:spcBef>
            </a:pPr>
            <a:r>
              <a:rPr sz="2000" b="1" dirty="0">
                <a:latin typeface="Times New Roman"/>
                <a:cs typeface="Times New Roman"/>
              </a:rPr>
              <a:t>KIỂM</a:t>
            </a:r>
            <a:r>
              <a:rPr sz="2000" b="1" spc="-90" dirty="0">
                <a:latin typeface="Times New Roman"/>
                <a:cs typeface="Times New Roman"/>
              </a:rPr>
              <a:t> </a:t>
            </a:r>
            <a:r>
              <a:rPr sz="2000" b="1" spc="-10" dirty="0">
                <a:latin typeface="Times New Roman"/>
                <a:cs typeface="Times New Roman"/>
              </a:rPr>
              <a:t>TRA</a:t>
            </a:r>
            <a:r>
              <a:rPr sz="2000" b="1" spc="-135" dirty="0">
                <a:latin typeface="Times New Roman"/>
                <a:cs typeface="Times New Roman"/>
              </a:rPr>
              <a:t> </a:t>
            </a:r>
            <a:r>
              <a:rPr sz="2000" b="1" spc="-10" dirty="0">
                <a:latin typeface="Times New Roman"/>
                <a:cs typeface="Times New Roman"/>
              </a:rPr>
              <a:t>TÍNH</a:t>
            </a:r>
            <a:r>
              <a:rPr sz="2000" b="1" spc="-140" dirty="0">
                <a:latin typeface="Times New Roman"/>
                <a:cs typeface="Times New Roman"/>
              </a:rPr>
              <a:t> </a:t>
            </a:r>
            <a:r>
              <a:rPr sz="2000" b="1" dirty="0">
                <a:latin typeface="Times New Roman"/>
                <a:cs typeface="Times New Roman"/>
              </a:rPr>
              <a:t>AN</a:t>
            </a:r>
            <a:r>
              <a:rPr sz="2000" b="1" spc="-45" dirty="0">
                <a:latin typeface="Times New Roman"/>
                <a:cs typeface="Times New Roman"/>
              </a:rPr>
              <a:t> </a:t>
            </a:r>
            <a:r>
              <a:rPr sz="2000" b="1" dirty="0">
                <a:latin typeface="Times New Roman"/>
                <a:cs typeface="Times New Roman"/>
              </a:rPr>
              <a:t>TOÀN ĐỐI</a:t>
            </a:r>
            <a:r>
              <a:rPr sz="2000" b="1" spc="-75" dirty="0">
                <a:latin typeface="Times New Roman"/>
                <a:cs typeface="Times New Roman"/>
              </a:rPr>
              <a:t> </a:t>
            </a:r>
            <a:r>
              <a:rPr sz="2000" b="1" dirty="0">
                <a:latin typeface="Times New Roman"/>
                <a:cs typeface="Times New Roman"/>
              </a:rPr>
              <a:t>VỚI</a:t>
            </a:r>
            <a:r>
              <a:rPr sz="2000" b="1" spc="-65" dirty="0">
                <a:latin typeface="Times New Roman"/>
                <a:cs typeface="Times New Roman"/>
              </a:rPr>
              <a:t> </a:t>
            </a:r>
            <a:r>
              <a:rPr sz="2000" b="1" spc="-10" dirty="0">
                <a:latin typeface="Times New Roman"/>
                <a:cs typeface="Times New Roman"/>
              </a:rPr>
              <a:t>VIRUS</a:t>
            </a:r>
            <a:endParaRPr sz="2000">
              <a:latin typeface="Times New Roman"/>
              <a:cs typeface="Times New Roman"/>
            </a:endParaRPr>
          </a:p>
          <a:p>
            <a:pPr marL="12700">
              <a:lnSpc>
                <a:spcPts val="2375"/>
              </a:lnSpc>
            </a:pPr>
            <a:r>
              <a:rPr sz="2000" b="1" u="heavy" spc="-130" dirty="0">
                <a:solidFill>
                  <a:srgbClr val="585858"/>
                </a:solidFill>
                <a:uFill>
                  <a:solidFill>
                    <a:srgbClr val="585858"/>
                  </a:solidFill>
                </a:uFill>
                <a:latin typeface="Calibri"/>
                <a:cs typeface="Calibri"/>
              </a:rPr>
              <a:t>①</a:t>
            </a:r>
            <a:r>
              <a:rPr sz="2000" b="1" u="heavy" spc="-130" dirty="0">
                <a:solidFill>
                  <a:srgbClr val="585858"/>
                </a:solidFill>
                <a:uFill>
                  <a:solidFill>
                    <a:srgbClr val="585858"/>
                  </a:solidFill>
                </a:uFill>
                <a:latin typeface="Times New Roman"/>
                <a:cs typeface="Times New Roman"/>
              </a:rPr>
              <a:t>Xét</a:t>
            </a:r>
            <a:r>
              <a:rPr sz="2000" b="1" u="heavy" spc="-200" dirty="0">
                <a:solidFill>
                  <a:srgbClr val="585858"/>
                </a:solidFill>
                <a:uFill>
                  <a:solidFill>
                    <a:srgbClr val="585858"/>
                  </a:solidFill>
                </a:uFill>
                <a:latin typeface="Times New Roman"/>
                <a:cs typeface="Times New Roman"/>
              </a:rPr>
              <a:t> </a:t>
            </a:r>
            <a:r>
              <a:rPr sz="2000" b="1" u="heavy" dirty="0">
                <a:solidFill>
                  <a:srgbClr val="585858"/>
                </a:solidFill>
                <a:uFill>
                  <a:solidFill>
                    <a:srgbClr val="585858"/>
                  </a:solidFill>
                </a:uFill>
                <a:latin typeface="Times New Roman"/>
                <a:cs typeface="Times New Roman"/>
              </a:rPr>
              <a:t>nghiệm</a:t>
            </a:r>
            <a:r>
              <a:rPr sz="2000" b="1" u="heavy" spc="-50" dirty="0">
                <a:solidFill>
                  <a:srgbClr val="585858"/>
                </a:solidFill>
                <a:uFill>
                  <a:solidFill>
                    <a:srgbClr val="585858"/>
                  </a:solidFill>
                </a:uFill>
                <a:latin typeface="Times New Roman"/>
                <a:cs typeface="Times New Roman"/>
              </a:rPr>
              <a:t> </a:t>
            </a:r>
            <a:r>
              <a:rPr sz="2000" b="1" u="heavy" dirty="0">
                <a:solidFill>
                  <a:srgbClr val="585858"/>
                </a:solidFill>
                <a:uFill>
                  <a:solidFill>
                    <a:srgbClr val="585858"/>
                  </a:solidFill>
                </a:uFill>
                <a:latin typeface="Times New Roman"/>
                <a:cs typeface="Times New Roman"/>
              </a:rPr>
              <a:t>độc</a:t>
            </a:r>
            <a:r>
              <a:rPr sz="2000" b="1" u="heavy" spc="-25" dirty="0">
                <a:solidFill>
                  <a:srgbClr val="585858"/>
                </a:solidFill>
                <a:uFill>
                  <a:solidFill>
                    <a:srgbClr val="585858"/>
                  </a:solidFill>
                </a:uFill>
                <a:latin typeface="Times New Roman"/>
                <a:cs typeface="Times New Roman"/>
              </a:rPr>
              <a:t> </a:t>
            </a:r>
            <a:r>
              <a:rPr sz="2000" b="1" u="heavy" dirty="0">
                <a:solidFill>
                  <a:srgbClr val="585858"/>
                </a:solidFill>
                <a:uFill>
                  <a:solidFill>
                    <a:srgbClr val="585858"/>
                  </a:solidFill>
                </a:uFill>
                <a:latin typeface="Times New Roman"/>
                <a:cs typeface="Times New Roman"/>
              </a:rPr>
              <a:t>tính</a:t>
            </a:r>
            <a:r>
              <a:rPr sz="2000" b="1" u="heavy" spc="-25" dirty="0">
                <a:solidFill>
                  <a:srgbClr val="585858"/>
                </a:solidFill>
                <a:uFill>
                  <a:solidFill>
                    <a:srgbClr val="585858"/>
                  </a:solidFill>
                </a:uFill>
                <a:latin typeface="Times New Roman"/>
                <a:cs typeface="Times New Roman"/>
              </a:rPr>
              <a:t> </a:t>
            </a:r>
            <a:r>
              <a:rPr sz="2000" b="1" u="heavy" dirty="0">
                <a:solidFill>
                  <a:srgbClr val="585858"/>
                </a:solidFill>
                <a:uFill>
                  <a:solidFill>
                    <a:srgbClr val="585858"/>
                  </a:solidFill>
                </a:uFill>
                <a:latin typeface="Times New Roman"/>
                <a:cs typeface="Times New Roman"/>
              </a:rPr>
              <a:t>tế</a:t>
            </a:r>
            <a:r>
              <a:rPr sz="2000" b="1" u="heavy" spc="-10" dirty="0">
                <a:solidFill>
                  <a:srgbClr val="585858"/>
                </a:solidFill>
                <a:uFill>
                  <a:solidFill>
                    <a:srgbClr val="585858"/>
                  </a:solidFill>
                </a:uFill>
                <a:latin typeface="Times New Roman"/>
                <a:cs typeface="Times New Roman"/>
              </a:rPr>
              <a:t> </a:t>
            </a:r>
            <a:r>
              <a:rPr sz="2000" b="1" u="heavy" dirty="0">
                <a:solidFill>
                  <a:srgbClr val="585858"/>
                </a:solidFill>
                <a:uFill>
                  <a:solidFill>
                    <a:srgbClr val="585858"/>
                  </a:solidFill>
                </a:uFill>
                <a:latin typeface="Times New Roman"/>
                <a:cs typeface="Times New Roman"/>
              </a:rPr>
              <a:t>bào</a:t>
            </a:r>
            <a:r>
              <a:rPr sz="2000" b="1" u="heavy" spc="-20" dirty="0">
                <a:solidFill>
                  <a:srgbClr val="585858"/>
                </a:solidFill>
                <a:uFill>
                  <a:solidFill>
                    <a:srgbClr val="585858"/>
                  </a:solidFill>
                </a:uFill>
                <a:latin typeface="Times New Roman"/>
                <a:cs typeface="Times New Roman"/>
              </a:rPr>
              <a:t> </a:t>
            </a:r>
            <a:r>
              <a:rPr sz="2000" b="1" u="heavy" dirty="0">
                <a:solidFill>
                  <a:srgbClr val="585858"/>
                </a:solidFill>
                <a:uFill>
                  <a:solidFill>
                    <a:srgbClr val="585858"/>
                  </a:solidFill>
                </a:uFill>
                <a:latin typeface="Times New Roman"/>
                <a:cs typeface="Times New Roman"/>
              </a:rPr>
              <a:t>bằng</a:t>
            </a:r>
            <a:r>
              <a:rPr sz="2000" b="1" u="heavy" spc="-35" dirty="0">
                <a:solidFill>
                  <a:srgbClr val="585858"/>
                </a:solidFill>
                <a:uFill>
                  <a:solidFill>
                    <a:srgbClr val="585858"/>
                  </a:solidFill>
                </a:uFill>
                <a:latin typeface="Times New Roman"/>
                <a:cs typeface="Times New Roman"/>
              </a:rPr>
              <a:t> </a:t>
            </a:r>
            <a:r>
              <a:rPr sz="2000" b="1" u="heavy" dirty="0">
                <a:solidFill>
                  <a:srgbClr val="585858"/>
                </a:solidFill>
                <a:uFill>
                  <a:solidFill>
                    <a:srgbClr val="585858"/>
                  </a:solidFill>
                </a:uFill>
                <a:latin typeface="Times New Roman"/>
                <a:cs typeface="Times New Roman"/>
              </a:rPr>
              <a:t>phương</a:t>
            </a:r>
            <a:r>
              <a:rPr sz="2000" b="1" u="heavy" spc="-15" dirty="0">
                <a:solidFill>
                  <a:srgbClr val="585858"/>
                </a:solidFill>
                <a:uFill>
                  <a:solidFill>
                    <a:srgbClr val="585858"/>
                  </a:solidFill>
                </a:uFill>
                <a:latin typeface="Times New Roman"/>
                <a:cs typeface="Times New Roman"/>
              </a:rPr>
              <a:t> </a:t>
            </a:r>
            <a:r>
              <a:rPr sz="2000" b="1" u="heavy" dirty="0">
                <a:solidFill>
                  <a:srgbClr val="585858"/>
                </a:solidFill>
                <a:uFill>
                  <a:solidFill>
                    <a:srgbClr val="585858"/>
                  </a:solidFill>
                </a:uFill>
                <a:latin typeface="Times New Roman"/>
                <a:cs typeface="Times New Roman"/>
              </a:rPr>
              <a:t>pháp</a:t>
            </a:r>
            <a:r>
              <a:rPr sz="2000" b="1" u="heavy" spc="-25" dirty="0">
                <a:solidFill>
                  <a:srgbClr val="585858"/>
                </a:solidFill>
                <a:uFill>
                  <a:solidFill>
                    <a:srgbClr val="585858"/>
                  </a:solidFill>
                </a:uFill>
                <a:latin typeface="Times New Roman"/>
                <a:cs typeface="Times New Roman"/>
              </a:rPr>
              <a:t> </a:t>
            </a:r>
            <a:r>
              <a:rPr sz="2000" b="1" u="heavy" dirty="0">
                <a:solidFill>
                  <a:srgbClr val="585858"/>
                </a:solidFill>
                <a:uFill>
                  <a:solidFill>
                    <a:srgbClr val="585858"/>
                  </a:solidFill>
                </a:uFill>
                <a:latin typeface="Times New Roman"/>
                <a:cs typeface="Times New Roman"/>
              </a:rPr>
              <a:t>thay </a:t>
            </a:r>
            <a:r>
              <a:rPr sz="2000" b="1" u="heavy" spc="-25" dirty="0">
                <a:solidFill>
                  <a:srgbClr val="585858"/>
                </a:solidFill>
                <a:uFill>
                  <a:solidFill>
                    <a:srgbClr val="585858"/>
                  </a:solidFill>
                </a:uFill>
                <a:latin typeface="Times New Roman"/>
                <a:cs typeface="Times New Roman"/>
              </a:rPr>
              <a:t>thế</a:t>
            </a:r>
            <a:endParaRPr sz="2000">
              <a:latin typeface="Times New Roman"/>
              <a:cs typeface="Times New Roman"/>
            </a:endParaRPr>
          </a:p>
        </p:txBody>
      </p:sp>
      <p:sp>
        <p:nvSpPr>
          <p:cNvPr id="3" name="object 3"/>
          <p:cNvSpPr txBox="1"/>
          <p:nvPr/>
        </p:nvSpPr>
        <p:spPr>
          <a:xfrm>
            <a:off x="278384" y="902970"/>
            <a:ext cx="8203565" cy="57594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Yu Gothic"/>
                <a:cs typeface="Yu Gothic"/>
              </a:rPr>
              <a:t>︓</a:t>
            </a:r>
            <a:r>
              <a:rPr sz="1800" dirty="0">
                <a:solidFill>
                  <a:srgbClr val="585858"/>
                </a:solidFill>
                <a:latin typeface="Times New Roman"/>
                <a:cs typeface="Times New Roman"/>
              </a:rPr>
              <a:t>Giá</a:t>
            </a:r>
            <a:r>
              <a:rPr sz="1800" spc="-30" dirty="0">
                <a:solidFill>
                  <a:srgbClr val="585858"/>
                </a:solidFill>
                <a:latin typeface="Times New Roman"/>
                <a:cs typeface="Times New Roman"/>
              </a:rPr>
              <a:t> </a:t>
            </a:r>
            <a:r>
              <a:rPr sz="1800" dirty="0">
                <a:solidFill>
                  <a:srgbClr val="585858"/>
                </a:solidFill>
                <a:latin typeface="Times New Roman"/>
                <a:cs typeface="Times New Roman"/>
              </a:rPr>
              <a:t>trị</a:t>
            </a:r>
            <a:r>
              <a:rPr sz="1800" spc="-15" dirty="0">
                <a:solidFill>
                  <a:srgbClr val="585858"/>
                </a:solidFill>
                <a:latin typeface="Times New Roman"/>
                <a:cs typeface="Times New Roman"/>
              </a:rPr>
              <a:t> </a:t>
            </a:r>
            <a:r>
              <a:rPr sz="1800" dirty="0">
                <a:solidFill>
                  <a:srgbClr val="585858"/>
                </a:solidFill>
                <a:latin typeface="Times New Roman"/>
                <a:cs typeface="Times New Roman"/>
              </a:rPr>
              <a:t>LD50 của</a:t>
            </a:r>
            <a:r>
              <a:rPr sz="1800" spc="-10" dirty="0">
                <a:solidFill>
                  <a:srgbClr val="585858"/>
                </a:solidFill>
                <a:latin typeface="Times New Roman"/>
                <a:cs typeface="Times New Roman"/>
              </a:rPr>
              <a:t> </a:t>
            </a:r>
            <a:r>
              <a:rPr sz="1800" dirty="0">
                <a:solidFill>
                  <a:srgbClr val="585858"/>
                </a:solidFill>
                <a:latin typeface="Times New Roman"/>
                <a:cs typeface="Times New Roman"/>
              </a:rPr>
              <a:t>sản</a:t>
            </a:r>
            <a:r>
              <a:rPr sz="1800" spc="-5" dirty="0">
                <a:solidFill>
                  <a:srgbClr val="585858"/>
                </a:solidFill>
                <a:latin typeface="Times New Roman"/>
                <a:cs typeface="Times New Roman"/>
              </a:rPr>
              <a:t> </a:t>
            </a:r>
            <a:r>
              <a:rPr sz="1800" dirty="0">
                <a:solidFill>
                  <a:srgbClr val="585858"/>
                </a:solidFill>
                <a:latin typeface="Times New Roman"/>
                <a:cs typeface="Times New Roman"/>
              </a:rPr>
              <a:t>phẩm</a:t>
            </a:r>
            <a:r>
              <a:rPr sz="1800" spc="-10" dirty="0">
                <a:solidFill>
                  <a:srgbClr val="585858"/>
                </a:solidFill>
                <a:latin typeface="Times New Roman"/>
                <a:cs typeface="Times New Roman"/>
              </a:rPr>
              <a:t> </a:t>
            </a:r>
            <a:r>
              <a:rPr sz="1800" dirty="0">
                <a:solidFill>
                  <a:srgbClr val="585858"/>
                </a:solidFill>
                <a:latin typeface="Times New Roman"/>
                <a:cs typeface="Times New Roman"/>
              </a:rPr>
              <a:t>thử</a:t>
            </a:r>
            <a:r>
              <a:rPr sz="1800" spc="-15" dirty="0">
                <a:solidFill>
                  <a:srgbClr val="585858"/>
                </a:solidFill>
                <a:latin typeface="Times New Roman"/>
                <a:cs typeface="Times New Roman"/>
              </a:rPr>
              <a:t> </a:t>
            </a:r>
            <a:r>
              <a:rPr sz="1800" dirty="0">
                <a:solidFill>
                  <a:srgbClr val="585858"/>
                </a:solidFill>
                <a:latin typeface="Times New Roman"/>
                <a:cs typeface="Times New Roman"/>
              </a:rPr>
              <a:t>nghiệm</a:t>
            </a:r>
            <a:r>
              <a:rPr sz="1800" spc="-15" dirty="0">
                <a:solidFill>
                  <a:srgbClr val="585858"/>
                </a:solidFill>
                <a:latin typeface="Times New Roman"/>
                <a:cs typeface="Times New Roman"/>
              </a:rPr>
              <a:t> </a:t>
            </a:r>
            <a:r>
              <a:rPr sz="1800" dirty="0">
                <a:solidFill>
                  <a:srgbClr val="585858"/>
                </a:solidFill>
                <a:latin typeface="Times New Roman"/>
                <a:cs typeface="Times New Roman"/>
              </a:rPr>
              <a:t>là </a:t>
            </a:r>
            <a:r>
              <a:rPr sz="1800" spc="-10" dirty="0">
                <a:solidFill>
                  <a:srgbClr val="585858"/>
                </a:solidFill>
                <a:latin typeface="Times New Roman"/>
                <a:cs typeface="Times New Roman"/>
              </a:rPr>
              <a:t>12258,4mg/kg.</a:t>
            </a:r>
            <a:endParaRPr sz="1800">
              <a:latin typeface="Times New Roman"/>
              <a:cs typeface="Times New Roman"/>
            </a:endParaRPr>
          </a:p>
          <a:p>
            <a:pPr marL="241300">
              <a:lnSpc>
                <a:spcPct val="100000"/>
              </a:lnSpc>
              <a:spcBef>
                <a:spcPts val="10"/>
              </a:spcBef>
            </a:pPr>
            <a:r>
              <a:rPr sz="1800" dirty="0">
                <a:solidFill>
                  <a:srgbClr val="585858"/>
                </a:solidFill>
                <a:latin typeface="Times New Roman"/>
                <a:cs typeface="Times New Roman"/>
              </a:rPr>
              <a:t>Nói</a:t>
            </a:r>
            <a:r>
              <a:rPr sz="1800" spc="-30" dirty="0">
                <a:solidFill>
                  <a:srgbClr val="585858"/>
                </a:solidFill>
                <a:latin typeface="Times New Roman"/>
                <a:cs typeface="Times New Roman"/>
              </a:rPr>
              <a:t> </a:t>
            </a:r>
            <a:r>
              <a:rPr sz="1800" dirty="0">
                <a:solidFill>
                  <a:srgbClr val="585858"/>
                </a:solidFill>
                <a:latin typeface="Times New Roman"/>
                <a:cs typeface="Times New Roman"/>
              </a:rPr>
              <a:t>cách</a:t>
            </a:r>
            <a:r>
              <a:rPr sz="1800" spc="-15" dirty="0">
                <a:solidFill>
                  <a:srgbClr val="585858"/>
                </a:solidFill>
                <a:latin typeface="Times New Roman"/>
                <a:cs typeface="Times New Roman"/>
              </a:rPr>
              <a:t> </a:t>
            </a:r>
            <a:r>
              <a:rPr sz="1800" dirty="0">
                <a:solidFill>
                  <a:srgbClr val="585858"/>
                </a:solidFill>
                <a:latin typeface="Times New Roman"/>
                <a:cs typeface="Times New Roman"/>
              </a:rPr>
              <a:t>khác,</a:t>
            </a:r>
            <a:r>
              <a:rPr sz="1800" spc="-10" dirty="0">
                <a:solidFill>
                  <a:srgbClr val="585858"/>
                </a:solidFill>
                <a:latin typeface="Times New Roman"/>
                <a:cs typeface="Times New Roman"/>
              </a:rPr>
              <a:t> </a:t>
            </a:r>
            <a:r>
              <a:rPr sz="1800" dirty="0">
                <a:solidFill>
                  <a:srgbClr val="585858"/>
                </a:solidFill>
                <a:latin typeface="Times New Roman"/>
                <a:cs typeface="Times New Roman"/>
              </a:rPr>
              <a:t>sản phẩm</a:t>
            </a:r>
            <a:r>
              <a:rPr sz="1800" spc="-5" dirty="0">
                <a:solidFill>
                  <a:srgbClr val="585858"/>
                </a:solidFill>
                <a:latin typeface="Times New Roman"/>
                <a:cs typeface="Times New Roman"/>
              </a:rPr>
              <a:t> </a:t>
            </a:r>
            <a:r>
              <a:rPr sz="1800" dirty="0">
                <a:solidFill>
                  <a:srgbClr val="585858"/>
                </a:solidFill>
                <a:latin typeface="Times New Roman"/>
                <a:cs typeface="Times New Roman"/>
              </a:rPr>
              <a:t>thử</a:t>
            </a:r>
            <a:r>
              <a:rPr sz="1800" spc="-10" dirty="0">
                <a:solidFill>
                  <a:srgbClr val="585858"/>
                </a:solidFill>
                <a:latin typeface="Times New Roman"/>
                <a:cs typeface="Times New Roman"/>
              </a:rPr>
              <a:t> </a:t>
            </a:r>
            <a:r>
              <a:rPr sz="1800" dirty="0">
                <a:solidFill>
                  <a:srgbClr val="585858"/>
                </a:solidFill>
                <a:latin typeface="Times New Roman"/>
                <a:cs typeface="Times New Roman"/>
              </a:rPr>
              <a:t>nghiệm</a:t>
            </a:r>
            <a:r>
              <a:rPr sz="1800" spc="-25" dirty="0">
                <a:solidFill>
                  <a:srgbClr val="585858"/>
                </a:solidFill>
                <a:latin typeface="Times New Roman"/>
                <a:cs typeface="Times New Roman"/>
              </a:rPr>
              <a:t> </a:t>
            </a:r>
            <a:r>
              <a:rPr sz="1800" dirty="0">
                <a:solidFill>
                  <a:srgbClr val="585858"/>
                </a:solidFill>
                <a:latin typeface="Times New Roman"/>
                <a:cs typeface="Times New Roman"/>
              </a:rPr>
              <a:t>không chứa</a:t>
            </a:r>
            <a:r>
              <a:rPr sz="1800" spc="5" dirty="0">
                <a:solidFill>
                  <a:srgbClr val="585858"/>
                </a:solidFill>
                <a:latin typeface="Times New Roman"/>
                <a:cs typeface="Times New Roman"/>
              </a:rPr>
              <a:t> </a:t>
            </a:r>
            <a:r>
              <a:rPr sz="1800" dirty="0">
                <a:solidFill>
                  <a:srgbClr val="585858"/>
                </a:solidFill>
                <a:latin typeface="Times New Roman"/>
                <a:cs typeface="Times New Roman"/>
              </a:rPr>
              <a:t>độc tính</a:t>
            </a:r>
            <a:r>
              <a:rPr sz="1800" spc="-20" dirty="0">
                <a:solidFill>
                  <a:srgbClr val="585858"/>
                </a:solidFill>
                <a:latin typeface="Times New Roman"/>
                <a:cs typeface="Times New Roman"/>
              </a:rPr>
              <a:t> </a:t>
            </a:r>
            <a:r>
              <a:rPr sz="1800" dirty="0">
                <a:solidFill>
                  <a:srgbClr val="585858"/>
                </a:solidFill>
                <a:latin typeface="Times New Roman"/>
                <a:cs typeface="Times New Roman"/>
              </a:rPr>
              <a:t>tế bào</a:t>
            </a:r>
            <a:r>
              <a:rPr sz="1800" spc="-5" dirty="0">
                <a:solidFill>
                  <a:srgbClr val="585858"/>
                </a:solidFill>
                <a:latin typeface="Times New Roman"/>
                <a:cs typeface="Times New Roman"/>
              </a:rPr>
              <a:t> </a:t>
            </a:r>
            <a:r>
              <a:rPr sz="1800" dirty="0">
                <a:solidFill>
                  <a:srgbClr val="585858"/>
                </a:solidFill>
                <a:latin typeface="Times New Roman"/>
                <a:cs typeface="Times New Roman"/>
              </a:rPr>
              <a:t>hay</a:t>
            </a:r>
            <a:r>
              <a:rPr sz="1800" spc="-5" dirty="0">
                <a:solidFill>
                  <a:srgbClr val="585858"/>
                </a:solidFill>
                <a:latin typeface="Times New Roman"/>
                <a:cs typeface="Times New Roman"/>
              </a:rPr>
              <a:t> </a:t>
            </a:r>
            <a:r>
              <a:rPr sz="1800" dirty="0">
                <a:solidFill>
                  <a:srgbClr val="585858"/>
                </a:solidFill>
                <a:latin typeface="Times New Roman"/>
                <a:cs typeface="Times New Roman"/>
              </a:rPr>
              <a:t>độc tính</a:t>
            </a:r>
            <a:r>
              <a:rPr sz="1800" spc="-10" dirty="0">
                <a:solidFill>
                  <a:srgbClr val="585858"/>
                </a:solidFill>
                <a:latin typeface="Times New Roman"/>
                <a:cs typeface="Times New Roman"/>
              </a:rPr>
              <a:t> </a:t>
            </a:r>
            <a:r>
              <a:rPr sz="1800" dirty="0">
                <a:solidFill>
                  <a:srgbClr val="585858"/>
                </a:solidFill>
                <a:latin typeface="Times New Roman"/>
                <a:cs typeface="Times New Roman"/>
              </a:rPr>
              <a:t>cấp</a:t>
            </a:r>
            <a:r>
              <a:rPr sz="1800" spc="-10" dirty="0">
                <a:solidFill>
                  <a:srgbClr val="585858"/>
                </a:solidFill>
                <a:latin typeface="Times New Roman"/>
                <a:cs typeface="Times New Roman"/>
              </a:rPr>
              <a:t> tính.</a:t>
            </a:r>
            <a:endParaRPr sz="1800">
              <a:latin typeface="Times New Roman"/>
              <a:cs typeface="Times New Roman"/>
            </a:endParaRPr>
          </a:p>
        </p:txBody>
      </p:sp>
      <p:grpSp>
        <p:nvGrpSpPr>
          <p:cNvPr id="4" name="object 4"/>
          <p:cNvGrpSpPr/>
          <p:nvPr/>
        </p:nvGrpSpPr>
        <p:grpSpPr>
          <a:xfrm>
            <a:off x="3150997" y="1904377"/>
            <a:ext cx="2763520" cy="4389120"/>
            <a:chOff x="3150997" y="1904377"/>
            <a:chExt cx="2763520" cy="4389120"/>
          </a:xfrm>
        </p:grpSpPr>
        <p:pic>
          <p:nvPicPr>
            <p:cNvPr id="5" name="object 5"/>
            <p:cNvPicPr/>
            <p:nvPr/>
          </p:nvPicPr>
          <p:blipFill>
            <a:blip r:embed="rId2" cstate="print"/>
            <a:stretch>
              <a:fillRect/>
            </a:stretch>
          </p:blipFill>
          <p:spPr>
            <a:xfrm>
              <a:off x="3162300" y="1917700"/>
              <a:ext cx="2451100" cy="4368800"/>
            </a:xfrm>
            <a:prstGeom prst="rect">
              <a:avLst/>
            </a:prstGeom>
          </p:spPr>
        </p:pic>
        <p:sp>
          <p:nvSpPr>
            <p:cNvPr id="6" name="object 6"/>
            <p:cNvSpPr/>
            <p:nvPr/>
          </p:nvSpPr>
          <p:spPr>
            <a:xfrm>
              <a:off x="3157347" y="1910727"/>
              <a:ext cx="2750820" cy="4376420"/>
            </a:xfrm>
            <a:custGeom>
              <a:avLst/>
              <a:gdLst/>
              <a:ahLst/>
              <a:cxnLst/>
              <a:rect l="l" t="t" r="r" b="b"/>
              <a:pathLst>
                <a:path w="2750820" h="4376420">
                  <a:moveTo>
                    <a:pt x="0" y="4376039"/>
                  </a:moveTo>
                  <a:lnTo>
                    <a:pt x="2750566" y="4376039"/>
                  </a:lnTo>
                  <a:lnTo>
                    <a:pt x="2750566" y="0"/>
                  </a:lnTo>
                  <a:lnTo>
                    <a:pt x="0" y="0"/>
                  </a:lnTo>
                  <a:lnTo>
                    <a:pt x="0" y="4376039"/>
                  </a:lnTo>
                  <a:close/>
                </a:path>
              </a:pathLst>
            </a:custGeom>
            <a:ln w="12700">
              <a:solidFill>
                <a:srgbClr val="BEBEBE"/>
              </a:solidFill>
            </a:ln>
          </p:spPr>
          <p:txBody>
            <a:bodyPr wrap="square" lIns="0" tIns="0" rIns="0" bIns="0" rtlCol="0"/>
            <a:lstStyle/>
            <a:p>
              <a:endParaRPr/>
            </a:p>
          </p:txBody>
        </p:sp>
      </p:grpSp>
      <p:grpSp>
        <p:nvGrpSpPr>
          <p:cNvPr id="7" name="object 7"/>
          <p:cNvGrpSpPr/>
          <p:nvPr/>
        </p:nvGrpSpPr>
        <p:grpSpPr>
          <a:xfrm>
            <a:off x="6346190" y="1914398"/>
            <a:ext cx="2720975" cy="4296410"/>
            <a:chOff x="6346190" y="1914398"/>
            <a:chExt cx="2720975" cy="4296410"/>
          </a:xfrm>
        </p:grpSpPr>
        <p:pic>
          <p:nvPicPr>
            <p:cNvPr id="8" name="object 8"/>
            <p:cNvPicPr/>
            <p:nvPr/>
          </p:nvPicPr>
          <p:blipFill>
            <a:blip r:embed="rId3" cstate="print"/>
            <a:stretch>
              <a:fillRect/>
            </a:stretch>
          </p:blipFill>
          <p:spPr>
            <a:xfrm>
              <a:off x="6350000" y="1917700"/>
              <a:ext cx="2451100" cy="4279900"/>
            </a:xfrm>
            <a:prstGeom prst="rect">
              <a:avLst/>
            </a:prstGeom>
          </p:spPr>
        </p:pic>
        <p:sp>
          <p:nvSpPr>
            <p:cNvPr id="9" name="object 9"/>
            <p:cNvSpPr/>
            <p:nvPr/>
          </p:nvSpPr>
          <p:spPr>
            <a:xfrm>
              <a:off x="6352540" y="1920748"/>
              <a:ext cx="2708275" cy="4283710"/>
            </a:xfrm>
            <a:custGeom>
              <a:avLst/>
              <a:gdLst/>
              <a:ahLst/>
              <a:cxnLst/>
              <a:rect l="l" t="t" r="r" b="b"/>
              <a:pathLst>
                <a:path w="2708275" h="4283710">
                  <a:moveTo>
                    <a:pt x="0" y="4283456"/>
                  </a:moveTo>
                  <a:lnTo>
                    <a:pt x="2707766" y="4283456"/>
                  </a:lnTo>
                  <a:lnTo>
                    <a:pt x="2707766" y="0"/>
                  </a:lnTo>
                  <a:lnTo>
                    <a:pt x="0" y="0"/>
                  </a:lnTo>
                  <a:lnTo>
                    <a:pt x="0" y="4283456"/>
                  </a:lnTo>
                  <a:close/>
                </a:path>
              </a:pathLst>
            </a:custGeom>
            <a:ln w="12700">
              <a:solidFill>
                <a:srgbClr val="BEBEBE"/>
              </a:solidFill>
            </a:ln>
          </p:spPr>
          <p:txBody>
            <a:bodyPr wrap="square" lIns="0" tIns="0" rIns="0" bIns="0" rtlCol="0"/>
            <a:lstStyle/>
            <a:p>
              <a:endParaRPr/>
            </a:p>
          </p:txBody>
        </p:sp>
      </p:grpSp>
      <p:grpSp>
        <p:nvGrpSpPr>
          <p:cNvPr id="10" name="object 10"/>
          <p:cNvGrpSpPr/>
          <p:nvPr/>
        </p:nvGrpSpPr>
        <p:grpSpPr>
          <a:xfrm>
            <a:off x="9212198" y="1910600"/>
            <a:ext cx="2756535" cy="4331970"/>
            <a:chOff x="9212198" y="1910600"/>
            <a:chExt cx="2756535" cy="4331970"/>
          </a:xfrm>
        </p:grpSpPr>
        <p:pic>
          <p:nvPicPr>
            <p:cNvPr id="11" name="object 11"/>
            <p:cNvPicPr/>
            <p:nvPr/>
          </p:nvPicPr>
          <p:blipFill>
            <a:blip r:embed="rId4" cstate="print"/>
            <a:stretch>
              <a:fillRect/>
            </a:stretch>
          </p:blipFill>
          <p:spPr>
            <a:xfrm>
              <a:off x="9220199" y="1917699"/>
              <a:ext cx="2552700" cy="4318000"/>
            </a:xfrm>
            <a:prstGeom prst="rect">
              <a:avLst/>
            </a:prstGeom>
          </p:spPr>
        </p:pic>
        <p:sp>
          <p:nvSpPr>
            <p:cNvPr id="12" name="object 12"/>
            <p:cNvSpPr/>
            <p:nvPr/>
          </p:nvSpPr>
          <p:spPr>
            <a:xfrm>
              <a:off x="9218548" y="1916950"/>
              <a:ext cx="2743835" cy="4319270"/>
            </a:xfrm>
            <a:custGeom>
              <a:avLst/>
              <a:gdLst/>
              <a:ahLst/>
              <a:cxnLst/>
              <a:rect l="l" t="t" r="r" b="b"/>
              <a:pathLst>
                <a:path w="2743834" h="4319270">
                  <a:moveTo>
                    <a:pt x="0" y="4319016"/>
                  </a:moveTo>
                  <a:lnTo>
                    <a:pt x="2743327" y="4319016"/>
                  </a:lnTo>
                  <a:lnTo>
                    <a:pt x="2743327" y="0"/>
                  </a:lnTo>
                  <a:lnTo>
                    <a:pt x="0" y="0"/>
                  </a:lnTo>
                  <a:lnTo>
                    <a:pt x="0" y="4319016"/>
                  </a:lnTo>
                  <a:close/>
                </a:path>
              </a:pathLst>
            </a:custGeom>
            <a:ln w="12700">
              <a:solidFill>
                <a:srgbClr val="BEBEBE"/>
              </a:solidFill>
            </a:ln>
          </p:spPr>
          <p:txBody>
            <a:bodyPr wrap="square" lIns="0" tIns="0" rIns="0" bIns="0" rtlCol="0"/>
            <a:lstStyle/>
            <a:p>
              <a:endParaRPr/>
            </a:p>
          </p:txBody>
        </p:sp>
      </p:grpSp>
      <p:grpSp>
        <p:nvGrpSpPr>
          <p:cNvPr id="13" name="object 13"/>
          <p:cNvGrpSpPr/>
          <p:nvPr/>
        </p:nvGrpSpPr>
        <p:grpSpPr>
          <a:xfrm>
            <a:off x="187325" y="1896503"/>
            <a:ext cx="2870200" cy="4460240"/>
            <a:chOff x="187325" y="1896503"/>
            <a:chExt cx="2870200" cy="4460240"/>
          </a:xfrm>
        </p:grpSpPr>
        <p:pic>
          <p:nvPicPr>
            <p:cNvPr id="14" name="object 14"/>
            <p:cNvPicPr/>
            <p:nvPr/>
          </p:nvPicPr>
          <p:blipFill>
            <a:blip r:embed="rId5" cstate="print"/>
            <a:stretch>
              <a:fillRect/>
            </a:stretch>
          </p:blipFill>
          <p:spPr>
            <a:xfrm>
              <a:off x="190500" y="1904999"/>
              <a:ext cx="2857500" cy="4445000"/>
            </a:xfrm>
            <a:prstGeom prst="rect">
              <a:avLst/>
            </a:prstGeom>
          </p:spPr>
        </p:pic>
        <p:sp>
          <p:nvSpPr>
            <p:cNvPr id="15" name="object 15"/>
            <p:cNvSpPr/>
            <p:nvPr/>
          </p:nvSpPr>
          <p:spPr>
            <a:xfrm>
              <a:off x="193675" y="1902853"/>
              <a:ext cx="2857500" cy="4447540"/>
            </a:xfrm>
            <a:custGeom>
              <a:avLst/>
              <a:gdLst/>
              <a:ahLst/>
              <a:cxnLst/>
              <a:rect l="l" t="t" r="r" b="b"/>
              <a:pathLst>
                <a:path w="2857500" h="4447540">
                  <a:moveTo>
                    <a:pt x="0" y="4447413"/>
                  </a:moveTo>
                  <a:lnTo>
                    <a:pt x="2857500" y="4447413"/>
                  </a:lnTo>
                  <a:lnTo>
                    <a:pt x="2857500" y="0"/>
                  </a:lnTo>
                  <a:lnTo>
                    <a:pt x="0" y="0"/>
                  </a:lnTo>
                  <a:lnTo>
                    <a:pt x="0" y="4447413"/>
                  </a:lnTo>
                  <a:close/>
                </a:path>
              </a:pathLst>
            </a:custGeom>
            <a:ln w="12700">
              <a:solidFill>
                <a:srgbClr val="BEBEBE"/>
              </a:solidFill>
            </a:ln>
          </p:spPr>
          <p:txBody>
            <a:bodyPr wrap="square" lIns="0" tIns="0" rIns="0" bIns="0" rtlCol="0"/>
            <a:lstStyle/>
            <a:p>
              <a:endParaRPr/>
            </a:p>
          </p:txBody>
        </p:sp>
      </p:grpSp>
      <p:sp>
        <p:nvSpPr>
          <p:cNvPr id="16" name="object 16"/>
          <p:cNvSpPr txBox="1"/>
          <p:nvPr/>
        </p:nvSpPr>
        <p:spPr>
          <a:xfrm>
            <a:off x="7933435" y="322275"/>
            <a:ext cx="3418204"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2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a:t>
            </a:r>
            <a:r>
              <a:rPr sz="1800" spc="-10" dirty="0">
                <a:latin typeface="Times New Roman"/>
                <a:cs typeface="Times New Roman"/>
              </a:rPr>
              <a:t> </a:t>
            </a:r>
            <a:r>
              <a:rPr sz="1800" dirty="0">
                <a:latin typeface="Times New Roman"/>
                <a:cs typeface="Times New Roman"/>
              </a:rPr>
              <a:t>nội </a:t>
            </a:r>
            <a:r>
              <a:rPr sz="1800" spc="-25" dirty="0">
                <a:latin typeface="Times New Roman"/>
                <a:cs typeface="Times New Roman"/>
              </a:rPr>
              <a:t>bộ</a:t>
            </a:r>
            <a:endParaRPr sz="18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384" y="308609"/>
            <a:ext cx="5153025" cy="330835"/>
          </a:xfrm>
          <a:prstGeom prst="rect">
            <a:avLst/>
          </a:prstGeom>
        </p:spPr>
        <p:txBody>
          <a:bodyPr vert="horz" wrap="square" lIns="0" tIns="12700" rIns="0" bIns="0" rtlCol="0">
            <a:spAutoFit/>
          </a:bodyPr>
          <a:lstStyle/>
          <a:p>
            <a:pPr marL="12700">
              <a:lnSpc>
                <a:spcPct val="100000"/>
              </a:lnSpc>
              <a:spcBef>
                <a:spcPts val="100"/>
              </a:spcBef>
            </a:pPr>
            <a:r>
              <a:rPr sz="2000" b="1" dirty="0">
                <a:latin typeface="Times New Roman"/>
                <a:cs typeface="Times New Roman"/>
              </a:rPr>
              <a:t>KIỂM</a:t>
            </a:r>
            <a:r>
              <a:rPr sz="2000" b="1" spc="-100" dirty="0">
                <a:latin typeface="Times New Roman"/>
                <a:cs typeface="Times New Roman"/>
              </a:rPr>
              <a:t> </a:t>
            </a:r>
            <a:r>
              <a:rPr sz="2000" b="1" dirty="0">
                <a:latin typeface="Times New Roman"/>
                <a:cs typeface="Times New Roman"/>
              </a:rPr>
              <a:t>TRA</a:t>
            </a:r>
            <a:r>
              <a:rPr sz="2000" b="1" spc="-135" dirty="0">
                <a:latin typeface="Times New Roman"/>
                <a:cs typeface="Times New Roman"/>
              </a:rPr>
              <a:t> </a:t>
            </a:r>
            <a:r>
              <a:rPr sz="2000" b="1" dirty="0">
                <a:latin typeface="Times New Roman"/>
                <a:cs typeface="Times New Roman"/>
              </a:rPr>
              <a:t>TÍNH</a:t>
            </a:r>
            <a:r>
              <a:rPr sz="2000" b="1" spc="-140" dirty="0">
                <a:latin typeface="Times New Roman"/>
                <a:cs typeface="Times New Roman"/>
              </a:rPr>
              <a:t> </a:t>
            </a:r>
            <a:r>
              <a:rPr sz="2000" b="1" dirty="0">
                <a:latin typeface="Times New Roman"/>
                <a:cs typeface="Times New Roman"/>
              </a:rPr>
              <a:t>AN</a:t>
            </a:r>
            <a:r>
              <a:rPr sz="2000" b="1" spc="-40" dirty="0">
                <a:latin typeface="Times New Roman"/>
                <a:cs typeface="Times New Roman"/>
              </a:rPr>
              <a:t> </a:t>
            </a:r>
            <a:r>
              <a:rPr sz="2000" b="1" dirty="0">
                <a:latin typeface="Times New Roman"/>
                <a:cs typeface="Times New Roman"/>
              </a:rPr>
              <a:t>TOÀN</a:t>
            </a:r>
            <a:r>
              <a:rPr sz="2000" b="1" spc="-10" dirty="0">
                <a:latin typeface="Times New Roman"/>
                <a:cs typeface="Times New Roman"/>
              </a:rPr>
              <a:t> </a:t>
            </a:r>
            <a:r>
              <a:rPr sz="2000" b="1" dirty="0">
                <a:latin typeface="Times New Roman"/>
                <a:cs typeface="Times New Roman"/>
              </a:rPr>
              <a:t>ĐỐI</a:t>
            </a:r>
            <a:r>
              <a:rPr sz="2000" b="1" spc="-65" dirty="0">
                <a:latin typeface="Times New Roman"/>
                <a:cs typeface="Times New Roman"/>
              </a:rPr>
              <a:t> </a:t>
            </a:r>
            <a:r>
              <a:rPr sz="2000" b="1" dirty="0">
                <a:latin typeface="Times New Roman"/>
                <a:cs typeface="Times New Roman"/>
              </a:rPr>
              <a:t>VỚI</a:t>
            </a:r>
            <a:r>
              <a:rPr sz="2000" b="1" spc="-60" dirty="0">
                <a:latin typeface="Times New Roman"/>
                <a:cs typeface="Times New Roman"/>
              </a:rPr>
              <a:t> </a:t>
            </a:r>
            <a:r>
              <a:rPr sz="2000" b="1" spc="-10" dirty="0">
                <a:latin typeface="Times New Roman"/>
                <a:cs typeface="Times New Roman"/>
              </a:rPr>
              <a:t>VIRUS</a:t>
            </a:r>
            <a:endParaRPr sz="2000">
              <a:latin typeface="Times New Roman"/>
              <a:cs typeface="Times New Roman"/>
            </a:endParaRPr>
          </a:p>
        </p:txBody>
      </p:sp>
      <p:sp>
        <p:nvSpPr>
          <p:cNvPr id="3" name="object 3"/>
          <p:cNvSpPr txBox="1"/>
          <p:nvPr/>
        </p:nvSpPr>
        <p:spPr>
          <a:xfrm>
            <a:off x="278384" y="601217"/>
            <a:ext cx="10269220" cy="848360"/>
          </a:xfrm>
          <a:prstGeom prst="rect">
            <a:avLst/>
          </a:prstGeom>
        </p:spPr>
        <p:txBody>
          <a:bodyPr vert="horz" wrap="square" lIns="0" tIns="12700" rIns="0" bIns="0" rtlCol="0">
            <a:spAutoFit/>
          </a:bodyPr>
          <a:lstStyle/>
          <a:p>
            <a:pPr marL="12700">
              <a:lnSpc>
                <a:spcPts val="2140"/>
              </a:lnSpc>
              <a:spcBef>
                <a:spcPts val="100"/>
              </a:spcBef>
            </a:pPr>
            <a:r>
              <a:rPr sz="1800" b="1" u="heavy" dirty="0">
                <a:solidFill>
                  <a:srgbClr val="585858"/>
                </a:solidFill>
                <a:uFill>
                  <a:solidFill>
                    <a:srgbClr val="585858"/>
                  </a:solidFill>
                </a:uFill>
                <a:latin typeface="Calibri"/>
                <a:cs typeface="Calibri"/>
              </a:rPr>
              <a:t>②</a:t>
            </a:r>
            <a:r>
              <a:rPr sz="1800" b="1" u="heavy" dirty="0">
                <a:solidFill>
                  <a:srgbClr val="585858"/>
                </a:solidFill>
                <a:uFill>
                  <a:solidFill>
                    <a:srgbClr val="585858"/>
                  </a:solidFill>
                </a:uFill>
                <a:latin typeface="Times New Roman"/>
                <a:cs typeface="Times New Roman"/>
              </a:rPr>
              <a:t>Sử</a:t>
            </a:r>
            <a:r>
              <a:rPr sz="1800" b="1" u="heavy" spc="-5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dụng</a:t>
            </a:r>
            <a:r>
              <a:rPr sz="1800" b="1" u="heavy" spc="-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phương</a:t>
            </a:r>
            <a:r>
              <a:rPr sz="1800" b="1" u="heavy" spc="-1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pháp</a:t>
            </a:r>
            <a:r>
              <a:rPr sz="1800" b="1" u="heavy" spc="-1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thay</a:t>
            </a:r>
            <a:r>
              <a:rPr sz="1800" b="1" u="heavy" spc="-2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thế</a:t>
            </a:r>
            <a:r>
              <a:rPr sz="1800" b="1" u="heavy" spc="-2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thử</a:t>
            </a:r>
            <a:r>
              <a:rPr sz="1800" b="1" u="heavy" spc="-3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độ</a:t>
            </a:r>
            <a:r>
              <a:rPr sz="1800" b="1" u="heavy" spc="-2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nhạy</a:t>
            </a:r>
            <a:r>
              <a:rPr sz="1800" b="1" u="heavy" spc="-2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cảm</a:t>
            </a:r>
            <a:r>
              <a:rPr sz="1800" b="1" u="heavy" spc="-1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da</a:t>
            </a:r>
            <a:r>
              <a:rPr sz="1800" b="1" u="heavy" spc="-2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bằng</a:t>
            </a:r>
            <a:r>
              <a:rPr sz="1800" b="1" u="heavy" spc="-2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thí</a:t>
            </a:r>
            <a:r>
              <a:rPr sz="1800" b="1" u="heavy" spc="-2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nghiệm</a:t>
            </a:r>
            <a:r>
              <a:rPr sz="1800" b="1" u="heavy" spc="-15" dirty="0">
                <a:solidFill>
                  <a:srgbClr val="585858"/>
                </a:solidFill>
                <a:uFill>
                  <a:solidFill>
                    <a:srgbClr val="585858"/>
                  </a:solidFill>
                </a:uFill>
                <a:latin typeface="Times New Roman"/>
                <a:cs typeface="Times New Roman"/>
              </a:rPr>
              <a:t> </a:t>
            </a:r>
            <a:r>
              <a:rPr sz="1800" b="1" u="heavy" spc="-20" dirty="0">
                <a:solidFill>
                  <a:srgbClr val="585858"/>
                </a:solidFill>
                <a:uFill>
                  <a:solidFill>
                    <a:srgbClr val="585858"/>
                  </a:solidFill>
                </a:uFill>
                <a:latin typeface="Times New Roman"/>
                <a:cs typeface="Times New Roman"/>
              </a:rPr>
              <a:t>DPRA</a:t>
            </a:r>
            <a:r>
              <a:rPr sz="1800" b="1" u="heavy" spc="-11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theo</a:t>
            </a:r>
            <a:r>
              <a:rPr sz="1800" b="1" u="heavy" spc="-2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tiêu</a:t>
            </a:r>
            <a:r>
              <a:rPr sz="1800" b="1" u="heavy" spc="-3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chuẩn</a:t>
            </a:r>
            <a:r>
              <a:rPr sz="1800" b="1" u="heavy" spc="-15" dirty="0">
                <a:solidFill>
                  <a:srgbClr val="585858"/>
                </a:solidFill>
                <a:uFill>
                  <a:solidFill>
                    <a:srgbClr val="585858"/>
                  </a:solidFill>
                </a:uFill>
                <a:latin typeface="Times New Roman"/>
                <a:cs typeface="Times New Roman"/>
              </a:rPr>
              <a:t> </a:t>
            </a:r>
            <a:r>
              <a:rPr sz="1800" b="1" u="heavy" spc="-10" dirty="0">
                <a:solidFill>
                  <a:srgbClr val="585858"/>
                </a:solidFill>
                <a:uFill>
                  <a:solidFill>
                    <a:srgbClr val="585858"/>
                  </a:solidFill>
                </a:uFill>
                <a:latin typeface="Times New Roman"/>
                <a:cs typeface="Times New Roman"/>
              </a:rPr>
              <a:t>OECD422</a:t>
            </a:r>
            <a:endParaRPr sz="1800">
              <a:latin typeface="Times New Roman"/>
              <a:cs typeface="Times New Roman"/>
            </a:endParaRPr>
          </a:p>
          <a:p>
            <a:pPr marL="241300" marR="2177415" indent="-228600">
              <a:lnSpc>
                <a:spcPts val="2200"/>
              </a:lnSpc>
              <a:spcBef>
                <a:spcPts val="20"/>
              </a:spcBef>
            </a:pPr>
            <a:r>
              <a:rPr sz="1800" dirty="0">
                <a:solidFill>
                  <a:srgbClr val="585858"/>
                </a:solidFill>
                <a:latin typeface="Yu Gothic"/>
                <a:cs typeface="Yu Gothic"/>
              </a:rPr>
              <a:t>︓</a:t>
            </a:r>
            <a:r>
              <a:rPr sz="1800" dirty="0">
                <a:solidFill>
                  <a:srgbClr val="585858"/>
                </a:solidFill>
                <a:latin typeface="Times New Roman"/>
                <a:cs typeface="Times New Roman"/>
              </a:rPr>
              <a:t>Sử</a:t>
            </a:r>
            <a:r>
              <a:rPr sz="1800" spc="-35" dirty="0">
                <a:solidFill>
                  <a:srgbClr val="585858"/>
                </a:solidFill>
                <a:latin typeface="Times New Roman"/>
                <a:cs typeface="Times New Roman"/>
              </a:rPr>
              <a:t> </a:t>
            </a:r>
            <a:r>
              <a:rPr sz="1800" dirty="0">
                <a:solidFill>
                  <a:srgbClr val="585858"/>
                </a:solidFill>
                <a:latin typeface="Times New Roman"/>
                <a:cs typeface="Times New Roman"/>
              </a:rPr>
              <a:t>dung</a:t>
            </a:r>
            <a:r>
              <a:rPr sz="1800" spc="5" dirty="0">
                <a:solidFill>
                  <a:srgbClr val="585858"/>
                </a:solidFill>
                <a:latin typeface="Times New Roman"/>
                <a:cs typeface="Times New Roman"/>
              </a:rPr>
              <a:t> </a:t>
            </a:r>
            <a:r>
              <a:rPr sz="1800" dirty="0">
                <a:solidFill>
                  <a:srgbClr val="585858"/>
                </a:solidFill>
                <a:latin typeface="Times New Roman"/>
                <a:cs typeface="Times New Roman"/>
              </a:rPr>
              <a:t>thí</a:t>
            </a:r>
            <a:r>
              <a:rPr sz="1800" spc="-10" dirty="0">
                <a:solidFill>
                  <a:srgbClr val="585858"/>
                </a:solidFill>
                <a:latin typeface="Times New Roman"/>
                <a:cs typeface="Times New Roman"/>
              </a:rPr>
              <a:t> </a:t>
            </a:r>
            <a:r>
              <a:rPr sz="1800" dirty="0">
                <a:solidFill>
                  <a:srgbClr val="585858"/>
                </a:solidFill>
                <a:latin typeface="Times New Roman"/>
                <a:cs typeface="Times New Roman"/>
              </a:rPr>
              <a:t>nghiệm</a:t>
            </a:r>
            <a:r>
              <a:rPr sz="1800" spc="-10" dirty="0">
                <a:solidFill>
                  <a:srgbClr val="585858"/>
                </a:solidFill>
                <a:latin typeface="Times New Roman"/>
                <a:cs typeface="Times New Roman"/>
              </a:rPr>
              <a:t> </a:t>
            </a:r>
            <a:r>
              <a:rPr sz="1800" dirty="0">
                <a:solidFill>
                  <a:srgbClr val="585858"/>
                </a:solidFill>
                <a:latin typeface="Times New Roman"/>
                <a:cs typeface="Times New Roman"/>
              </a:rPr>
              <a:t>trên</a:t>
            </a:r>
            <a:r>
              <a:rPr sz="1800" spc="-15" dirty="0">
                <a:solidFill>
                  <a:srgbClr val="585858"/>
                </a:solidFill>
                <a:latin typeface="Times New Roman"/>
                <a:cs typeface="Times New Roman"/>
              </a:rPr>
              <a:t> </a:t>
            </a:r>
            <a:r>
              <a:rPr sz="1800" dirty="0">
                <a:solidFill>
                  <a:srgbClr val="585858"/>
                </a:solidFill>
                <a:latin typeface="Times New Roman"/>
                <a:cs typeface="Times New Roman"/>
              </a:rPr>
              <a:t>để thử</a:t>
            </a:r>
            <a:r>
              <a:rPr sz="1800" spc="-5" dirty="0">
                <a:solidFill>
                  <a:srgbClr val="585858"/>
                </a:solidFill>
                <a:latin typeface="Times New Roman"/>
                <a:cs typeface="Times New Roman"/>
              </a:rPr>
              <a:t> </a:t>
            </a:r>
            <a:r>
              <a:rPr sz="1800" dirty="0">
                <a:solidFill>
                  <a:srgbClr val="585858"/>
                </a:solidFill>
                <a:latin typeface="Times New Roman"/>
                <a:cs typeface="Times New Roman"/>
              </a:rPr>
              <a:t>độ</a:t>
            </a:r>
            <a:r>
              <a:rPr sz="1800" spc="-5" dirty="0">
                <a:solidFill>
                  <a:srgbClr val="585858"/>
                </a:solidFill>
                <a:latin typeface="Times New Roman"/>
                <a:cs typeface="Times New Roman"/>
              </a:rPr>
              <a:t> </a:t>
            </a:r>
            <a:r>
              <a:rPr sz="1800" dirty="0">
                <a:solidFill>
                  <a:srgbClr val="585858"/>
                </a:solidFill>
                <a:latin typeface="Times New Roman"/>
                <a:cs typeface="Times New Roman"/>
              </a:rPr>
              <a:t>nhạy</a:t>
            </a:r>
            <a:r>
              <a:rPr sz="1800" spc="-5" dirty="0">
                <a:solidFill>
                  <a:srgbClr val="585858"/>
                </a:solidFill>
                <a:latin typeface="Times New Roman"/>
                <a:cs typeface="Times New Roman"/>
              </a:rPr>
              <a:t> </a:t>
            </a:r>
            <a:r>
              <a:rPr sz="1800" dirty="0">
                <a:solidFill>
                  <a:srgbClr val="585858"/>
                </a:solidFill>
                <a:latin typeface="Times New Roman"/>
                <a:cs typeface="Times New Roman"/>
              </a:rPr>
              <a:t>cảm</a:t>
            </a:r>
            <a:r>
              <a:rPr sz="1800" spc="-5" dirty="0">
                <a:solidFill>
                  <a:srgbClr val="585858"/>
                </a:solidFill>
                <a:latin typeface="Times New Roman"/>
                <a:cs typeface="Times New Roman"/>
              </a:rPr>
              <a:t> </a:t>
            </a:r>
            <a:r>
              <a:rPr sz="1800" dirty="0">
                <a:solidFill>
                  <a:srgbClr val="585858"/>
                </a:solidFill>
                <a:latin typeface="Times New Roman"/>
                <a:cs typeface="Times New Roman"/>
              </a:rPr>
              <a:t>da của vật</a:t>
            </a:r>
            <a:r>
              <a:rPr sz="1800" spc="5" dirty="0">
                <a:solidFill>
                  <a:srgbClr val="585858"/>
                </a:solidFill>
                <a:latin typeface="Times New Roman"/>
                <a:cs typeface="Times New Roman"/>
              </a:rPr>
              <a:t> </a:t>
            </a:r>
            <a:r>
              <a:rPr sz="1800" dirty="0">
                <a:solidFill>
                  <a:srgbClr val="585858"/>
                </a:solidFill>
                <a:latin typeface="Times New Roman"/>
                <a:cs typeface="Times New Roman"/>
              </a:rPr>
              <a:t>mẫu với</a:t>
            </a:r>
            <a:r>
              <a:rPr sz="1800" spc="-20" dirty="0">
                <a:solidFill>
                  <a:srgbClr val="585858"/>
                </a:solidFill>
                <a:latin typeface="Times New Roman"/>
                <a:cs typeface="Times New Roman"/>
              </a:rPr>
              <a:t> </a:t>
            </a:r>
            <a:r>
              <a:rPr sz="1800" dirty="0">
                <a:solidFill>
                  <a:srgbClr val="585858"/>
                </a:solidFill>
                <a:latin typeface="Times New Roman"/>
                <a:cs typeface="Times New Roman"/>
              </a:rPr>
              <a:t>vật</a:t>
            </a:r>
            <a:r>
              <a:rPr sz="1800" spc="5" dirty="0">
                <a:solidFill>
                  <a:srgbClr val="585858"/>
                </a:solidFill>
                <a:latin typeface="Times New Roman"/>
                <a:cs typeface="Times New Roman"/>
              </a:rPr>
              <a:t> </a:t>
            </a:r>
            <a:r>
              <a:rPr sz="1800" dirty="0">
                <a:solidFill>
                  <a:srgbClr val="585858"/>
                </a:solidFill>
                <a:latin typeface="Times New Roman"/>
                <a:cs typeface="Times New Roman"/>
              </a:rPr>
              <a:t>thử </a:t>
            </a:r>
            <a:r>
              <a:rPr sz="1800" spc="-10" dirty="0">
                <a:solidFill>
                  <a:srgbClr val="585858"/>
                </a:solidFill>
                <a:latin typeface="Times New Roman"/>
                <a:cs typeface="Times New Roman"/>
              </a:rPr>
              <a:t>“L8020-</a:t>
            </a:r>
            <a:r>
              <a:rPr sz="1800" spc="-20" dirty="0">
                <a:solidFill>
                  <a:srgbClr val="585858"/>
                </a:solidFill>
                <a:latin typeface="Times New Roman"/>
                <a:cs typeface="Times New Roman"/>
              </a:rPr>
              <a:t>JBP” </a:t>
            </a:r>
            <a:r>
              <a:rPr sz="1800" dirty="0">
                <a:solidFill>
                  <a:srgbClr val="585858"/>
                </a:solidFill>
                <a:latin typeface="Times New Roman"/>
                <a:cs typeface="Times New Roman"/>
              </a:rPr>
              <a:t>Kết</a:t>
            </a:r>
            <a:r>
              <a:rPr sz="1800" spc="-25" dirty="0">
                <a:solidFill>
                  <a:srgbClr val="585858"/>
                </a:solidFill>
                <a:latin typeface="Times New Roman"/>
                <a:cs typeface="Times New Roman"/>
              </a:rPr>
              <a:t> </a:t>
            </a:r>
            <a:r>
              <a:rPr sz="1800" dirty="0">
                <a:solidFill>
                  <a:srgbClr val="585858"/>
                </a:solidFill>
                <a:latin typeface="Times New Roman"/>
                <a:cs typeface="Times New Roman"/>
              </a:rPr>
              <a:t>quả</a:t>
            </a:r>
            <a:r>
              <a:rPr sz="1800" spc="-10" dirty="0">
                <a:solidFill>
                  <a:srgbClr val="585858"/>
                </a:solidFill>
                <a:latin typeface="Times New Roman"/>
                <a:cs typeface="Times New Roman"/>
              </a:rPr>
              <a:t> </a:t>
            </a:r>
            <a:r>
              <a:rPr sz="1800" dirty="0">
                <a:solidFill>
                  <a:srgbClr val="585858"/>
                </a:solidFill>
                <a:latin typeface="Times New Roman"/>
                <a:cs typeface="Times New Roman"/>
              </a:rPr>
              <a:t>thu</a:t>
            </a:r>
            <a:r>
              <a:rPr sz="1800" spc="-15" dirty="0">
                <a:solidFill>
                  <a:srgbClr val="585858"/>
                </a:solidFill>
                <a:latin typeface="Times New Roman"/>
                <a:cs typeface="Times New Roman"/>
              </a:rPr>
              <a:t> </a:t>
            </a:r>
            <a:r>
              <a:rPr sz="1800" dirty="0">
                <a:solidFill>
                  <a:srgbClr val="585858"/>
                </a:solidFill>
                <a:latin typeface="Times New Roman"/>
                <a:cs typeface="Times New Roman"/>
              </a:rPr>
              <a:t>được</a:t>
            </a:r>
            <a:r>
              <a:rPr sz="1800" spc="-5" dirty="0">
                <a:solidFill>
                  <a:srgbClr val="585858"/>
                </a:solidFill>
                <a:latin typeface="Times New Roman"/>
                <a:cs typeface="Times New Roman"/>
              </a:rPr>
              <a:t> </a:t>
            </a:r>
            <a:r>
              <a:rPr sz="1800" dirty="0">
                <a:solidFill>
                  <a:srgbClr val="585858"/>
                </a:solidFill>
                <a:latin typeface="Times New Roman"/>
                <a:cs typeface="Times New Roman"/>
              </a:rPr>
              <a:t>là</a:t>
            </a:r>
            <a:r>
              <a:rPr sz="1800" spc="-25" dirty="0">
                <a:solidFill>
                  <a:srgbClr val="585858"/>
                </a:solidFill>
                <a:latin typeface="Times New Roman"/>
                <a:cs typeface="Times New Roman"/>
              </a:rPr>
              <a:t> </a:t>
            </a:r>
            <a:r>
              <a:rPr sz="1800" dirty="0">
                <a:solidFill>
                  <a:srgbClr val="585858"/>
                </a:solidFill>
                <a:latin typeface="Times New Roman"/>
                <a:cs typeface="Times New Roman"/>
              </a:rPr>
              <a:t>“DPRA: Âm </a:t>
            </a:r>
            <a:r>
              <a:rPr sz="1800" spc="-10" dirty="0">
                <a:solidFill>
                  <a:srgbClr val="585858"/>
                </a:solidFill>
                <a:latin typeface="Times New Roman"/>
                <a:cs typeface="Times New Roman"/>
              </a:rPr>
              <a:t>tính”</a:t>
            </a:r>
            <a:endParaRPr sz="1800">
              <a:latin typeface="Times New Roman"/>
              <a:cs typeface="Times New Roman"/>
            </a:endParaRPr>
          </a:p>
        </p:txBody>
      </p:sp>
      <p:grpSp>
        <p:nvGrpSpPr>
          <p:cNvPr id="4" name="object 4"/>
          <p:cNvGrpSpPr/>
          <p:nvPr/>
        </p:nvGrpSpPr>
        <p:grpSpPr>
          <a:xfrm>
            <a:off x="520700" y="2108200"/>
            <a:ext cx="11430000" cy="3924300"/>
            <a:chOff x="520700" y="2108200"/>
            <a:chExt cx="11430000" cy="3924300"/>
          </a:xfrm>
        </p:grpSpPr>
        <p:pic>
          <p:nvPicPr>
            <p:cNvPr id="5" name="object 5"/>
            <p:cNvPicPr/>
            <p:nvPr/>
          </p:nvPicPr>
          <p:blipFill>
            <a:blip r:embed="rId2" cstate="print"/>
            <a:stretch>
              <a:fillRect/>
            </a:stretch>
          </p:blipFill>
          <p:spPr>
            <a:xfrm>
              <a:off x="520700" y="2108200"/>
              <a:ext cx="2514600" cy="3924300"/>
            </a:xfrm>
            <a:prstGeom prst="rect">
              <a:avLst/>
            </a:prstGeom>
          </p:spPr>
        </p:pic>
        <p:pic>
          <p:nvPicPr>
            <p:cNvPr id="6" name="object 6"/>
            <p:cNvPicPr/>
            <p:nvPr/>
          </p:nvPicPr>
          <p:blipFill>
            <a:blip r:embed="rId3" cstate="print"/>
            <a:stretch>
              <a:fillRect/>
            </a:stretch>
          </p:blipFill>
          <p:spPr>
            <a:xfrm>
              <a:off x="2641600" y="2108200"/>
              <a:ext cx="2489200" cy="3924300"/>
            </a:xfrm>
            <a:prstGeom prst="rect">
              <a:avLst/>
            </a:prstGeom>
          </p:spPr>
        </p:pic>
        <p:pic>
          <p:nvPicPr>
            <p:cNvPr id="7" name="object 7"/>
            <p:cNvPicPr/>
            <p:nvPr/>
          </p:nvPicPr>
          <p:blipFill>
            <a:blip r:embed="rId4" cstate="print"/>
            <a:stretch>
              <a:fillRect/>
            </a:stretch>
          </p:blipFill>
          <p:spPr>
            <a:xfrm>
              <a:off x="4914900" y="2108200"/>
              <a:ext cx="2438400" cy="3924300"/>
            </a:xfrm>
            <a:prstGeom prst="rect">
              <a:avLst/>
            </a:prstGeom>
          </p:spPr>
        </p:pic>
        <p:pic>
          <p:nvPicPr>
            <p:cNvPr id="8" name="object 8"/>
            <p:cNvPicPr/>
            <p:nvPr/>
          </p:nvPicPr>
          <p:blipFill>
            <a:blip r:embed="rId5" cstate="print"/>
            <a:stretch>
              <a:fillRect/>
            </a:stretch>
          </p:blipFill>
          <p:spPr>
            <a:xfrm>
              <a:off x="7150100" y="2108200"/>
              <a:ext cx="2501900" cy="3924300"/>
            </a:xfrm>
            <a:prstGeom prst="rect">
              <a:avLst/>
            </a:prstGeom>
          </p:spPr>
        </p:pic>
        <p:pic>
          <p:nvPicPr>
            <p:cNvPr id="9" name="object 9"/>
            <p:cNvPicPr/>
            <p:nvPr/>
          </p:nvPicPr>
          <p:blipFill>
            <a:blip r:embed="rId6" cstate="print"/>
            <a:stretch>
              <a:fillRect/>
            </a:stretch>
          </p:blipFill>
          <p:spPr>
            <a:xfrm>
              <a:off x="9461500" y="2108200"/>
              <a:ext cx="2489200" cy="3924300"/>
            </a:xfrm>
            <a:prstGeom prst="rect">
              <a:avLst/>
            </a:prstGeom>
          </p:spPr>
        </p:pic>
      </p:grpSp>
      <p:graphicFrame>
        <p:nvGraphicFramePr>
          <p:cNvPr id="10" name="object 10"/>
          <p:cNvGraphicFramePr>
            <a:graphicFrameLocks noGrp="1"/>
          </p:cNvGraphicFramePr>
          <p:nvPr/>
        </p:nvGraphicFramePr>
        <p:xfrm>
          <a:off x="500786" y="2097785"/>
          <a:ext cx="11443331" cy="3917950"/>
        </p:xfrm>
        <a:graphic>
          <a:graphicData uri="http://schemas.openxmlformats.org/drawingml/2006/table">
            <a:tbl>
              <a:tblPr firstRow="1" bandRow="1">
                <a:tableStyleId>{2D5ABB26-0587-4C30-8999-92F81FD0307C}</a:tableStyleId>
              </a:tblPr>
              <a:tblGrid>
                <a:gridCol w="2124710">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1887219">
                  <a:extLst>
                    <a:ext uri="{9D8B030D-6E8A-4147-A177-3AD203B41FA5}">
                      <a16:colId xmlns:a16="http://schemas.microsoft.com/office/drawing/2014/main" val="20002"/>
                    </a:ext>
                  </a:extLst>
                </a:gridCol>
                <a:gridCol w="218439">
                  <a:extLst>
                    <a:ext uri="{9D8B030D-6E8A-4147-A177-3AD203B41FA5}">
                      <a16:colId xmlns:a16="http://schemas.microsoft.com/office/drawing/2014/main" val="20003"/>
                    </a:ext>
                  </a:extLst>
                </a:gridCol>
                <a:gridCol w="2015489">
                  <a:extLst>
                    <a:ext uri="{9D8B030D-6E8A-4147-A177-3AD203B41FA5}">
                      <a16:colId xmlns:a16="http://schemas.microsoft.com/office/drawing/2014/main" val="20004"/>
                    </a:ext>
                  </a:extLst>
                </a:gridCol>
                <a:gridCol w="207645">
                  <a:extLst>
                    <a:ext uri="{9D8B030D-6E8A-4147-A177-3AD203B41FA5}">
                      <a16:colId xmlns:a16="http://schemas.microsoft.com/office/drawing/2014/main" val="20005"/>
                    </a:ext>
                  </a:extLst>
                </a:gridCol>
                <a:gridCol w="2107564">
                  <a:extLst>
                    <a:ext uri="{9D8B030D-6E8A-4147-A177-3AD203B41FA5}">
                      <a16:colId xmlns:a16="http://schemas.microsoft.com/office/drawing/2014/main" val="20006"/>
                    </a:ext>
                  </a:extLst>
                </a:gridCol>
                <a:gridCol w="183515">
                  <a:extLst>
                    <a:ext uri="{9D8B030D-6E8A-4147-A177-3AD203B41FA5}">
                      <a16:colId xmlns:a16="http://schemas.microsoft.com/office/drawing/2014/main" val="20007"/>
                    </a:ext>
                  </a:extLst>
                </a:gridCol>
                <a:gridCol w="2308225">
                  <a:extLst>
                    <a:ext uri="{9D8B030D-6E8A-4147-A177-3AD203B41FA5}">
                      <a16:colId xmlns:a16="http://schemas.microsoft.com/office/drawing/2014/main" val="20008"/>
                    </a:ext>
                  </a:extLst>
                </a:gridCol>
              </a:tblGrid>
              <a:tr h="3917950">
                <a:tc>
                  <a:txBody>
                    <a:bodyPr/>
                    <a:lstStyle/>
                    <a:p>
                      <a:pPr>
                        <a:lnSpc>
                          <a:spcPct val="100000"/>
                        </a:lnSpc>
                      </a:pPr>
                      <a:endParaRPr sz="1800">
                        <a:latin typeface="Times New Roman"/>
                        <a:cs typeface="Times New Roman"/>
                      </a:endParaRPr>
                    </a:p>
                  </a:txBody>
                  <a:tcPr marL="0" marR="0" marT="0" marB="0">
                    <a:lnL w="19050">
                      <a:solidFill>
                        <a:srgbClr val="A6A6A6"/>
                      </a:solidFill>
                      <a:prstDash val="solid"/>
                    </a:lnL>
                    <a:lnR w="19050">
                      <a:solidFill>
                        <a:srgbClr val="A6A6A6"/>
                      </a:solidFill>
                      <a:prstDash val="solid"/>
                    </a:lnR>
                    <a:lnT w="19050">
                      <a:solidFill>
                        <a:srgbClr val="A6A6A6"/>
                      </a:solidFill>
                      <a:prstDash val="solid"/>
                    </a:lnT>
                    <a:lnB w="19050">
                      <a:solidFill>
                        <a:srgbClr val="A6A6A6"/>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A6A6A6"/>
                      </a:solidFill>
                      <a:prstDash val="solid"/>
                    </a:lnL>
                    <a:lnR w="19050">
                      <a:solidFill>
                        <a:srgbClr val="A6A6A6"/>
                      </a:solidFill>
                      <a:prstDash val="solid"/>
                    </a:lnR>
                    <a:lnT w="19050">
                      <a:solidFill>
                        <a:srgbClr val="A6A6A6"/>
                      </a:solidFill>
                      <a:prstDash val="solid"/>
                    </a:lnT>
                    <a:lnB w="19050">
                      <a:solidFill>
                        <a:srgbClr val="A6A6A6"/>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A6A6A6"/>
                      </a:solidFill>
                      <a:prstDash val="solid"/>
                    </a:lnL>
                    <a:lnR w="19050">
                      <a:solidFill>
                        <a:srgbClr val="A6A6A6"/>
                      </a:solidFill>
                      <a:prstDash val="solid"/>
                    </a:lnR>
                    <a:lnT w="19050">
                      <a:solidFill>
                        <a:srgbClr val="A6A6A6"/>
                      </a:solidFill>
                      <a:prstDash val="solid"/>
                    </a:lnT>
                    <a:lnB w="19050">
                      <a:solidFill>
                        <a:srgbClr val="A6A6A6"/>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A6A6A6"/>
                      </a:solidFill>
                      <a:prstDash val="solid"/>
                    </a:lnL>
                    <a:lnR w="19050">
                      <a:solidFill>
                        <a:srgbClr val="A6A6A6"/>
                      </a:solidFill>
                      <a:prstDash val="solid"/>
                    </a:lnR>
                    <a:lnT w="19050">
                      <a:solidFill>
                        <a:srgbClr val="A6A6A6"/>
                      </a:solidFill>
                      <a:prstDash val="solid"/>
                    </a:lnT>
                    <a:lnB w="19050">
                      <a:solidFill>
                        <a:srgbClr val="A6A6A6"/>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A6A6A6"/>
                      </a:solidFill>
                      <a:prstDash val="solid"/>
                    </a:lnL>
                    <a:lnR w="19050">
                      <a:solidFill>
                        <a:srgbClr val="A6A6A6"/>
                      </a:solidFill>
                      <a:prstDash val="solid"/>
                    </a:lnR>
                    <a:lnT w="19050">
                      <a:solidFill>
                        <a:srgbClr val="A6A6A6"/>
                      </a:solidFill>
                      <a:prstDash val="solid"/>
                    </a:lnT>
                    <a:lnB w="19050">
                      <a:solidFill>
                        <a:srgbClr val="A6A6A6"/>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A6A6A6"/>
                      </a:solidFill>
                      <a:prstDash val="solid"/>
                    </a:lnL>
                    <a:lnR w="19050">
                      <a:solidFill>
                        <a:srgbClr val="A6A6A6"/>
                      </a:solidFill>
                      <a:prstDash val="solid"/>
                    </a:lnR>
                    <a:lnT w="19050">
                      <a:solidFill>
                        <a:srgbClr val="A6A6A6"/>
                      </a:solidFill>
                      <a:prstDash val="solid"/>
                    </a:lnT>
                    <a:lnB w="19050">
                      <a:solidFill>
                        <a:srgbClr val="A6A6A6"/>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A6A6A6"/>
                      </a:solidFill>
                      <a:prstDash val="solid"/>
                    </a:lnL>
                    <a:lnR w="19050">
                      <a:solidFill>
                        <a:srgbClr val="A6A6A6"/>
                      </a:solidFill>
                      <a:prstDash val="solid"/>
                    </a:lnR>
                    <a:lnT w="19050">
                      <a:solidFill>
                        <a:srgbClr val="A6A6A6"/>
                      </a:solidFill>
                      <a:prstDash val="solid"/>
                    </a:lnT>
                    <a:lnB w="19050">
                      <a:solidFill>
                        <a:srgbClr val="A6A6A6"/>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A6A6A6"/>
                      </a:solidFill>
                      <a:prstDash val="solid"/>
                    </a:lnL>
                    <a:lnR w="19050">
                      <a:solidFill>
                        <a:srgbClr val="A6A6A6"/>
                      </a:solidFill>
                      <a:prstDash val="solid"/>
                    </a:lnR>
                    <a:lnT w="19050">
                      <a:solidFill>
                        <a:srgbClr val="A6A6A6"/>
                      </a:solidFill>
                      <a:prstDash val="solid"/>
                    </a:lnT>
                    <a:lnB w="19050">
                      <a:solidFill>
                        <a:srgbClr val="A6A6A6"/>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A6A6A6"/>
                      </a:solidFill>
                      <a:prstDash val="solid"/>
                    </a:lnL>
                    <a:lnR w="19050">
                      <a:solidFill>
                        <a:srgbClr val="A6A6A6"/>
                      </a:solidFill>
                      <a:prstDash val="solid"/>
                    </a:lnR>
                    <a:lnT w="19050">
                      <a:solidFill>
                        <a:srgbClr val="A6A6A6"/>
                      </a:solidFill>
                      <a:prstDash val="solid"/>
                    </a:lnT>
                    <a:lnB w="19050">
                      <a:solidFill>
                        <a:srgbClr val="A6A6A6"/>
                      </a:solidFill>
                      <a:prstDash val="solid"/>
                    </a:lnB>
                  </a:tcPr>
                </a:tc>
                <a:extLst>
                  <a:ext uri="{0D108BD9-81ED-4DB2-BD59-A6C34878D82A}">
                    <a16:rowId xmlns:a16="http://schemas.microsoft.com/office/drawing/2014/main" val="10000"/>
                  </a:ext>
                </a:extLst>
              </a:tr>
            </a:tbl>
          </a:graphicData>
        </a:graphic>
      </p:graphicFrame>
      <p:sp>
        <p:nvSpPr>
          <p:cNvPr id="11" name="object 11"/>
          <p:cNvSpPr txBox="1"/>
          <p:nvPr/>
        </p:nvSpPr>
        <p:spPr>
          <a:xfrm>
            <a:off x="8014843" y="322275"/>
            <a:ext cx="341884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20" dirty="0">
                <a:latin typeface="Times New Roman"/>
                <a:cs typeface="Times New Roman"/>
              </a:rPr>
              <a:t> </a:t>
            </a:r>
            <a:r>
              <a:rPr sz="1800" dirty="0">
                <a:latin typeface="Times New Roman"/>
                <a:cs typeface="Times New Roman"/>
              </a:rPr>
              <a:t>liệu chỉ</a:t>
            </a:r>
            <a:r>
              <a:rPr sz="1800" spc="-2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a:t>
            </a:r>
            <a:r>
              <a:rPr sz="1800" spc="-10" dirty="0">
                <a:latin typeface="Times New Roman"/>
                <a:cs typeface="Times New Roman"/>
              </a:rPr>
              <a:t> </a:t>
            </a:r>
            <a:r>
              <a:rPr sz="1800" dirty="0">
                <a:latin typeface="Times New Roman"/>
                <a:cs typeface="Times New Roman"/>
              </a:rPr>
              <a:t>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730" y="282651"/>
            <a:ext cx="5153025" cy="331470"/>
          </a:xfrm>
          <a:prstGeom prst="rect">
            <a:avLst/>
          </a:prstGeom>
        </p:spPr>
        <p:txBody>
          <a:bodyPr vert="horz" wrap="square" lIns="0" tIns="13335" rIns="0" bIns="0" rtlCol="0">
            <a:spAutoFit/>
          </a:bodyPr>
          <a:lstStyle/>
          <a:p>
            <a:pPr marL="12700">
              <a:lnSpc>
                <a:spcPct val="100000"/>
              </a:lnSpc>
              <a:spcBef>
                <a:spcPts val="105"/>
              </a:spcBef>
            </a:pPr>
            <a:r>
              <a:rPr sz="2000" b="1" dirty="0">
                <a:latin typeface="Times New Roman"/>
                <a:cs typeface="Times New Roman"/>
              </a:rPr>
              <a:t>KIỂM</a:t>
            </a:r>
            <a:r>
              <a:rPr sz="2000" b="1" spc="-95" dirty="0">
                <a:latin typeface="Times New Roman"/>
                <a:cs typeface="Times New Roman"/>
              </a:rPr>
              <a:t> </a:t>
            </a:r>
            <a:r>
              <a:rPr sz="2000" b="1" spc="-10" dirty="0">
                <a:latin typeface="Times New Roman"/>
                <a:cs typeface="Times New Roman"/>
              </a:rPr>
              <a:t>TRA</a:t>
            </a:r>
            <a:r>
              <a:rPr sz="2000" b="1" spc="-135" dirty="0">
                <a:latin typeface="Times New Roman"/>
                <a:cs typeface="Times New Roman"/>
              </a:rPr>
              <a:t> </a:t>
            </a:r>
            <a:r>
              <a:rPr sz="2000" b="1" spc="-10" dirty="0">
                <a:latin typeface="Times New Roman"/>
                <a:cs typeface="Times New Roman"/>
              </a:rPr>
              <a:t>TÍNH</a:t>
            </a:r>
            <a:r>
              <a:rPr sz="2000" b="1" spc="-140" dirty="0">
                <a:latin typeface="Times New Roman"/>
                <a:cs typeface="Times New Roman"/>
              </a:rPr>
              <a:t> </a:t>
            </a:r>
            <a:r>
              <a:rPr sz="2000" b="1" dirty="0">
                <a:latin typeface="Times New Roman"/>
                <a:cs typeface="Times New Roman"/>
              </a:rPr>
              <a:t>AN</a:t>
            </a:r>
            <a:r>
              <a:rPr sz="2000" b="1" spc="-35" dirty="0">
                <a:latin typeface="Times New Roman"/>
                <a:cs typeface="Times New Roman"/>
              </a:rPr>
              <a:t> </a:t>
            </a:r>
            <a:r>
              <a:rPr sz="2000" b="1" dirty="0">
                <a:latin typeface="Times New Roman"/>
                <a:cs typeface="Times New Roman"/>
              </a:rPr>
              <a:t>TOÀN ĐỐI</a:t>
            </a:r>
            <a:r>
              <a:rPr sz="2000" b="1" spc="-75" dirty="0">
                <a:latin typeface="Times New Roman"/>
                <a:cs typeface="Times New Roman"/>
              </a:rPr>
              <a:t> </a:t>
            </a:r>
            <a:r>
              <a:rPr sz="2000" b="1" dirty="0">
                <a:latin typeface="Times New Roman"/>
                <a:cs typeface="Times New Roman"/>
              </a:rPr>
              <a:t>VỚI</a:t>
            </a:r>
            <a:r>
              <a:rPr sz="2000" b="1" spc="-65" dirty="0">
                <a:latin typeface="Times New Roman"/>
                <a:cs typeface="Times New Roman"/>
              </a:rPr>
              <a:t> </a:t>
            </a:r>
            <a:r>
              <a:rPr sz="2000" b="1" spc="-10" dirty="0">
                <a:latin typeface="Times New Roman"/>
                <a:cs typeface="Times New Roman"/>
              </a:rPr>
              <a:t>VIRUS</a:t>
            </a:r>
            <a:endParaRPr sz="2000">
              <a:latin typeface="Times New Roman"/>
              <a:cs typeface="Times New Roman"/>
            </a:endParaRPr>
          </a:p>
        </p:txBody>
      </p:sp>
      <p:sp>
        <p:nvSpPr>
          <p:cNvPr id="3" name="object 3"/>
          <p:cNvSpPr txBox="1"/>
          <p:nvPr/>
        </p:nvSpPr>
        <p:spPr>
          <a:xfrm>
            <a:off x="306730" y="550622"/>
            <a:ext cx="10656570" cy="1162685"/>
          </a:xfrm>
          <a:prstGeom prst="rect">
            <a:avLst/>
          </a:prstGeom>
        </p:spPr>
        <p:txBody>
          <a:bodyPr vert="horz" wrap="square" lIns="0" tIns="31750" rIns="0" bIns="0" rtlCol="0">
            <a:spAutoFit/>
          </a:bodyPr>
          <a:lstStyle/>
          <a:p>
            <a:pPr marL="12700">
              <a:lnSpc>
                <a:spcPct val="100000"/>
              </a:lnSpc>
              <a:spcBef>
                <a:spcPts val="250"/>
              </a:spcBef>
            </a:pPr>
            <a:r>
              <a:rPr sz="1800" b="1" u="heavy" spc="-45" dirty="0">
                <a:solidFill>
                  <a:srgbClr val="585858"/>
                </a:solidFill>
                <a:uFill>
                  <a:solidFill>
                    <a:srgbClr val="585858"/>
                  </a:solidFill>
                </a:uFill>
                <a:latin typeface="Calibri"/>
                <a:cs typeface="Calibri"/>
              </a:rPr>
              <a:t>③</a:t>
            </a:r>
            <a:r>
              <a:rPr sz="1800" b="1" u="heavy" spc="-45" dirty="0">
                <a:solidFill>
                  <a:srgbClr val="585858"/>
                </a:solidFill>
                <a:uFill>
                  <a:solidFill>
                    <a:srgbClr val="585858"/>
                  </a:solidFill>
                </a:uFill>
                <a:latin typeface="Times New Roman"/>
                <a:cs typeface="Times New Roman"/>
              </a:rPr>
              <a:t>Sử</a:t>
            </a:r>
            <a:r>
              <a:rPr sz="1800" b="1" u="heavy" spc="-5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dụng</a:t>
            </a:r>
            <a:r>
              <a:rPr sz="1800" b="1" u="heavy" spc="-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phương</a:t>
            </a:r>
            <a:r>
              <a:rPr sz="1800" b="1" u="heavy" spc="-2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pháp</a:t>
            </a:r>
            <a:r>
              <a:rPr sz="1800" b="1" u="heavy" spc="-1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thay</a:t>
            </a:r>
            <a:r>
              <a:rPr sz="1800" b="1" u="heavy" spc="-2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thế</a:t>
            </a:r>
            <a:r>
              <a:rPr sz="1800" b="1" u="heavy" spc="-2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thử</a:t>
            </a:r>
            <a:r>
              <a:rPr sz="1800" b="1" u="heavy" spc="-4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tính</a:t>
            </a:r>
            <a:r>
              <a:rPr sz="1800" b="1" u="heavy" spc="-2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kích</a:t>
            </a:r>
            <a:r>
              <a:rPr sz="1800" b="1" u="heavy" spc="-3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thích</a:t>
            </a:r>
            <a:r>
              <a:rPr sz="1800" b="1" u="heavy" spc="-3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niêm</a:t>
            </a:r>
            <a:r>
              <a:rPr sz="1800" b="1" u="heavy" spc="-1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mạc</a:t>
            </a:r>
            <a:r>
              <a:rPr sz="1800" b="1" u="heavy" spc="-1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âm</a:t>
            </a:r>
            <a:r>
              <a:rPr sz="1800" b="1" u="heavy" spc="-3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đạo</a:t>
            </a:r>
            <a:r>
              <a:rPr sz="1800" b="1" u="heavy" spc="-1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bằng</a:t>
            </a:r>
            <a:r>
              <a:rPr sz="1800" b="1" u="heavy" spc="-25" dirty="0">
                <a:solidFill>
                  <a:srgbClr val="585858"/>
                </a:solidFill>
                <a:uFill>
                  <a:solidFill>
                    <a:srgbClr val="585858"/>
                  </a:solidFill>
                </a:uFill>
                <a:latin typeface="Times New Roman"/>
                <a:cs typeface="Times New Roman"/>
              </a:rPr>
              <a:t> EPI-</a:t>
            </a:r>
            <a:r>
              <a:rPr sz="1800" b="1" u="heavy" dirty="0">
                <a:solidFill>
                  <a:srgbClr val="585858"/>
                </a:solidFill>
                <a:uFill>
                  <a:solidFill>
                    <a:srgbClr val="585858"/>
                  </a:solidFill>
                </a:uFill>
                <a:latin typeface="Times New Roman"/>
                <a:cs typeface="Times New Roman"/>
              </a:rPr>
              <a:t>Ocular</a:t>
            </a:r>
            <a:r>
              <a:rPr sz="1800" b="1" u="heavy" spc="-5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EIT</a:t>
            </a:r>
            <a:r>
              <a:rPr sz="1800" b="1" u="heavy" spc="-5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a:t>
            </a:r>
            <a:r>
              <a:rPr sz="1800" b="1" u="heavy" spc="-30"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Mô</a:t>
            </a:r>
            <a:r>
              <a:rPr sz="1800" b="1" u="heavy" spc="-15" dirty="0">
                <a:solidFill>
                  <a:srgbClr val="585858"/>
                </a:solidFill>
                <a:uFill>
                  <a:solidFill>
                    <a:srgbClr val="585858"/>
                  </a:solidFill>
                </a:uFill>
                <a:latin typeface="Times New Roman"/>
                <a:cs typeface="Times New Roman"/>
              </a:rPr>
              <a:t> </a:t>
            </a:r>
            <a:r>
              <a:rPr sz="1800" b="1" u="heavy" dirty="0">
                <a:solidFill>
                  <a:srgbClr val="585858"/>
                </a:solidFill>
                <a:uFill>
                  <a:solidFill>
                    <a:srgbClr val="585858"/>
                  </a:solidFill>
                </a:uFill>
                <a:latin typeface="Times New Roman"/>
                <a:cs typeface="Times New Roman"/>
              </a:rPr>
              <a:t>hình</a:t>
            </a:r>
            <a:r>
              <a:rPr sz="1800" b="1" u="heavy" spc="-15" dirty="0">
                <a:solidFill>
                  <a:srgbClr val="585858"/>
                </a:solidFill>
                <a:uFill>
                  <a:solidFill>
                    <a:srgbClr val="585858"/>
                  </a:solidFill>
                </a:uFill>
                <a:latin typeface="Times New Roman"/>
                <a:cs typeface="Times New Roman"/>
              </a:rPr>
              <a:t> </a:t>
            </a:r>
            <a:r>
              <a:rPr sz="1800" b="1" u="heavy" spc="-20" dirty="0">
                <a:solidFill>
                  <a:srgbClr val="585858"/>
                </a:solidFill>
                <a:uFill>
                  <a:solidFill>
                    <a:srgbClr val="585858"/>
                  </a:solidFill>
                </a:uFill>
                <a:latin typeface="Times New Roman"/>
                <a:cs typeface="Times New Roman"/>
              </a:rPr>
              <a:t>nuôi</a:t>
            </a:r>
            <a:endParaRPr sz="1800">
              <a:latin typeface="Times New Roman"/>
              <a:cs typeface="Times New Roman"/>
            </a:endParaRPr>
          </a:p>
          <a:p>
            <a:pPr marL="12700">
              <a:lnSpc>
                <a:spcPts val="2125"/>
              </a:lnSpc>
              <a:spcBef>
                <a:spcPts val="160"/>
              </a:spcBef>
            </a:pPr>
            <a:r>
              <a:rPr sz="1800" b="1" u="sng" dirty="0">
                <a:solidFill>
                  <a:srgbClr val="585858"/>
                </a:solidFill>
                <a:uFill>
                  <a:solidFill>
                    <a:srgbClr val="585858"/>
                  </a:solidFill>
                </a:uFill>
                <a:latin typeface="Times New Roman"/>
                <a:cs typeface="Times New Roman"/>
              </a:rPr>
              <a:t>cấy</a:t>
            </a:r>
            <a:r>
              <a:rPr sz="1800" b="1" u="sng" spc="-10" dirty="0">
                <a:solidFill>
                  <a:srgbClr val="585858"/>
                </a:solidFill>
                <a:uFill>
                  <a:solidFill>
                    <a:srgbClr val="585858"/>
                  </a:solidFill>
                </a:uFill>
                <a:latin typeface="Times New Roman"/>
                <a:cs typeface="Times New Roman"/>
              </a:rPr>
              <a:t> </a:t>
            </a:r>
            <a:r>
              <a:rPr sz="1800" b="1" u="sng" spc="-25" dirty="0">
                <a:solidFill>
                  <a:srgbClr val="585858"/>
                </a:solidFill>
                <a:uFill>
                  <a:solidFill>
                    <a:srgbClr val="585858"/>
                  </a:solidFill>
                </a:uFill>
                <a:latin typeface="Times New Roman"/>
                <a:cs typeface="Times New Roman"/>
              </a:rPr>
              <a:t>3D.</a:t>
            </a:r>
            <a:endParaRPr sz="1800">
              <a:latin typeface="Times New Roman"/>
              <a:cs typeface="Times New Roman"/>
            </a:endParaRPr>
          </a:p>
          <a:p>
            <a:pPr marL="12700">
              <a:lnSpc>
                <a:spcPts val="2125"/>
              </a:lnSpc>
            </a:pPr>
            <a:r>
              <a:rPr sz="1800" dirty="0">
                <a:solidFill>
                  <a:srgbClr val="585858"/>
                </a:solidFill>
                <a:latin typeface="Yu Gothic"/>
                <a:cs typeface="Yu Gothic"/>
              </a:rPr>
              <a:t>︓</a:t>
            </a:r>
            <a:r>
              <a:rPr sz="1800" dirty="0">
                <a:solidFill>
                  <a:srgbClr val="585858"/>
                </a:solidFill>
                <a:latin typeface="Times New Roman"/>
                <a:cs typeface="Times New Roman"/>
              </a:rPr>
              <a:t>Sử</a:t>
            </a:r>
            <a:r>
              <a:rPr sz="1800" spc="-20" dirty="0">
                <a:solidFill>
                  <a:srgbClr val="585858"/>
                </a:solidFill>
                <a:latin typeface="Times New Roman"/>
                <a:cs typeface="Times New Roman"/>
              </a:rPr>
              <a:t> </a:t>
            </a:r>
            <a:r>
              <a:rPr sz="1800" dirty="0">
                <a:solidFill>
                  <a:srgbClr val="585858"/>
                </a:solidFill>
                <a:latin typeface="Times New Roman"/>
                <a:cs typeface="Times New Roman"/>
              </a:rPr>
              <a:t>dụng</a:t>
            </a:r>
            <a:r>
              <a:rPr sz="1800" spc="-5" dirty="0">
                <a:solidFill>
                  <a:srgbClr val="585858"/>
                </a:solidFill>
                <a:latin typeface="Times New Roman"/>
                <a:cs typeface="Times New Roman"/>
              </a:rPr>
              <a:t> </a:t>
            </a:r>
            <a:r>
              <a:rPr sz="1800" dirty="0">
                <a:solidFill>
                  <a:srgbClr val="585858"/>
                </a:solidFill>
                <a:latin typeface="Times New Roman"/>
                <a:cs typeface="Times New Roman"/>
              </a:rPr>
              <a:t>thí</a:t>
            </a:r>
            <a:r>
              <a:rPr sz="1800" spc="-15" dirty="0">
                <a:solidFill>
                  <a:srgbClr val="585858"/>
                </a:solidFill>
                <a:latin typeface="Times New Roman"/>
                <a:cs typeface="Times New Roman"/>
              </a:rPr>
              <a:t> </a:t>
            </a:r>
            <a:r>
              <a:rPr sz="1800" dirty="0">
                <a:solidFill>
                  <a:srgbClr val="585858"/>
                </a:solidFill>
                <a:latin typeface="Times New Roman"/>
                <a:cs typeface="Times New Roman"/>
              </a:rPr>
              <a:t>nghiệm</a:t>
            </a:r>
            <a:r>
              <a:rPr sz="1800" spc="-10" dirty="0">
                <a:solidFill>
                  <a:srgbClr val="585858"/>
                </a:solidFill>
                <a:latin typeface="Times New Roman"/>
                <a:cs typeface="Times New Roman"/>
              </a:rPr>
              <a:t> </a:t>
            </a:r>
            <a:r>
              <a:rPr sz="1800" dirty="0">
                <a:solidFill>
                  <a:srgbClr val="585858"/>
                </a:solidFill>
                <a:latin typeface="Times New Roman"/>
                <a:cs typeface="Times New Roman"/>
              </a:rPr>
              <a:t>để tiến</a:t>
            </a:r>
            <a:r>
              <a:rPr sz="1800" spc="-15" dirty="0">
                <a:solidFill>
                  <a:srgbClr val="585858"/>
                </a:solidFill>
                <a:latin typeface="Times New Roman"/>
                <a:cs typeface="Times New Roman"/>
              </a:rPr>
              <a:t> </a:t>
            </a:r>
            <a:r>
              <a:rPr sz="1800" dirty="0">
                <a:solidFill>
                  <a:srgbClr val="585858"/>
                </a:solidFill>
                <a:latin typeface="Times New Roman"/>
                <a:cs typeface="Times New Roman"/>
              </a:rPr>
              <a:t>hành</a:t>
            </a:r>
            <a:r>
              <a:rPr sz="1800" spc="5" dirty="0">
                <a:solidFill>
                  <a:srgbClr val="585858"/>
                </a:solidFill>
                <a:latin typeface="Times New Roman"/>
                <a:cs typeface="Times New Roman"/>
              </a:rPr>
              <a:t> </a:t>
            </a:r>
            <a:r>
              <a:rPr sz="1800" dirty="0">
                <a:solidFill>
                  <a:srgbClr val="585858"/>
                </a:solidFill>
                <a:latin typeface="Times New Roman"/>
                <a:cs typeface="Times New Roman"/>
              </a:rPr>
              <a:t>thử</a:t>
            </a:r>
            <a:r>
              <a:rPr sz="1800" spc="-5" dirty="0">
                <a:solidFill>
                  <a:srgbClr val="585858"/>
                </a:solidFill>
                <a:latin typeface="Times New Roman"/>
                <a:cs typeface="Times New Roman"/>
              </a:rPr>
              <a:t> </a:t>
            </a:r>
            <a:r>
              <a:rPr sz="1800" dirty="0">
                <a:solidFill>
                  <a:srgbClr val="585858"/>
                </a:solidFill>
                <a:latin typeface="Times New Roman"/>
                <a:cs typeface="Times New Roman"/>
              </a:rPr>
              <a:t>nghiệm</a:t>
            </a:r>
            <a:r>
              <a:rPr sz="1800" spc="-25" dirty="0">
                <a:solidFill>
                  <a:srgbClr val="585858"/>
                </a:solidFill>
                <a:latin typeface="Times New Roman"/>
                <a:cs typeface="Times New Roman"/>
              </a:rPr>
              <a:t> </a:t>
            </a:r>
            <a:r>
              <a:rPr sz="1800" dirty="0">
                <a:solidFill>
                  <a:srgbClr val="585858"/>
                </a:solidFill>
                <a:latin typeface="Times New Roman"/>
                <a:cs typeface="Times New Roman"/>
              </a:rPr>
              <a:t>thử</a:t>
            </a:r>
            <a:r>
              <a:rPr sz="1800" spc="-5" dirty="0">
                <a:solidFill>
                  <a:srgbClr val="585858"/>
                </a:solidFill>
                <a:latin typeface="Times New Roman"/>
                <a:cs typeface="Times New Roman"/>
              </a:rPr>
              <a:t> </a:t>
            </a:r>
            <a:r>
              <a:rPr sz="1800" dirty="0">
                <a:solidFill>
                  <a:srgbClr val="585858"/>
                </a:solidFill>
                <a:latin typeface="Times New Roman"/>
                <a:cs typeface="Times New Roman"/>
              </a:rPr>
              <a:t>độc tính</a:t>
            </a:r>
            <a:r>
              <a:rPr sz="1800" spc="-20" dirty="0">
                <a:solidFill>
                  <a:srgbClr val="585858"/>
                </a:solidFill>
                <a:latin typeface="Times New Roman"/>
                <a:cs typeface="Times New Roman"/>
              </a:rPr>
              <a:t> </a:t>
            </a:r>
            <a:r>
              <a:rPr sz="1800" dirty="0">
                <a:solidFill>
                  <a:srgbClr val="585858"/>
                </a:solidFill>
                <a:latin typeface="Times New Roman"/>
                <a:cs typeface="Times New Roman"/>
              </a:rPr>
              <a:t>tế</a:t>
            </a:r>
            <a:r>
              <a:rPr sz="1800" spc="-10" dirty="0">
                <a:solidFill>
                  <a:srgbClr val="585858"/>
                </a:solidFill>
                <a:latin typeface="Times New Roman"/>
                <a:cs typeface="Times New Roman"/>
              </a:rPr>
              <a:t> </a:t>
            </a:r>
            <a:r>
              <a:rPr sz="1800" dirty="0">
                <a:solidFill>
                  <a:srgbClr val="585858"/>
                </a:solidFill>
                <a:latin typeface="Times New Roman"/>
                <a:cs typeface="Times New Roman"/>
              </a:rPr>
              <a:t>bào</a:t>
            </a:r>
            <a:r>
              <a:rPr sz="1800" spc="10" dirty="0">
                <a:solidFill>
                  <a:srgbClr val="585858"/>
                </a:solidFill>
                <a:latin typeface="Times New Roman"/>
                <a:cs typeface="Times New Roman"/>
              </a:rPr>
              <a:t> </a:t>
            </a:r>
            <a:r>
              <a:rPr sz="1800" dirty="0">
                <a:solidFill>
                  <a:srgbClr val="585858"/>
                </a:solidFill>
                <a:latin typeface="Times New Roman"/>
                <a:cs typeface="Times New Roman"/>
              </a:rPr>
              <a:t>của</a:t>
            </a:r>
            <a:r>
              <a:rPr sz="1800" spc="-10" dirty="0">
                <a:solidFill>
                  <a:srgbClr val="585858"/>
                </a:solidFill>
                <a:latin typeface="Times New Roman"/>
                <a:cs typeface="Times New Roman"/>
              </a:rPr>
              <a:t> </a:t>
            </a:r>
            <a:r>
              <a:rPr sz="1800" dirty="0">
                <a:solidFill>
                  <a:srgbClr val="585858"/>
                </a:solidFill>
                <a:latin typeface="Times New Roman"/>
                <a:cs typeface="Times New Roman"/>
              </a:rPr>
              <a:t>vật</a:t>
            </a:r>
            <a:r>
              <a:rPr sz="1800" spc="-5" dirty="0">
                <a:solidFill>
                  <a:srgbClr val="585858"/>
                </a:solidFill>
                <a:latin typeface="Times New Roman"/>
                <a:cs typeface="Times New Roman"/>
              </a:rPr>
              <a:t> </a:t>
            </a:r>
            <a:r>
              <a:rPr sz="1800" dirty="0">
                <a:solidFill>
                  <a:srgbClr val="585858"/>
                </a:solidFill>
                <a:latin typeface="Times New Roman"/>
                <a:cs typeface="Times New Roman"/>
              </a:rPr>
              <a:t>mẫu</a:t>
            </a:r>
            <a:r>
              <a:rPr sz="1800" spc="15" dirty="0">
                <a:solidFill>
                  <a:srgbClr val="585858"/>
                </a:solidFill>
                <a:latin typeface="Times New Roman"/>
                <a:cs typeface="Times New Roman"/>
              </a:rPr>
              <a:t> </a:t>
            </a:r>
            <a:r>
              <a:rPr sz="1800" dirty="0">
                <a:solidFill>
                  <a:srgbClr val="585858"/>
                </a:solidFill>
                <a:latin typeface="Times New Roman"/>
                <a:cs typeface="Times New Roman"/>
              </a:rPr>
              <a:t>với</a:t>
            </a:r>
            <a:r>
              <a:rPr sz="1800" spc="-20" dirty="0">
                <a:solidFill>
                  <a:srgbClr val="585858"/>
                </a:solidFill>
                <a:latin typeface="Times New Roman"/>
                <a:cs typeface="Times New Roman"/>
              </a:rPr>
              <a:t> </a:t>
            </a:r>
            <a:r>
              <a:rPr sz="1800" dirty="0">
                <a:solidFill>
                  <a:srgbClr val="585858"/>
                </a:solidFill>
                <a:latin typeface="Times New Roman"/>
                <a:cs typeface="Times New Roman"/>
              </a:rPr>
              <a:t>vật</a:t>
            </a:r>
            <a:r>
              <a:rPr sz="1800" spc="5" dirty="0">
                <a:solidFill>
                  <a:srgbClr val="585858"/>
                </a:solidFill>
                <a:latin typeface="Times New Roman"/>
                <a:cs typeface="Times New Roman"/>
              </a:rPr>
              <a:t> </a:t>
            </a:r>
            <a:r>
              <a:rPr sz="1800" dirty="0">
                <a:solidFill>
                  <a:srgbClr val="585858"/>
                </a:solidFill>
                <a:latin typeface="Times New Roman"/>
                <a:cs typeface="Times New Roman"/>
              </a:rPr>
              <a:t>thử</a:t>
            </a:r>
            <a:r>
              <a:rPr sz="1800" spc="-5" dirty="0">
                <a:solidFill>
                  <a:srgbClr val="585858"/>
                </a:solidFill>
                <a:latin typeface="Times New Roman"/>
                <a:cs typeface="Times New Roman"/>
              </a:rPr>
              <a:t> </a:t>
            </a:r>
            <a:r>
              <a:rPr sz="1800" spc="-10" dirty="0">
                <a:solidFill>
                  <a:srgbClr val="585858"/>
                </a:solidFill>
                <a:latin typeface="Times New Roman"/>
                <a:cs typeface="Times New Roman"/>
              </a:rPr>
              <a:t>“L8020-</a:t>
            </a:r>
            <a:r>
              <a:rPr sz="1800" spc="-20" dirty="0">
                <a:solidFill>
                  <a:srgbClr val="585858"/>
                </a:solidFill>
                <a:latin typeface="Times New Roman"/>
                <a:cs typeface="Times New Roman"/>
              </a:rPr>
              <a:t>JBP”</a:t>
            </a:r>
            <a:endParaRPr sz="1800">
              <a:latin typeface="Times New Roman"/>
              <a:cs typeface="Times New Roman"/>
            </a:endParaRPr>
          </a:p>
          <a:p>
            <a:pPr marL="241300">
              <a:lnSpc>
                <a:spcPct val="100000"/>
              </a:lnSpc>
              <a:spcBef>
                <a:spcPts val="70"/>
              </a:spcBef>
            </a:pPr>
            <a:r>
              <a:rPr sz="1800" dirty="0">
                <a:solidFill>
                  <a:srgbClr val="585858"/>
                </a:solidFill>
                <a:latin typeface="Times New Roman"/>
                <a:cs typeface="Times New Roman"/>
              </a:rPr>
              <a:t>Kết</a:t>
            </a:r>
            <a:r>
              <a:rPr sz="1800" spc="-30" dirty="0">
                <a:solidFill>
                  <a:srgbClr val="585858"/>
                </a:solidFill>
                <a:latin typeface="Times New Roman"/>
                <a:cs typeface="Times New Roman"/>
              </a:rPr>
              <a:t> </a:t>
            </a:r>
            <a:r>
              <a:rPr sz="1800" dirty="0">
                <a:solidFill>
                  <a:srgbClr val="585858"/>
                </a:solidFill>
                <a:latin typeface="Times New Roman"/>
                <a:cs typeface="Times New Roman"/>
              </a:rPr>
              <a:t>quả</a:t>
            </a:r>
            <a:r>
              <a:rPr sz="1800" spc="-10" dirty="0">
                <a:solidFill>
                  <a:srgbClr val="585858"/>
                </a:solidFill>
                <a:latin typeface="Times New Roman"/>
                <a:cs typeface="Times New Roman"/>
              </a:rPr>
              <a:t> </a:t>
            </a:r>
            <a:r>
              <a:rPr sz="1800" dirty="0">
                <a:solidFill>
                  <a:srgbClr val="585858"/>
                </a:solidFill>
                <a:latin typeface="Times New Roman"/>
                <a:cs typeface="Times New Roman"/>
              </a:rPr>
              <a:t>thu</a:t>
            </a:r>
            <a:r>
              <a:rPr sz="1800" spc="-10" dirty="0">
                <a:solidFill>
                  <a:srgbClr val="585858"/>
                </a:solidFill>
                <a:latin typeface="Times New Roman"/>
                <a:cs typeface="Times New Roman"/>
              </a:rPr>
              <a:t> </a:t>
            </a:r>
            <a:r>
              <a:rPr sz="1800" dirty="0">
                <a:solidFill>
                  <a:srgbClr val="585858"/>
                </a:solidFill>
                <a:latin typeface="Times New Roman"/>
                <a:cs typeface="Times New Roman"/>
              </a:rPr>
              <a:t>được</a:t>
            </a:r>
            <a:r>
              <a:rPr sz="1800" spc="-10" dirty="0">
                <a:solidFill>
                  <a:srgbClr val="585858"/>
                </a:solidFill>
                <a:latin typeface="Times New Roman"/>
                <a:cs typeface="Times New Roman"/>
              </a:rPr>
              <a:t> </a:t>
            </a:r>
            <a:r>
              <a:rPr sz="1800" dirty="0">
                <a:solidFill>
                  <a:srgbClr val="585858"/>
                </a:solidFill>
                <a:latin typeface="Times New Roman"/>
                <a:cs typeface="Times New Roman"/>
              </a:rPr>
              <a:t>là “Không có</a:t>
            </a:r>
            <a:r>
              <a:rPr sz="1800" spc="-15" dirty="0">
                <a:solidFill>
                  <a:srgbClr val="585858"/>
                </a:solidFill>
                <a:latin typeface="Times New Roman"/>
                <a:cs typeface="Times New Roman"/>
              </a:rPr>
              <a:t> </a:t>
            </a:r>
            <a:r>
              <a:rPr sz="1800" dirty="0">
                <a:solidFill>
                  <a:srgbClr val="585858"/>
                </a:solidFill>
                <a:latin typeface="Times New Roman"/>
                <a:cs typeface="Times New Roman"/>
              </a:rPr>
              <a:t>tính</a:t>
            </a:r>
            <a:r>
              <a:rPr sz="1800" spc="-25" dirty="0">
                <a:solidFill>
                  <a:srgbClr val="585858"/>
                </a:solidFill>
                <a:latin typeface="Times New Roman"/>
                <a:cs typeface="Times New Roman"/>
              </a:rPr>
              <a:t> </a:t>
            </a:r>
            <a:r>
              <a:rPr sz="1800" dirty="0">
                <a:solidFill>
                  <a:srgbClr val="585858"/>
                </a:solidFill>
                <a:latin typeface="Times New Roman"/>
                <a:cs typeface="Times New Roman"/>
              </a:rPr>
              <a:t>khích</a:t>
            </a:r>
            <a:r>
              <a:rPr sz="1800" spc="-5" dirty="0">
                <a:solidFill>
                  <a:srgbClr val="585858"/>
                </a:solidFill>
                <a:latin typeface="Times New Roman"/>
                <a:cs typeface="Times New Roman"/>
              </a:rPr>
              <a:t> </a:t>
            </a:r>
            <a:r>
              <a:rPr sz="1800" spc="-10" dirty="0">
                <a:solidFill>
                  <a:srgbClr val="585858"/>
                </a:solidFill>
                <a:latin typeface="Times New Roman"/>
                <a:cs typeface="Times New Roman"/>
              </a:rPr>
              <a:t>thích”</a:t>
            </a:r>
            <a:endParaRPr sz="1800">
              <a:latin typeface="Times New Roman"/>
              <a:cs typeface="Times New Roman"/>
            </a:endParaRPr>
          </a:p>
        </p:txBody>
      </p:sp>
      <p:grpSp>
        <p:nvGrpSpPr>
          <p:cNvPr id="4" name="object 4"/>
          <p:cNvGrpSpPr/>
          <p:nvPr/>
        </p:nvGrpSpPr>
        <p:grpSpPr>
          <a:xfrm>
            <a:off x="406400" y="1892300"/>
            <a:ext cx="5689600" cy="4508500"/>
            <a:chOff x="406400" y="1892300"/>
            <a:chExt cx="5689600" cy="4508500"/>
          </a:xfrm>
        </p:grpSpPr>
        <p:pic>
          <p:nvPicPr>
            <p:cNvPr id="5" name="object 5"/>
            <p:cNvPicPr/>
            <p:nvPr/>
          </p:nvPicPr>
          <p:blipFill>
            <a:blip r:embed="rId2" cstate="print"/>
            <a:stretch>
              <a:fillRect/>
            </a:stretch>
          </p:blipFill>
          <p:spPr>
            <a:xfrm>
              <a:off x="3276600" y="1892300"/>
              <a:ext cx="2819400" cy="4508500"/>
            </a:xfrm>
            <a:prstGeom prst="rect">
              <a:avLst/>
            </a:prstGeom>
          </p:spPr>
        </p:pic>
        <p:pic>
          <p:nvPicPr>
            <p:cNvPr id="6" name="object 6"/>
            <p:cNvPicPr/>
            <p:nvPr/>
          </p:nvPicPr>
          <p:blipFill>
            <a:blip r:embed="rId3" cstate="print"/>
            <a:stretch>
              <a:fillRect/>
            </a:stretch>
          </p:blipFill>
          <p:spPr>
            <a:xfrm>
              <a:off x="406400" y="1892300"/>
              <a:ext cx="2857500" cy="4470400"/>
            </a:xfrm>
            <a:prstGeom prst="rect">
              <a:avLst/>
            </a:prstGeom>
          </p:spPr>
        </p:pic>
      </p:grpSp>
      <p:pic>
        <p:nvPicPr>
          <p:cNvPr id="7" name="object 7"/>
          <p:cNvPicPr/>
          <p:nvPr/>
        </p:nvPicPr>
        <p:blipFill>
          <a:blip r:embed="rId4" cstate="print"/>
          <a:stretch>
            <a:fillRect/>
          </a:stretch>
        </p:blipFill>
        <p:spPr>
          <a:xfrm>
            <a:off x="6299200" y="2070100"/>
            <a:ext cx="2336800" cy="4241800"/>
          </a:xfrm>
          <a:prstGeom prst="rect">
            <a:avLst/>
          </a:prstGeom>
        </p:spPr>
      </p:pic>
      <p:pic>
        <p:nvPicPr>
          <p:cNvPr id="8" name="object 8"/>
          <p:cNvPicPr/>
          <p:nvPr/>
        </p:nvPicPr>
        <p:blipFill>
          <a:blip r:embed="rId5" cstate="print"/>
          <a:stretch>
            <a:fillRect/>
          </a:stretch>
        </p:blipFill>
        <p:spPr>
          <a:xfrm>
            <a:off x="9042400" y="2082800"/>
            <a:ext cx="2514600" cy="4318000"/>
          </a:xfrm>
          <a:prstGeom prst="rect">
            <a:avLst/>
          </a:prstGeom>
        </p:spPr>
      </p:pic>
      <p:graphicFrame>
        <p:nvGraphicFramePr>
          <p:cNvPr id="9" name="object 9"/>
          <p:cNvGraphicFramePr>
            <a:graphicFrameLocks noGrp="1"/>
          </p:cNvGraphicFramePr>
          <p:nvPr/>
        </p:nvGraphicFramePr>
        <p:xfrm>
          <a:off x="385127" y="1880616"/>
          <a:ext cx="11426189" cy="4488180"/>
        </p:xfrm>
        <a:graphic>
          <a:graphicData uri="http://schemas.openxmlformats.org/drawingml/2006/table">
            <a:tbl>
              <a:tblPr firstRow="1" bandRow="1">
                <a:tableStyleId>{2D5ABB26-0587-4C30-8999-92F81FD0307C}</a:tableStyleId>
              </a:tblPr>
              <a:tblGrid>
                <a:gridCol w="2897505">
                  <a:extLst>
                    <a:ext uri="{9D8B030D-6E8A-4147-A177-3AD203B41FA5}">
                      <a16:colId xmlns:a16="http://schemas.microsoft.com/office/drawing/2014/main" val="20000"/>
                    </a:ext>
                  </a:extLst>
                </a:gridCol>
                <a:gridCol w="2831465">
                  <a:extLst>
                    <a:ext uri="{9D8B030D-6E8A-4147-A177-3AD203B41FA5}">
                      <a16:colId xmlns:a16="http://schemas.microsoft.com/office/drawing/2014/main" val="20001"/>
                    </a:ext>
                  </a:extLst>
                </a:gridCol>
                <a:gridCol w="60960">
                  <a:extLst>
                    <a:ext uri="{9D8B030D-6E8A-4147-A177-3AD203B41FA5}">
                      <a16:colId xmlns:a16="http://schemas.microsoft.com/office/drawing/2014/main" val="20002"/>
                    </a:ext>
                  </a:extLst>
                </a:gridCol>
                <a:gridCol w="2819400">
                  <a:extLst>
                    <a:ext uri="{9D8B030D-6E8A-4147-A177-3AD203B41FA5}">
                      <a16:colId xmlns:a16="http://schemas.microsoft.com/office/drawing/2014/main" val="20003"/>
                    </a:ext>
                  </a:extLst>
                </a:gridCol>
                <a:gridCol w="60959">
                  <a:extLst>
                    <a:ext uri="{9D8B030D-6E8A-4147-A177-3AD203B41FA5}">
                      <a16:colId xmlns:a16="http://schemas.microsoft.com/office/drawing/2014/main" val="20004"/>
                    </a:ext>
                  </a:extLst>
                </a:gridCol>
                <a:gridCol w="2755900">
                  <a:extLst>
                    <a:ext uri="{9D8B030D-6E8A-4147-A177-3AD203B41FA5}">
                      <a16:colId xmlns:a16="http://schemas.microsoft.com/office/drawing/2014/main" val="20005"/>
                    </a:ext>
                  </a:extLst>
                </a:gridCol>
              </a:tblGrid>
              <a:tr h="4488180">
                <a:tc>
                  <a:txBody>
                    <a:bodyPr/>
                    <a:lstStyle/>
                    <a:p>
                      <a:pPr marL="147320">
                        <a:lnSpc>
                          <a:spcPct val="100000"/>
                        </a:lnSpc>
                        <a:spcBef>
                          <a:spcPts val="425"/>
                        </a:spcBef>
                      </a:pPr>
                      <a:r>
                        <a:rPr sz="1800" spc="-15" dirty="0">
                          <a:solidFill>
                            <a:srgbClr val="585858"/>
                          </a:solidFill>
                          <a:latin typeface="Yu Gothic"/>
                          <a:cs typeface="Yu Gothic"/>
                        </a:rPr>
                        <a:t>結果「無刺激性」と判断し</a:t>
                      </a:r>
                      <a:endParaRPr sz="1800">
                        <a:latin typeface="Yu Gothic"/>
                        <a:cs typeface="Yu Gothic"/>
                      </a:endParaRPr>
                    </a:p>
                  </a:txBody>
                  <a:tcPr marL="0" marR="0" marT="5397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20955">
                        <a:lnSpc>
                          <a:spcPct val="100000"/>
                        </a:lnSpc>
                        <a:spcBef>
                          <a:spcPts val="425"/>
                        </a:spcBef>
                      </a:pPr>
                      <a:r>
                        <a:rPr sz="1800" spc="-40" dirty="0">
                          <a:solidFill>
                            <a:srgbClr val="585858"/>
                          </a:solidFill>
                          <a:latin typeface="Yu Gothic"/>
                          <a:cs typeface="Yu Gothic"/>
                        </a:rPr>
                        <a:t>た。</a:t>
                      </a:r>
                      <a:endParaRPr sz="1800">
                        <a:latin typeface="Yu Gothic"/>
                        <a:cs typeface="Yu Gothic"/>
                      </a:endParaRPr>
                    </a:p>
                  </a:txBody>
                  <a:tcPr marL="0" marR="0" marT="5397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BEBEBE"/>
                      </a:solidFill>
                      <a:prstDash val="solid"/>
                    </a:lnL>
                    <a:lnR w="19050">
                      <a:solidFill>
                        <a:srgbClr val="BEBEBE"/>
                      </a:solidFill>
                      <a:prstDash val="solid"/>
                    </a:lnR>
                  </a:tcPr>
                </a:tc>
                <a:tc>
                  <a:txBody>
                    <a:bodyPr/>
                    <a:lstStyle/>
                    <a:p>
                      <a:pPr>
                        <a:lnSpc>
                          <a:spcPct val="100000"/>
                        </a:lnSpc>
                      </a:pPr>
                      <a:endParaRPr sz="18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a:lnSpc>
                          <a:spcPct val="100000"/>
                        </a:lnSpc>
                      </a:pPr>
                      <a:endParaRPr sz="1800">
                        <a:latin typeface="Times New Roman"/>
                        <a:cs typeface="Times New Roman"/>
                      </a:endParaRPr>
                    </a:p>
                  </a:txBody>
                  <a:tcPr marL="0" marR="0" marT="0" marB="0">
                    <a:lnL w="19050">
                      <a:solidFill>
                        <a:srgbClr val="BEBEBE"/>
                      </a:solidFill>
                      <a:prstDash val="solid"/>
                    </a:lnL>
                    <a:lnR w="19050">
                      <a:solidFill>
                        <a:srgbClr val="BEBEBE"/>
                      </a:solidFill>
                      <a:prstDash val="solid"/>
                    </a:lnR>
                  </a:tcPr>
                </a:tc>
                <a:tc>
                  <a:txBody>
                    <a:bodyPr/>
                    <a:lstStyle/>
                    <a:p>
                      <a:pPr>
                        <a:lnSpc>
                          <a:spcPct val="100000"/>
                        </a:lnSpc>
                      </a:pPr>
                      <a:endParaRPr sz="18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0000"/>
                  </a:ext>
                </a:extLst>
              </a:tr>
            </a:tbl>
          </a:graphicData>
        </a:graphic>
      </p:graphicFrame>
      <p:sp>
        <p:nvSpPr>
          <p:cNvPr id="10" name="object 10"/>
          <p:cNvSpPr txBox="1"/>
          <p:nvPr/>
        </p:nvSpPr>
        <p:spPr>
          <a:xfrm>
            <a:off x="8341614" y="297307"/>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5" dirty="0">
                <a:latin typeface="Times New Roman"/>
                <a:cs typeface="Times New Roman"/>
              </a:rPr>
              <a:t> </a:t>
            </a:r>
            <a:r>
              <a:rPr sz="1800" dirty="0">
                <a:latin typeface="Times New Roman"/>
                <a:cs typeface="Times New Roman"/>
              </a:rPr>
              <a:t>dành cho</a:t>
            </a:r>
            <a:r>
              <a:rPr sz="1800" spc="-15" dirty="0">
                <a:latin typeface="Times New Roman"/>
                <a:cs typeface="Times New Roman"/>
              </a:rPr>
              <a:t> </a:t>
            </a:r>
            <a:r>
              <a:rPr sz="1800" dirty="0">
                <a:latin typeface="Times New Roman"/>
                <a:cs typeface="Times New Roman"/>
              </a:rPr>
              <a:t>tập</a:t>
            </a:r>
            <a:r>
              <a:rPr sz="1800" spc="-5" dirty="0">
                <a:latin typeface="Times New Roman"/>
                <a:cs typeface="Times New Roman"/>
              </a:rPr>
              <a:t> </a:t>
            </a:r>
            <a:r>
              <a:rPr sz="1800" dirty="0">
                <a:latin typeface="Times New Roman"/>
                <a:cs typeface="Times New Roman"/>
              </a:rPr>
              <a:t>huấn nội </a:t>
            </a:r>
            <a:r>
              <a:rPr sz="1800" spc="-25" dirty="0">
                <a:latin typeface="Times New Roman"/>
                <a:cs typeface="Times New Roman"/>
              </a:rPr>
              <a:t>bộ</a:t>
            </a:r>
            <a:endParaRPr sz="1800">
              <a:latin typeface="Times New Roman"/>
              <a:cs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Giấy</a:t>
            </a:r>
            <a:r>
              <a:rPr spc="-45" dirty="0"/>
              <a:t> </a:t>
            </a:r>
            <a:r>
              <a:rPr dirty="0"/>
              <a:t>chứng</a:t>
            </a:r>
            <a:r>
              <a:rPr spc="-30" dirty="0"/>
              <a:t> </a:t>
            </a:r>
            <a:r>
              <a:rPr dirty="0"/>
              <a:t>nhận</a:t>
            </a:r>
            <a:r>
              <a:rPr spc="-25" dirty="0"/>
              <a:t> </a:t>
            </a:r>
            <a:r>
              <a:rPr dirty="0"/>
              <a:t>kết</a:t>
            </a:r>
            <a:r>
              <a:rPr spc="-30" dirty="0"/>
              <a:t> </a:t>
            </a:r>
            <a:r>
              <a:rPr dirty="0"/>
              <a:t>quả</a:t>
            </a:r>
            <a:r>
              <a:rPr spc="-25" dirty="0"/>
              <a:t> </a:t>
            </a:r>
            <a:r>
              <a:rPr dirty="0"/>
              <a:t>thí</a:t>
            </a:r>
            <a:r>
              <a:rPr spc="-35" dirty="0"/>
              <a:t> </a:t>
            </a:r>
            <a:r>
              <a:rPr spc="-10" dirty="0"/>
              <a:t>nghiệm</a:t>
            </a:r>
          </a:p>
        </p:txBody>
      </p:sp>
      <p:sp>
        <p:nvSpPr>
          <p:cNvPr id="3" name="object 3"/>
          <p:cNvSpPr txBox="1"/>
          <p:nvPr/>
        </p:nvSpPr>
        <p:spPr>
          <a:xfrm>
            <a:off x="306730" y="594486"/>
            <a:ext cx="6316345" cy="557530"/>
          </a:xfrm>
          <a:prstGeom prst="rect">
            <a:avLst/>
          </a:prstGeom>
        </p:spPr>
        <p:txBody>
          <a:bodyPr vert="horz" wrap="square" lIns="0" tIns="12700" rIns="0" bIns="0" rtlCol="0">
            <a:spAutoFit/>
          </a:bodyPr>
          <a:lstStyle/>
          <a:p>
            <a:pPr marL="12700">
              <a:lnSpc>
                <a:spcPts val="2095"/>
              </a:lnSpc>
              <a:spcBef>
                <a:spcPts val="100"/>
              </a:spcBef>
            </a:pPr>
            <a:r>
              <a:rPr sz="1800" b="1" u="sng" dirty="0">
                <a:solidFill>
                  <a:srgbClr val="585858"/>
                </a:solidFill>
                <a:uFill>
                  <a:solidFill>
                    <a:srgbClr val="585858"/>
                  </a:solidFill>
                </a:uFill>
                <a:latin typeface="Times New Roman"/>
                <a:cs typeface="Times New Roman"/>
              </a:rPr>
              <a:t>Dịch</a:t>
            </a:r>
            <a:r>
              <a:rPr sz="1800" b="1" u="sng" spc="-50"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dưỡng</a:t>
            </a:r>
            <a:r>
              <a:rPr sz="1800" b="1" u="sng" spc="-15"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tế</a:t>
            </a:r>
            <a:r>
              <a:rPr sz="1800" b="1" u="sng" spc="-30"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bào</a:t>
            </a:r>
            <a:r>
              <a:rPr sz="1800" b="1" u="sng" spc="-25"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gốc</a:t>
            </a:r>
            <a:r>
              <a:rPr sz="1800" b="1" u="sng" spc="-20"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từ</a:t>
            </a:r>
            <a:r>
              <a:rPr sz="1800" b="1" u="sng" spc="-35"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nhau</a:t>
            </a:r>
            <a:r>
              <a:rPr sz="1800" b="1" u="sng" spc="-25"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thai</a:t>
            </a:r>
            <a:r>
              <a:rPr sz="1800" b="1" u="sng" spc="-25"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người</a:t>
            </a:r>
            <a:r>
              <a:rPr sz="1800" b="1" u="sng" spc="-30"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(dịch</a:t>
            </a:r>
            <a:r>
              <a:rPr sz="1800" b="1" u="sng" spc="-35"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dưỡng</a:t>
            </a:r>
            <a:r>
              <a:rPr sz="1800" b="1" u="sng" spc="-15"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sau</a:t>
            </a:r>
            <a:r>
              <a:rPr sz="1800" b="1" u="sng" spc="-30" dirty="0">
                <a:solidFill>
                  <a:srgbClr val="585858"/>
                </a:solidFill>
                <a:uFill>
                  <a:solidFill>
                    <a:srgbClr val="585858"/>
                  </a:solidFill>
                </a:uFill>
                <a:latin typeface="Times New Roman"/>
                <a:cs typeface="Times New Roman"/>
              </a:rPr>
              <a:t> </a:t>
            </a:r>
            <a:r>
              <a:rPr sz="1800" b="1" u="sng" dirty="0">
                <a:solidFill>
                  <a:srgbClr val="585858"/>
                </a:solidFill>
                <a:uFill>
                  <a:solidFill>
                    <a:srgbClr val="585858"/>
                  </a:solidFill>
                </a:uFill>
                <a:latin typeface="Times New Roman"/>
                <a:cs typeface="Times New Roman"/>
              </a:rPr>
              <a:t>xử</a:t>
            </a:r>
            <a:r>
              <a:rPr sz="1800" b="1" u="sng" spc="-35" dirty="0">
                <a:solidFill>
                  <a:srgbClr val="585858"/>
                </a:solidFill>
                <a:uFill>
                  <a:solidFill>
                    <a:srgbClr val="585858"/>
                  </a:solidFill>
                </a:uFill>
                <a:latin typeface="Times New Roman"/>
                <a:cs typeface="Times New Roman"/>
              </a:rPr>
              <a:t> </a:t>
            </a:r>
            <a:r>
              <a:rPr sz="1800" b="1" u="sng" spc="-25" dirty="0">
                <a:solidFill>
                  <a:srgbClr val="585858"/>
                </a:solidFill>
                <a:uFill>
                  <a:solidFill>
                    <a:srgbClr val="585858"/>
                  </a:solidFill>
                </a:uFill>
                <a:latin typeface="Times New Roman"/>
                <a:cs typeface="Times New Roman"/>
              </a:rPr>
              <a:t>lý)</a:t>
            </a:r>
            <a:endParaRPr sz="1800">
              <a:latin typeface="Times New Roman"/>
              <a:cs typeface="Times New Roman"/>
            </a:endParaRPr>
          </a:p>
          <a:p>
            <a:pPr marL="12700">
              <a:lnSpc>
                <a:spcPts val="2095"/>
              </a:lnSpc>
            </a:pPr>
            <a:r>
              <a:rPr sz="1800" dirty="0">
                <a:solidFill>
                  <a:srgbClr val="585858"/>
                </a:solidFill>
                <a:latin typeface="Yu Gothic"/>
                <a:cs typeface="Yu Gothic"/>
              </a:rPr>
              <a:t>︓</a:t>
            </a:r>
            <a:r>
              <a:rPr sz="1800" dirty="0">
                <a:solidFill>
                  <a:srgbClr val="585858"/>
                </a:solidFill>
                <a:latin typeface="Times New Roman"/>
                <a:cs typeface="Times New Roman"/>
              </a:rPr>
              <a:t>KẾT</a:t>
            </a:r>
            <a:r>
              <a:rPr sz="1800" spc="-75" dirty="0">
                <a:solidFill>
                  <a:srgbClr val="585858"/>
                </a:solidFill>
                <a:latin typeface="Times New Roman"/>
                <a:cs typeface="Times New Roman"/>
              </a:rPr>
              <a:t> </a:t>
            </a:r>
            <a:r>
              <a:rPr sz="1800" dirty="0">
                <a:solidFill>
                  <a:srgbClr val="585858"/>
                </a:solidFill>
                <a:latin typeface="Times New Roman"/>
                <a:cs typeface="Times New Roman"/>
              </a:rPr>
              <a:t>QUẢ</a:t>
            </a:r>
            <a:r>
              <a:rPr sz="1800" spc="-15" dirty="0">
                <a:solidFill>
                  <a:srgbClr val="585858"/>
                </a:solidFill>
                <a:latin typeface="Times New Roman"/>
                <a:cs typeface="Times New Roman"/>
              </a:rPr>
              <a:t> </a:t>
            </a:r>
            <a:r>
              <a:rPr sz="1800" dirty="0">
                <a:solidFill>
                  <a:srgbClr val="585858"/>
                </a:solidFill>
                <a:latin typeface="Times New Roman"/>
                <a:cs typeface="Times New Roman"/>
              </a:rPr>
              <a:t>“TẤT</a:t>
            </a:r>
            <a:r>
              <a:rPr sz="1800" spc="-40" dirty="0">
                <a:solidFill>
                  <a:srgbClr val="585858"/>
                </a:solidFill>
                <a:latin typeface="Times New Roman"/>
                <a:cs typeface="Times New Roman"/>
              </a:rPr>
              <a:t> </a:t>
            </a:r>
            <a:r>
              <a:rPr sz="1800" dirty="0">
                <a:solidFill>
                  <a:srgbClr val="585858"/>
                </a:solidFill>
                <a:latin typeface="Times New Roman"/>
                <a:cs typeface="Times New Roman"/>
              </a:rPr>
              <a:t>CẢ</a:t>
            </a:r>
            <a:r>
              <a:rPr sz="1800" spc="-10" dirty="0">
                <a:solidFill>
                  <a:srgbClr val="585858"/>
                </a:solidFill>
                <a:latin typeface="Times New Roman"/>
                <a:cs typeface="Times New Roman"/>
              </a:rPr>
              <a:t> </a:t>
            </a:r>
            <a:r>
              <a:rPr sz="1800" dirty="0">
                <a:solidFill>
                  <a:srgbClr val="585858"/>
                </a:solidFill>
                <a:latin typeface="Times New Roman"/>
                <a:cs typeface="Times New Roman"/>
              </a:rPr>
              <a:t>ĐỀU</a:t>
            </a:r>
            <a:r>
              <a:rPr sz="1800" spc="-10" dirty="0">
                <a:solidFill>
                  <a:srgbClr val="585858"/>
                </a:solidFill>
                <a:latin typeface="Times New Roman"/>
                <a:cs typeface="Times New Roman"/>
              </a:rPr>
              <a:t> </a:t>
            </a:r>
            <a:r>
              <a:rPr sz="1800" b="1" dirty="0">
                <a:solidFill>
                  <a:srgbClr val="585858"/>
                </a:solidFill>
                <a:latin typeface="Times New Roman"/>
                <a:cs typeface="Times New Roman"/>
              </a:rPr>
              <a:t>ÂM</a:t>
            </a:r>
            <a:r>
              <a:rPr sz="1800" b="1" spc="-50" dirty="0">
                <a:solidFill>
                  <a:srgbClr val="585858"/>
                </a:solidFill>
                <a:latin typeface="Times New Roman"/>
                <a:cs typeface="Times New Roman"/>
              </a:rPr>
              <a:t> </a:t>
            </a:r>
            <a:r>
              <a:rPr sz="1800" b="1" spc="-10" dirty="0">
                <a:solidFill>
                  <a:srgbClr val="585858"/>
                </a:solidFill>
                <a:latin typeface="Times New Roman"/>
                <a:cs typeface="Times New Roman"/>
              </a:rPr>
              <a:t>TÍNH</a:t>
            </a:r>
            <a:r>
              <a:rPr sz="1800" spc="-10" dirty="0">
                <a:solidFill>
                  <a:srgbClr val="585858"/>
                </a:solidFill>
                <a:latin typeface="Times New Roman"/>
                <a:cs typeface="Times New Roman"/>
              </a:rPr>
              <a:t>”</a:t>
            </a:r>
            <a:endParaRPr sz="1800">
              <a:latin typeface="Times New Roman"/>
              <a:cs typeface="Times New Roman"/>
            </a:endParaRPr>
          </a:p>
        </p:txBody>
      </p:sp>
      <p:sp>
        <p:nvSpPr>
          <p:cNvPr id="4" name="object 4"/>
          <p:cNvSpPr txBox="1"/>
          <p:nvPr/>
        </p:nvSpPr>
        <p:spPr>
          <a:xfrm>
            <a:off x="7916926" y="297307"/>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5" dirty="0">
                <a:latin typeface="Times New Roman"/>
                <a:cs typeface="Times New Roman"/>
              </a:rPr>
              <a:t> </a:t>
            </a:r>
            <a:r>
              <a:rPr sz="1800" dirty="0">
                <a:latin typeface="Times New Roman"/>
                <a:cs typeface="Times New Roman"/>
              </a:rPr>
              <a:t>dành cho</a:t>
            </a:r>
            <a:r>
              <a:rPr sz="1800" spc="-10" dirty="0">
                <a:latin typeface="Times New Roman"/>
                <a:cs typeface="Times New Roman"/>
              </a:rPr>
              <a:t> </a:t>
            </a:r>
            <a:r>
              <a:rPr sz="1800" dirty="0">
                <a:latin typeface="Times New Roman"/>
                <a:cs typeface="Times New Roman"/>
              </a:rPr>
              <a:t>tập</a:t>
            </a:r>
            <a:r>
              <a:rPr sz="1800" spc="-5"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sp>
          <p:nvSpPr>
            <p:cNvPr id="4" name="object 4"/>
            <p:cNvSpPr/>
            <p:nvPr/>
          </p:nvSpPr>
          <p:spPr>
            <a:xfrm>
              <a:off x="596899" y="444500"/>
              <a:ext cx="10998200" cy="5969000"/>
            </a:xfrm>
            <a:custGeom>
              <a:avLst/>
              <a:gdLst/>
              <a:ahLst/>
              <a:cxnLst/>
              <a:rect l="l" t="t" r="r" b="b"/>
              <a:pathLst>
                <a:path w="10998200" h="5969000">
                  <a:moveTo>
                    <a:pt x="0" y="5969000"/>
                  </a:moveTo>
                  <a:lnTo>
                    <a:pt x="10998200" y="5969000"/>
                  </a:lnTo>
                  <a:lnTo>
                    <a:pt x="10998200" y="0"/>
                  </a:lnTo>
                  <a:lnTo>
                    <a:pt x="0" y="0"/>
                  </a:lnTo>
                  <a:lnTo>
                    <a:pt x="0" y="5969000"/>
                  </a:lnTo>
                  <a:close/>
                </a:path>
              </a:pathLst>
            </a:custGeom>
            <a:ln w="57150">
              <a:solidFill>
                <a:srgbClr val="FFFFFF"/>
              </a:solidFill>
            </a:ln>
          </p:spPr>
          <p:txBody>
            <a:bodyPr wrap="square" lIns="0" tIns="0" rIns="0" bIns="0" rtlCol="0"/>
            <a:lstStyle/>
            <a:p>
              <a:endParaRPr/>
            </a:p>
          </p:txBody>
        </p:sp>
      </p:grpSp>
      <p:sp>
        <p:nvSpPr>
          <p:cNvPr id="5" name="object 5"/>
          <p:cNvSpPr txBox="1"/>
          <p:nvPr/>
        </p:nvSpPr>
        <p:spPr>
          <a:xfrm>
            <a:off x="1183335" y="4527295"/>
            <a:ext cx="5558155" cy="1610995"/>
          </a:xfrm>
          <a:prstGeom prst="rect">
            <a:avLst/>
          </a:prstGeom>
        </p:spPr>
        <p:txBody>
          <a:bodyPr vert="horz" wrap="square" lIns="0" tIns="12700" rIns="0" bIns="0" rtlCol="0">
            <a:spAutoFit/>
          </a:bodyPr>
          <a:lstStyle/>
          <a:p>
            <a:pPr marL="12700">
              <a:lnSpc>
                <a:spcPts val="6240"/>
              </a:lnSpc>
              <a:spcBef>
                <a:spcPts val="100"/>
              </a:spcBef>
            </a:pPr>
            <a:r>
              <a:rPr sz="5400" dirty="0">
                <a:solidFill>
                  <a:srgbClr val="FFFFFF"/>
                </a:solidFill>
                <a:latin typeface="Times New Roman"/>
                <a:cs typeface="Times New Roman"/>
              </a:rPr>
              <a:t>AmabiRes</a:t>
            </a:r>
            <a:r>
              <a:rPr sz="5400" spc="-260" dirty="0">
                <a:solidFill>
                  <a:srgbClr val="FFFFFF"/>
                </a:solidFill>
                <a:latin typeface="Times New Roman"/>
                <a:cs typeface="Times New Roman"/>
              </a:rPr>
              <a:t> </a:t>
            </a:r>
            <a:r>
              <a:rPr sz="5400" spc="-10" dirty="0">
                <a:solidFill>
                  <a:srgbClr val="FFFFFF"/>
                </a:solidFill>
                <a:latin typeface="Times New Roman"/>
                <a:cs typeface="Times New Roman"/>
              </a:rPr>
              <a:t>Platinum</a:t>
            </a:r>
            <a:endParaRPr sz="5400">
              <a:latin typeface="Times New Roman"/>
              <a:cs typeface="Times New Roman"/>
            </a:endParaRPr>
          </a:p>
          <a:p>
            <a:pPr marL="32384">
              <a:lnSpc>
                <a:spcPts val="6240"/>
              </a:lnSpc>
            </a:pPr>
            <a:r>
              <a:rPr sz="5400" b="1" dirty="0">
                <a:solidFill>
                  <a:srgbClr val="FFFFFF"/>
                </a:solidFill>
                <a:latin typeface="Times New Roman"/>
                <a:cs typeface="Times New Roman"/>
              </a:rPr>
              <a:t>Thank</a:t>
            </a:r>
            <a:r>
              <a:rPr sz="5400" b="1" spc="-180" dirty="0">
                <a:solidFill>
                  <a:srgbClr val="FFFFFF"/>
                </a:solidFill>
                <a:latin typeface="Times New Roman"/>
                <a:cs typeface="Times New Roman"/>
              </a:rPr>
              <a:t> </a:t>
            </a:r>
            <a:r>
              <a:rPr sz="5400" b="1" spc="-25" dirty="0">
                <a:solidFill>
                  <a:srgbClr val="FFFFFF"/>
                </a:solidFill>
                <a:latin typeface="Times New Roman"/>
                <a:cs typeface="Times New Roman"/>
              </a:rPr>
              <a:t>you</a:t>
            </a:r>
            <a:endParaRPr sz="5400">
              <a:latin typeface="Times New Roman"/>
              <a:cs typeface="Times New Roman"/>
            </a:endParaRPr>
          </a:p>
        </p:txBody>
      </p:sp>
      <p:sp>
        <p:nvSpPr>
          <p:cNvPr id="6" name="object 6"/>
          <p:cNvSpPr txBox="1">
            <a:spLocks noGrp="1"/>
          </p:cNvSpPr>
          <p:nvPr>
            <p:ph type="title"/>
          </p:nvPr>
        </p:nvSpPr>
        <p:spPr>
          <a:xfrm>
            <a:off x="675233" y="838961"/>
            <a:ext cx="3683000"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7E7E7E"/>
                </a:solidFill>
              </a:rPr>
              <a:t>Câu</a:t>
            </a:r>
            <a:r>
              <a:rPr sz="2800" spc="-100" dirty="0">
                <a:solidFill>
                  <a:srgbClr val="7E7E7E"/>
                </a:solidFill>
              </a:rPr>
              <a:t> </a:t>
            </a:r>
            <a:r>
              <a:rPr sz="2800" dirty="0">
                <a:solidFill>
                  <a:srgbClr val="7E7E7E"/>
                </a:solidFill>
              </a:rPr>
              <a:t>chuyện</a:t>
            </a:r>
            <a:r>
              <a:rPr sz="2800" spc="-65" dirty="0">
                <a:solidFill>
                  <a:srgbClr val="7E7E7E"/>
                </a:solidFill>
              </a:rPr>
              <a:t> </a:t>
            </a:r>
            <a:r>
              <a:rPr sz="2800" spc="-20" dirty="0">
                <a:solidFill>
                  <a:srgbClr val="7E7E7E"/>
                </a:solidFill>
              </a:rPr>
              <a:t>về</a:t>
            </a:r>
            <a:r>
              <a:rPr sz="2800" spc="-180" dirty="0">
                <a:solidFill>
                  <a:srgbClr val="7E7E7E"/>
                </a:solidFill>
              </a:rPr>
              <a:t> </a:t>
            </a:r>
            <a:r>
              <a:rPr sz="2800" spc="-10" dirty="0">
                <a:solidFill>
                  <a:srgbClr val="7E7E7E"/>
                </a:solidFill>
              </a:rPr>
              <a:t>AmabiRes</a:t>
            </a:r>
            <a:endParaRPr sz="2800"/>
          </a:p>
        </p:txBody>
      </p:sp>
      <p:sp>
        <p:nvSpPr>
          <p:cNvPr id="7" name="object 7"/>
          <p:cNvSpPr txBox="1"/>
          <p:nvPr/>
        </p:nvSpPr>
        <p:spPr>
          <a:xfrm>
            <a:off x="675233" y="1562480"/>
            <a:ext cx="5500370" cy="2494915"/>
          </a:xfrm>
          <a:prstGeom prst="rect">
            <a:avLst/>
          </a:prstGeom>
        </p:spPr>
        <p:txBody>
          <a:bodyPr vert="horz" wrap="square" lIns="0" tIns="27939" rIns="0" bIns="0" rtlCol="0">
            <a:spAutoFit/>
          </a:bodyPr>
          <a:lstStyle/>
          <a:p>
            <a:pPr marL="12700" marR="125095">
              <a:lnSpc>
                <a:spcPts val="2100"/>
              </a:lnSpc>
              <a:spcBef>
                <a:spcPts val="219"/>
              </a:spcBef>
            </a:pPr>
            <a:r>
              <a:rPr sz="1800" dirty="0">
                <a:solidFill>
                  <a:srgbClr val="7E7E7E"/>
                </a:solidFill>
                <a:latin typeface="Times New Roman"/>
                <a:cs typeface="Times New Roman"/>
              </a:rPr>
              <a:t>Trong</a:t>
            </a:r>
            <a:r>
              <a:rPr sz="1800" spc="-20" dirty="0">
                <a:solidFill>
                  <a:srgbClr val="7E7E7E"/>
                </a:solidFill>
                <a:latin typeface="Times New Roman"/>
                <a:cs typeface="Times New Roman"/>
              </a:rPr>
              <a:t> </a:t>
            </a:r>
            <a:r>
              <a:rPr sz="1800" dirty="0">
                <a:solidFill>
                  <a:srgbClr val="7E7E7E"/>
                </a:solidFill>
                <a:latin typeface="Times New Roman"/>
                <a:cs typeface="Times New Roman"/>
              </a:rPr>
              <a:t>tiếng</a:t>
            </a:r>
            <a:r>
              <a:rPr sz="1800" spc="-15" dirty="0">
                <a:solidFill>
                  <a:srgbClr val="7E7E7E"/>
                </a:solidFill>
                <a:latin typeface="Times New Roman"/>
                <a:cs typeface="Times New Roman"/>
              </a:rPr>
              <a:t> </a:t>
            </a:r>
            <a:r>
              <a:rPr sz="1800" dirty="0">
                <a:solidFill>
                  <a:srgbClr val="7E7E7E"/>
                </a:solidFill>
                <a:latin typeface="Times New Roman"/>
                <a:cs typeface="Times New Roman"/>
              </a:rPr>
              <a:t>La</a:t>
            </a:r>
            <a:r>
              <a:rPr sz="1800" spc="-30" dirty="0">
                <a:solidFill>
                  <a:srgbClr val="7E7E7E"/>
                </a:solidFill>
                <a:latin typeface="Times New Roman"/>
                <a:cs typeface="Times New Roman"/>
              </a:rPr>
              <a:t> </a:t>
            </a:r>
            <a:r>
              <a:rPr sz="1800" dirty="0">
                <a:solidFill>
                  <a:srgbClr val="7E7E7E"/>
                </a:solidFill>
                <a:latin typeface="Times New Roman"/>
                <a:cs typeface="Times New Roman"/>
              </a:rPr>
              <a:t>tinh,</a:t>
            </a:r>
            <a:r>
              <a:rPr sz="1800" spc="-10" dirty="0">
                <a:solidFill>
                  <a:srgbClr val="7E7E7E"/>
                </a:solidFill>
                <a:latin typeface="Times New Roman"/>
                <a:cs typeface="Times New Roman"/>
              </a:rPr>
              <a:t> </a:t>
            </a:r>
            <a:r>
              <a:rPr sz="1800" dirty="0">
                <a:solidFill>
                  <a:srgbClr val="7E7E7E"/>
                </a:solidFill>
                <a:latin typeface="Times New Roman"/>
                <a:cs typeface="Times New Roman"/>
              </a:rPr>
              <a:t>“Amabilis”</a:t>
            </a:r>
            <a:r>
              <a:rPr sz="1800" spc="-15" dirty="0">
                <a:solidFill>
                  <a:srgbClr val="7E7E7E"/>
                </a:solidFill>
                <a:latin typeface="Times New Roman"/>
                <a:cs typeface="Times New Roman"/>
              </a:rPr>
              <a:t> </a:t>
            </a:r>
            <a:r>
              <a:rPr sz="1800" dirty="0">
                <a:solidFill>
                  <a:srgbClr val="7E7E7E"/>
                </a:solidFill>
                <a:latin typeface="Times New Roman"/>
                <a:cs typeface="Times New Roman"/>
              </a:rPr>
              <a:t>có</a:t>
            </a:r>
            <a:r>
              <a:rPr sz="1800" spc="-15" dirty="0">
                <a:solidFill>
                  <a:srgbClr val="7E7E7E"/>
                </a:solidFill>
                <a:latin typeface="Times New Roman"/>
                <a:cs typeface="Times New Roman"/>
              </a:rPr>
              <a:t> </a:t>
            </a:r>
            <a:r>
              <a:rPr sz="1800" dirty="0">
                <a:solidFill>
                  <a:srgbClr val="7E7E7E"/>
                </a:solidFill>
                <a:latin typeface="Times New Roman"/>
                <a:cs typeface="Times New Roman"/>
              </a:rPr>
              <a:t>nghĩa</a:t>
            </a:r>
            <a:r>
              <a:rPr sz="1800" spc="-20" dirty="0">
                <a:solidFill>
                  <a:srgbClr val="7E7E7E"/>
                </a:solidFill>
                <a:latin typeface="Times New Roman"/>
                <a:cs typeface="Times New Roman"/>
              </a:rPr>
              <a:t> </a:t>
            </a:r>
            <a:r>
              <a:rPr sz="1800" dirty="0">
                <a:solidFill>
                  <a:srgbClr val="7E7E7E"/>
                </a:solidFill>
                <a:latin typeface="Times New Roman"/>
                <a:cs typeface="Times New Roman"/>
              </a:rPr>
              <a:t>là</a:t>
            </a:r>
            <a:r>
              <a:rPr sz="1800" spc="-15" dirty="0">
                <a:solidFill>
                  <a:srgbClr val="7E7E7E"/>
                </a:solidFill>
                <a:latin typeface="Times New Roman"/>
                <a:cs typeface="Times New Roman"/>
              </a:rPr>
              <a:t> </a:t>
            </a:r>
            <a:r>
              <a:rPr sz="1800" dirty="0">
                <a:solidFill>
                  <a:srgbClr val="7E7E7E"/>
                </a:solidFill>
                <a:latin typeface="Times New Roman"/>
                <a:cs typeface="Times New Roman"/>
              </a:rPr>
              <a:t>“Đáng</a:t>
            </a:r>
            <a:r>
              <a:rPr sz="1800" spc="-5" dirty="0">
                <a:solidFill>
                  <a:srgbClr val="7E7E7E"/>
                </a:solidFill>
                <a:latin typeface="Times New Roman"/>
                <a:cs typeface="Times New Roman"/>
              </a:rPr>
              <a:t> </a:t>
            </a:r>
            <a:r>
              <a:rPr sz="1800" dirty="0">
                <a:solidFill>
                  <a:srgbClr val="7E7E7E"/>
                </a:solidFill>
                <a:latin typeface="Times New Roman"/>
                <a:cs typeface="Times New Roman"/>
              </a:rPr>
              <a:t>yêu,</a:t>
            </a:r>
            <a:r>
              <a:rPr sz="1800" spc="-30" dirty="0">
                <a:solidFill>
                  <a:srgbClr val="7E7E7E"/>
                </a:solidFill>
                <a:latin typeface="Times New Roman"/>
                <a:cs typeface="Times New Roman"/>
              </a:rPr>
              <a:t> </a:t>
            </a:r>
            <a:r>
              <a:rPr sz="1800" spc="-25" dirty="0">
                <a:solidFill>
                  <a:srgbClr val="7E7E7E"/>
                </a:solidFill>
                <a:latin typeface="Times New Roman"/>
                <a:cs typeface="Times New Roman"/>
              </a:rPr>
              <a:t>dễ </a:t>
            </a:r>
            <a:r>
              <a:rPr sz="1800" spc="-10" dirty="0">
                <a:solidFill>
                  <a:srgbClr val="7E7E7E"/>
                </a:solidFill>
                <a:latin typeface="Times New Roman"/>
                <a:cs typeface="Times New Roman"/>
              </a:rPr>
              <a:t>mến”.</a:t>
            </a:r>
            <a:endParaRPr sz="1800">
              <a:latin typeface="Times New Roman"/>
              <a:cs typeface="Times New Roman"/>
            </a:endParaRPr>
          </a:p>
          <a:p>
            <a:pPr marL="12700" marR="101600">
              <a:lnSpc>
                <a:spcPct val="97300"/>
              </a:lnSpc>
              <a:spcBef>
                <a:spcPts val="35"/>
              </a:spcBef>
            </a:pPr>
            <a:r>
              <a:rPr sz="1800" dirty="0">
                <a:solidFill>
                  <a:srgbClr val="7E7E7E"/>
                </a:solidFill>
                <a:latin typeface="Times New Roman"/>
                <a:cs typeface="Times New Roman"/>
              </a:rPr>
              <a:t>Bạn</a:t>
            </a:r>
            <a:r>
              <a:rPr sz="1800" spc="-30" dirty="0">
                <a:solidFill>
                  <a:srgbClr val="7E7E7E"/>
                </a:solidFill>
                <a:latin typeface="Times New Roman"/>
                <a:cs typeface="Times New Roman"/>
              </a:rPr>
              <a:t> </a:t>
            </a:r>
            <a:r>
              <a:rPr sz="1800" dirty="0">
                <a:solidFill>
                  <a:srgbClr val="7E7E7E"/>
                </a:solidFill>
                <a:latin typeface="Times New Roman"/>
                <a:cs typeface="Times New Roman"/>
              </a:rPr>
              <a:t>hãy</a:t>
            </a:r>
            <a:r>
              <a:rPr sz="1800" spc="-5" dirty="0">
                <a:solidFill>
                  <a:srgbClr val="7E7E7E"/>
                </a:solidFill>
                <a:latin typeface="Times New Roman"/>
                <a:cs typeface="Times New Roman"/>
              </a:rPr>
              <a:t> </a:t>
            </a:r>
            <a:r>
              <a:rPr sz="1800" dirty="0">
                <a:solidFill>
                  <a:srgbClr val="7E7E7E"/>
                </a:solidFill>
                <a:latin typeface="Times New Roman"/>
                <a:cs typeface="Times New Roman"/>
              </a:rPr>
              <a:t>yêu</a:t>
            </a:r>
            <a:r>
              <a:rPr sz="1800" spc="-25" dirty="0">
                <a:solidFill>
                  <a:srgbClr val="7E7E7E"/>
                </a:solidFill>
                <a:latin typeface="Times New Roman"/>
                <a:cs typeface="Times New Roman"/>
              </a:rPr>
              <a:t> </a:t>
            </a:r>
            <a:r>
              <a:rPr sz="1800" dirty="0">
                <a:solidFill>
                  <a:srgbClr val="7E7E7E"/>
                </a:solidFill>
                <a:latin typeface="Times New Roman"/>
                <a:cs typeface="Times New Roman"/>
              </a:rPr>
              <a:t>thương</a:t>
            </a:r>
            <a:r>
              <a:rPr sz="1800" spc="-10" dirty="0">
                <a:solidFill>
                  <a:srgbClr val="7E7E7E"/>
                </a:solidFill>
                <a:latin typeface="Times New Roman"/>
                <a:cs typeface="Times New Roman"/>
              </a:rPr>
              <a:t> </a:t>
            </a:r>
            <a:r>
              <a:rPr sz="1800" dirty="0">
                <a:solidFill>
                  <a:srgbClr val="7E7E7E"/>
                </a:solidFill>
                <a:latin typeface="Times New Roman"/>
                <a:cs typeface="Times New Roman"/>
              </a:rPr>
              <a:t>&amp;</a:t>
            </a:r>
            <a:r>
              <a:rPr sz="1800" spc="-15" dirty="0">
                <a:solidFill>
                  <a:srgbClr val="7E7E7E"/>
                </a:solidFill>
                <a:latin typeface="Times New Roman"/>
                <a:cs typeface="Times New Roman"/>
              </a:rPr>
              <a:t> </a:t>
            </a:r>
            <a:r>
              <a:rPr sz="1800" dirty="0">
                <a:solidFill>
                  <a:srgbClr val="7E7E7E"/>
                </a:solidFill>
                <a:latin typeface="Times New Roman"/>
                <a:cs typeface="Times New Roman"/>
              </a:rPr>
              <a:t>chăm</a:t>
            </a:r>
            <a:r>
              <a:rPr sz="1800" spc="-10" dirty="0">
                <a:solidFill>
                  <a:srgbClr val="7E7E7E"/>
                </a:solidFill>
                <a:latin typeface="Times New Roman"/>
                <a:cs typeface="Times New Roman"/>
              </a:rPr>
              <a:t> </a:t>
            </a:r>
            <a:r>
              <a:rPr sz="1800" dirty="0">
                <a:solidFill>
                  <a:srgbClr val="7E7E7E"/>
                </a:solidFill>
                <a:latin typeface="Times New Roman"/>
                <a:cs typeface="Times New Roman"/>
              </a:rPr>
              <a:t>sóc chính</a:t>
            </a:r>
            <a:r>
              <a:rPr sz="1800" spc="-10" dirty="0">
                <a:solidFill>
                  <a:srgbClr val="7E7E7E"/>
                </a:solidFill>
                <a:latin typeface="Times New Roman"/>
                <a:cs typeface="Times New Roman"/>
              </a:rPr>
              <a:t> </a:t>
            </a:r>
            <a:r>
              <a:rPr sz="1800" dirty="0">
                <a:solidFill>
                  <a:srgbClr val="7E7E7E"/>
                </a:solidFill>
                <a:latin typeface="Times New Roman"/>
                <a:cs typeface="Times New Roman"/>
              </a:rPr>
              <a:t>bản</a:t>
            </a:r>
            <a:r>
              <a:rPr sz="1800" spc="-5" dirty="0">
                <a:solidFill>
                  <a:srgbClr val="7E7E7E"/>
                </a:solidFill>
                <a:latin typeface="Times New Roman"/>
                <a:cs typeface="Times New Roman"/>
              </a:rPr>
              <a:t> </a:t>
            </a:r>
            <a:r>
              <a:rPr sz="1800" dirty="0">
                <a:solidFill>
                  <a:srgbClr val="7E7E7E"/>
                </a:solidFill>
                <a:latin typeface="Times New Roman"/>
                <a:cs typeface="Times New Roman"/>
              </a:rPr>
              <a:t>thân</a:t>
            </a:r>
            <a:r>
              <a:rPr sz="1800" spc="-20" dirty="0">
                <a:solidFill>
                  <a:srgbClr val="7E7E7E"/>
                </a:solidFill>
                <a:latin typeface="Times New Roman"/>
                <a:cs typeface="Times New Roman"/>
              </a:rPr>
              <a:t> </a:t>
            </a:r>
            <a:r>
              <a:rPr sz="1800" dirty="0">
                <a:solidFill>
                  <a:srgbClr val="7E7E7E"/>
                </a:solidFill>
                <a:latin typeface="Times New Roman"/>
                <a:cs typeface="Times New Roman"/>
              </a:rPr>
              <a:t>mình</a:t>
            </a:r>
            <a:r>
              <a:rPr sz="1800" spc="10" dirty="0">
                <a:solidFill>
                  <a:srgbClr val="7E7E7E"/>
                </a:solidFill>
                <a:latin typeface="Times New Roman"/>
                <a:cs typeface="Times New Roman"/>
              </a:rPr>
              <a:t> </a:t>
            </a:r>
            <a:r>
              <a:rPr sz="1800" spc="-20" dirty="0">
                <a:solidFill>
                  <a:srgbClr val="7E7E7E"/>
                </a:solidFill>
                <a:latin typeface="Times New Roman"/>
                <a:cs typeface="Times New Roman"/>
              </a:rPr>
              <a:t>nhé! </a:t>
            </a:r>
            <a:r>
              <a:rPr sz="1800" dirty="0">
                <a:solidFill>
                  <a:srgbClr val="7E7E7E"/>
                </a:solidFill>
                <a:latin typeface="Times New Roman"/>
                <a:cs typeface="Times New Roman"/>
              </a:rPr>
              <a:t>Phái</a:t>
            </a:r>
            <a:r>
              <a:rPr sz="1800" spc="-25" dirty="0">
                <a:solidFill>
                  <a:srgbClr val="7E7E7E"/>
                </a:solidFill>
                <a:latin typeface="Times New Roman"/>
                <a:cs typeface="Times New Roman"/>
              </a:rPr>
              <a:t> </a:t>
            </a:r>
            <a:r>
              <a:rPr sz="1800" dirty="0">
                <a:solidFill>
                  <a:srgbClr val="7E7E7E"/>
                </a:solidFill>
                <a:latin typeface="Times New Roman"/>
                <a:cs typeface="Times New Roman"/>
              </a:rPr>
              <a:t>đẹp</a:t>
            </a:r>
            <a:r>
              <a:rPr sz="1800" spc="-5" dirty="0">
                <a:solidFill>
                  <a:srgbClr val="7E7E7E"/>
                </a:solidFill>
                <a:latin typeface="Times New Roman"/>
                <a:cs typeface="Times New Roman"/>
              </a:rPr>
              <a:t> </a:t>
            </a:r>
            <a:r>
              <a:rPr sz="1800" dirty="0">
                <a:solidFill>
                  <a:srgbClr val="7E7E7E"/>
                </a:solidFill>
                <a:latin typeface="Times New Roman"/>
                <a:cs typeface="Times New Roman"/>
              </a:rPr>
              <a:t>phải</a:t>
            </a:r>
            <a:r>
              <a:rPr sz="1800" spc="-15" dirty="0">
                <a:solidFill>
                  <a:srgbClr val="7E7E7E"/>
                </a:solidFill>
                <a:latin typeface="Times New Roman"/>
                <a:cs typeface="Times New Roman"/>
              </a:rPr>
              <a:t> </a:t>
            </a:r>
            <a:r>
              <a:rPr sz="1800" dirty="0">
                <a:solidFill>
                  <a:srgbClr val="7E7E7E"/>
                </a:solidFill>
                <a:latin typeface="Times New Roman"/>
                <a:cs typeface="Times New Roman"/>
              </a:rPr>
              <a:t>đối</a:t>
            </a:r>
            <a:r>
              <a:rPr sz="1800" spc="-10" dirty="0">
                <a:solidFill>
                  <a:srgbClr val="7E7E7E"/>
                </a:solidFill>
                <a:latin typeface="Times New Roman"/>
                <a:cs typeface="Times New Roman"/>
              </a:rPr>
              <a:t> </a:t>
            </a:r>
            <a:r>
              <a:rPr sz="1800" dirty="0">
                <a:solidFill>
                  <a:srgbClr val="7E7E7E"/>
                </a:solidFill>
                <a:latin typeface="Times New Roman"/>
                <a:cs typeface="Times New Roman"/>
              </a:rPr>
              <a:t>đầu</a:t>
            </a:r>
            <a:r>
              <a:rPr sz="1800" spc="-10" dirty="0">
                <a:solidFill>
                  <a:srgbClr val="7E7E7E"/>
                </a:solidFill>
                <a:latin typeface="Times New Roman"/>
                <a:cs typeface="Times New Roman"/>
              </a:rPr>
              <a:t> </a:t>
            </a:r>
            <a:r>
              <a:rPr sz="1800" dirty="0">
                <a:solidFill>
                  <a:srgbClr val="7E7E7E"/>
                </a:solidFill>
                <a:latin typeface="Times New Roman"/>
                <a:cs typeface="Times New Roman"/>
              </a:rPr>
              <a:t>với</a:t>
            </a:r>
            <a:r>
              <a:rPr sz="1800" spc="-10" dirty="0">
                <a:solidFill>
                  <a:srgbClr val="7E7E7E"/>
                </a:solidFill>
                <a:latin typeface="Times New Roman"/>
                <a:cs typeface="Times New Roman"/>
              </a:rPr>
              <a:t> </a:t>
            </a:r>
            <a:r>
              <a:rPr sz="1800" dirty="0">
                <a:solidFill>
                  <a:srgbClr val="7E7E7E"/>
                </a:solidFill>
                <a:latin typeface="Times New Roman"/>
                <a:cs typeface="Times New Roman"/>
              </a:rPr>
              <a:t>biết</a:t>
            </a:r>
            <a:r>
              <a:rPr sz="1800" spc="-20" dirty="0">
                <a:solidFill>
                  <a:srgbClr val="7E7E7E"/>
                </a:solidFill>
                <a:latin typeface="Times New Roman"/>
                <a:cs typeface="Times New Roman"/>
              </a:rPr>
              <a:t> </a:t>
            </a:r>
            <a:r>
              <a:rPr sz="1800" dirty="0">
                <a:solidFill>
                  <a:srgbClr val="7E7E7E"/>
                </a:solidFill>
                <a:latin typeface="Times New Roman"/>
                <a:cs typeface="Times New Roman"/>
              </a:rPr>
              <a:t>bao</a:t>
            </a:r>
            <a:r>
              <a:rPr sz="1800" spc="-10" dirty="0">
                <a:solidFill>
                  <a:srgbClr val="7E7E7E"/>
                </a:solidFill>
                <a:latin typeface="Times New Roman"/>
                <a:cs typeface="Times New Roman"/>
              </a:rPr>
              <a:t> </a:t>
            </a:r>
            <a:r>
              <a:rPr sz="1800" dirty="0">
                <a:solidFill>
                  <a:srgbClr val="7E7E7E"/>
                </a:solidFill>
                <a:latin typeface="Times New Roman"/>
                <a:cs typeface="Times New Roman"/>
              </a:rPr>
              <a:t>sóng</a:t>
            </a:r>
            <a:r>
              <a:rPr sz="1800" spc="-15" dirty="0">
                <a:solidFill>
                  <a:srgbClr val="7E7E7E"/>
                </a:solidFill>
                <a:latin typeface="Times New Roman"/>
                <a:cs typeface="Times New Roman"/>
              </a:rPr>
              <a:t> </a:t>
            </a:r>
            <a:r>
              <a:rPr sz="1800" dirty="0">
                <a:solidFill>
                  <a:srgbClr val="7E7E7E"/>
                </a:solidFill>
                <a:latin typeface="Times New Roman"/>
                <a:cs typeface="Times New Roman"/>
              </a:rPr>
              <a:t>gió,</a:t>
            </a:r>
            <a:r>
              <a:rPr sz="1800" spc="-5" dirty="0">
                <a:solidFill>
                  <a:srgbClr val="7E7E7E"/>
                </a:solidFill>
                <a:latin typeface="Times New Roman"/>
                <a:cs typeface="Times New Roman"/>
              </a:rPr>
              <a:t> </a:t>
            </a:r>
            <a:r>
              <a:rPr sz="1800" dirty="0">
                <a:solidFill>
                  <a:srgbClr val="7E7E7E"/>
                </a:solidFill>
                <a:latin typeface="Times New Roman"/>
                <a:cs typeface="Times New Roman"/>
              </a:rPr>
              <a:t>có</a:t>
            </a:r>
            <a:r>
              <a:rPr sz="1800" spc="-5" dirty="0">
                <a:solidFill>
                  <a:srgbClr val="7E7E7E"/>
                </a:solidFill>
                <a:latin typeface="Times New Roman"/>
                <a:cs typeface="Times New Roman"/>
              </a:rPr>
              <a:t> </a:t>
            </a:r>
            <a:r>
              <a:rPr sz="1800" dirty="0">
                <a:solidFill>
                  <a:srgbClr val="7E7E7E"/>
                </a:solidFill>
                <a:latin typeface="Times New Roman"/>
                <a:cs typeface="Times New Roman"/>
              </a:rPr>
              <a:t>ngày</a:t>
            </a:r>
            <a:r>
              <a:rPr sz="1800" spc="-10" dirty="0">
                <a:solidFill>
                  <a:srgbClr val="7E7E7E"/>
                </a:solidFill>
                <a:latin typeface="Times New Roman"/>
                <a:cs typeface="Times New Roman"/>
              </a:rPr>
              <a:t> </a:t>
            </a:r>
            <a:r>
              <a:rPr sz="1800" spc="-20" dirty="0">
                <a:solidFill>
                  <a:srgbClr val="7E7E7E"/>
                </a:solidFill>
                <a:latin typeface="Times New Roman"/>
                <a:cs typeface="Times New Roman"/>
              </a:rPr>
              <a:t>hạnh </a:t>
            </a:r>
            <a:r>
              <a:rPr sz="1800" dirty="0">
                <a:solidFill>
                  <a:srgbClr val="7E7E7E"/>
                </a:solidFill>
                <a:latin typeface="Times New Roman"/>
                <a:cs typeface="Times New Roman"/>
              </a:rPr>
              <a:t>phúc</a:t>
            </a:r>
            <a:r>
              <a:rPr sz="1800" spc="-5" dirty="0">
                <a:solidFill>
                  <a:srgbClr val="7E7E7E"/>
                </a:solidFill>
                <a:latin typeface="Times New Roman"/>
                <a:cs typeface="Times New Roman"/>
              </a:rPr>
              <a:t> </a:t>
            </a:r>
            <a:r>
              <a:rPr sz="1800" dirty="0">
                <a:solidFill>
                  <a:srgbClr val="7E7E7E"/>
                </a:solidFill>
                <a:latin typeface="Times New Roman"/>
                <a:cs typeface="Times New Roman"/>
              </a:rPr>
              <a:t>tìm</a:t>
            </a:r>
            <a:r>
              <a:rPr sz="1800" spc="-15" dirty="0">
                <a:solidFill>
                  <a:srgbClr val="7E7E7E"/>
                </a:solidFill>
                <a:latin typeface="Times New Roman"/>
                <a:cs typeface="Times New Roman"/>
              </a:rPr>
              <a:t> </a:t>
            </a:r>
            <a:r>
              <a:rPr sz="1800" dirty="0">
                <a:solidFill>
                  <a:srgbClr val="7E7E7E"/>
                </a:solidFill>
                <a:latin typeface="Times New Roman"/>
                <a:cs typeface="Times New Roman"/>
              </a:rPr>
              <a:t>đến nhưng</a:t>
            </a:r>
            <a:r>
              <a:rPr sz="1800" spc="-10" dirty="0">
                <a:solidFill>
                  <a:srgbClr val="7E7E7E"/>
                </a:solidFill>
                <a:latin typeface="Times New Roman"/>
                <a:cs typeface="Times New Roman"/>
              </a:rPr>
              <a:t> </a:t>
            </a:r>
            <a:r>
              <a:rPr sz="1800" dirty="0">
                <a:solidFill>
                  <a:srgbClr val="7E7E7E"/>
                </a:solidFill>
                <a:latin typeface="Times New Roman"/>
                <a:cs typeface="Times New Roman"/>
              </a:rPr>
              <a:t>cũng có ngày</a:t>
            </a:r>
            <a:r>
              <a:rPr sz="1800" spc="-10" dirty="0">
                <a:solidFill>
                  <a:srgbClr val="7E7E7E"/>
                </a:solidFill>
                <a:latin typeface="Times New Roman"/>
                <a:cs typeface="Times New Roman"/>
              </a:rPr>
              <a:t> </a:t>
            </a:r>
            <a:r>
              <a:rPr sz="1800" dirty="0">
                <a:solidFill>
                  <a:srgbClr val="7E7E7E"/>
                </a:solidFill>
                <a:latin typeface="Times New Roman"/>
                <a:cs typeface="Times New Roman"/>
              </a:rPr>
              <a:t>u ám</a:t>
            </a:r>
            <a:r>
              <a:rPr sz="1800" spc="-10" dirty="0">
                <a:solidFill>
                  <a:srgbClr val="7E7E7E"/>
                </a:solidFill>
                <a:latin typeface="Times New Roman"/>
                <a:cs typeface="Times New Roman"/>
              </a:rPr>
              <a:t> </a:t>
            </a:r>
            <a:r>
              <a:rPr sz="1800" dirty="0">
                <a:solidFill>
                  <a:srgbClr val="7E7E7E"/>
                </a:solidFill>
                <a:latin typeface="Times New Roman"/>
                <a:cs typeface="Times New Roman"/>
              </a:rPr>
              <a:t>ghé</a:t>
            </a:r>
            <a:r>
              <a:rPr sz="1800" spc="15" dirty="0">
                <a:solidFill>
                  <a:srgbClr val="7E7E7E"/>
                </a:solidFill>
                <a:latin typeface="Times New Roman"/>
                <a:cs typeface="Times New Roman"/>
              </a:rPr>
              <a:t> </a:t>
            </a:r>
            <a:r>
              <a:rPr sz="1800" spc="-20" dirty="0">
                <a:solidFill>
                  <a:srgbClr val="7E7E7E"/>
                </a:solidFill>
                <a:latin typeface="Times New Roman"/>
                <a:cs typeface="Times New Roman"/>
              </a:rPr>
              <a:t>qua.</a:t>
            </a:r>
            <a:endParaRPr sz="1800">
              <a:latin typeface="Times New Roman"/>
              <a:cs typeface="Times New Roman"/>
            </a:endParaRPr>
          </a:p>
          <a:p>
            <a:pPr>
              <a:lnSpc>
                <a:spcPct val="100000"/>
              </a:lnSpc>
              <a:spcBef>
                <a:spcPts val="30"/>
              </a:spcBef>
            </a:pPr>
            <a:endParaRPr sz="1900">
              <a:latin typeface="Times New Roman"/>
              <a:cs typeface="Times New Roman"/>
            </a:endParaRPr>
          </a:p>
          <a:p>
            <a:pPr marL="12700">
              <a:lnSpc>
                <a:spcPct val="100000"/>
              </a:lnSpc>
              <a:spcBef>
                <a:spcPts val="5"/>
              </a:spcBef>
            </a:pPr>
            <a:r>
              <a:rPr sz="1800" dirty="0">
                <a:solidFill>
                  <a:srgbClr val="7E7E7E"/>
                </a:solidFill>
                <a:latin typeface="Times New Roman"/>
                <a:cs typeface="Times New Roman"/>
              </a:rPr>
              <a:t>Nhưng</a:t>
            </a:r>
            <a:r>
              <a:rPr sz="1800" spc="-10" dirty="0">
                <a:solidFill>
                  <a:srgbClr val="7E7E7E"/>
                </a:solidFill>
                <a:latin typeface="Times New Roman"/>
                <a:cs typeface="Times New Roman"/>
              </a:rPr>
              <a:t> </a:t>
            </a:r>
            <a:r>
              <a:rPr sz="1800" dirty="0">
                <a:solidFill>
                  <a:srgbClr val="7E7E7E"/>
                </a:solidFill>
                <a:latin typeface="Times New Roman"/>
                <a:cs typeface="Times New Roman"/>
              </a:rPr>
              <a:t>sau</a:t>
            </a:r>
            <a:r>
              <a:rPr sz="1800" spc="-25" dirty="0">
                <a:solidFill>
                  <a:srgbClr val="7E7E7E"/>
                </a:solidFill>
                <a:latin typeface="Times New Roman"/>
                <a:cs typeface="Times New Roman"/>
              </a:rPr>
              <a:t> </a:t>
            </a:r>
            <a:r>
              <a:rPr sz="1800" dirty="0">
                <a:solidFill>
                  <a:srgbClr val="7E7E7E"/>
                </a:solidFill>
                <a:latin typeface="Times New Roman"/>
                <a:cs typeface="Times New Roman"/>
              </a:rPr>
              <a:t>tất</a:t>
            </a:r>
            <a:r>
              <a:rPr sz="1800" spc="-35" dirty="0">
                <a:solidFill>
                  <a:srgbClr val="7E7E7E"/>
                </a:solidFill>
                <a:latin typeface="Times New Roman"/>
                <a:cs typeface="Times New Roman"/>
              </a:rPr>
              <a:t> </a:t>
            </a:r>
            <a:r>
              <a:rPr sz="1800" spc="-25" dirty="0">
                <a:solidFill>
                  <a:srgbClr val="7E7E7E"/>
                </a:solidFill>
                <a:latin typeface="Times New Roman"/>
                <a:cs typeface="Times New Roman"/>
              </a:rPr>
              <a:t>cả,</a:t>
            </a:r>
            <a:endParaRPr sz="1800">
              <a:latin typeface="Times New Roman"/>
              <a:cs typeface="Times New Roman"/>
            </a:endParaRPr>
          </a:p>
          <a:p>
            <a:pPr marL="12700" marR="5080">
              <a:lnSpc>
                <a:spcPts val="2100"/>
              </a:lnSpc>
              <a:spcBef>
                <a:spcPts val="260"/>
              </a:spcBef>
            </a:pPr>
            <a:r>
              <a:rPr sz="1800" dirty="0">
                <a:solidFill>
                  <a:srgbClr val="7E7E7E"/>
                </a:solidFill>
                <a:latin typeface="Times New Roman"/>
                <a:cs typeface="Times New Roman"/>
              </a:rPr>
              <a:t>Một</a:t>
            </a:r>
            <a:r>
              <a:rPr sz="1800" spc="-25" dirty="0">
                <a:solidFill>
                  <a:srgbClr val="7E7E7E"/>
                </a:solidFill>
                <a:latin typeface="Times New Roman"/>
                <a:cs typeface="Times New Roman"/>
              </a:rPr>
              <a:t> </a:t>
            </a:r>
            <a:r>
              <a:rPr sz="1800" dirty="0">
                <a:solidFill>
                  <a:srgbClr val="7E7E7E"/>
                </a:solidFill>
                <a:latin typeface="Times New Roman"/>
                <a:cs typeface="Times New Roman"/>
              </a:rPr>
              <a:t>ngày</a:t>
            </a:r>
            <a:r>
              <a:rPr sz="1800" spc="-5" dirty="0">
                <a:solidFill>
                  <a:srgbClr val="7E7E7E"/>
                </a:solidFill>
                <a:latin typeface="Times New Roman"/>
                <a:cs typeface="Times New Roman"/>
              </a:rPr>
              <a:t> </a:t>
            </a:r>
            <a:r>
              <a:rPr sz="1800" dirty="0">
                <a:solidFill>
                  <a:srgbClr val="7E7E7E"/>
                </a:solidFill>
                <a:latin typeface="Times New Roman"/>
                <a:cs typeface="Times New Roman"/>
              </a:rPr>
              <a:t>nào</a:t>
            </a:r>
            <a:r>
              <a:rPr sz="1800" spc="-20" dirty="0">
                <a:solidFill>
                  <a:srgbClr val="7E7E7E"/>
                </a:solidFill>
                <a:latin typeface="Times New Roman"/>
                <a:cs typeface="Times New Roman"/>
              </a:rPr>
              <a:t> </a:t>
            </a:r>
            <a:r>
              <a:rPr sz="1800" dirty="0">
                <a:solidFill>
                  <a:srgbClr val="7E7E7E"/>
                </a:solidFill>
                <a:latin typeface="Times New Roman"/>
                <a:cs typeface="Times New Roman"/>
              </a:rPr>
              <a:t>đó, mọi</a:t>
            </a:r>
            <a:r>
              <a:rPr sz="1800" spc="-10" dirty="0">
                <a:solidFill>
                  <a:srgbClr val="7E7E7E"/>
                </a:solidFill>
                <a:latin typeface="Times New Roman"/>
                <a:cs typeface="Times New Roman"/>
              </a:rPr>
              <a:t> </a:t>
            </a:r>
            <a:r>
              <a:rPr sz="1800" dirty="0">
                <a:solidFill>
                  <a:srgbClr val="7E7E7E"/>
                </a:solidFill>
                <a:latin typeface="Times New Roman"/>
                <a:cs typeface="Times New Roman"/>
              </a:rPr>
              <a:t>thứ</a:t>
            </a:r>
            <a:r>
              <a:rPr sz="1800" spc="-10" dirty="0">
                <a:solidFill>
                  <a:srgbClr val="7E7E7E"/>
                </a:solidFill>
                <a:latin typeface="Times New Roman"/>
                <a:cs typeface="Times New Roman"/>
              </a:rPr>
              <a:t> </a:t>
            </a:r>
            <a:r>
              <a:rPr sz="1800" dirty="0">
                <a:solidFill>
                  <a:srgbClr val="7E7E7E"/>
                </a:solidFill>
                <a:latin typeface="Times New Roman"/>
                <a:cs typeface="Times New Roman"/>
              </a:rPr>
              <a:t>sẽ</a:t>
            </a:r>
            <a:r>
              <a:rPr sz="1800" spc="-10" dirty="0">
                <a:solidFill>
                  <a:srgbClr val="7E7E7E"/>
                </a:solidFill>
                <a:latin typeface="Times New Roman"/>
                <a:cs typeface="Times New Roman"/>
              </a:rPr>
              <a:t> </a:t>
            </a:r>
            <a:r>
              <a:rPr sz="1800" dirty="0">
                <a:solidFill>
                  <a:srgbClr val="7E7E7E"/>
                </a:solidFill>
                <a:latin typeface="Times New Roman"/>
                <a:cs typeface="Times New Roman"/>
              </a:rPr>
              <a:t>tươi</a:t>
            </a:r>
            <a:r>
              <a:rPr sz="1800" spc="-20" dirty="0">
                <a:solidFill>
                  <a:srgbClr val="7E7E7E"/>
                </a:solidFill>
                <a:latin typeface="Times New Roman"/>
                <a:cs typeface="Times New Roman"/>
              </a:rPr>
              <a:t> </a:t>
            </a:r>
            <a:r>
              <a:rPr sz="1800" dirty="0">
                <a:solidFill>
                  <a:srgbClr val="7E7E7E"/>
                </a:solidFill>
                <a:latin typeface="Times New Roman"/>
                <a:cs typeface="Times New Roman"/>
              </a:rPr>
              <a:t>sáng</a:t>
            </a:r>
            <a:r>
              <a:rPr sz="1800" spc="-10" dirty="0">
                <a:solidFill>
                  <a:srgbClr val="7E7E7E"/>
                </a:solidFill>
                <a:latin typeface="Times New Roman"/>
                <a:cs typeface="Times New Roman"/>
              </a:rPr>
              <a:t> </a:t>
            </a:r>
            <a:r>
              <a:rPr sz="1800" dirty="0">
                <a:solidFill>
                  <a:srgbClr val="7E7E7E"/>
                </a:solidFill>
                <a:latin typeface="Times New Roman"/>
                <a:cs typeface="Times New Roman"/>
              </a:rPr>
              <a:t>trở</a:t>
            </a:r>
            <a:r>
              <a:rPr sz="1800" spc="-15" dirty="0">
                <a:solidFill>
                  <a:srgbClr val="7E7E7E"/>
                </a:solidFill>
                <a:latin typeface="Times New Roman"/>
                <a:cs typeface="Times New Roman"/>
              </a:rPr>
              <a:t> </a:t>
            </a:r>
            <a:r>
              <a:rPr sz="1800" dirty="0">
                <a:solidFill>
                  <a:srgbClr val="7E7E7E"/>
                </a:solidFill>
                <a:latin typeface="Times New Roman"/>
                <a:cs typeface="Times New Roman"/>
              </a:rPr>
              <a:t>lại.</a:t>
            </a:r>
            <a:r>
              <a:rPr sz="1800" spc="-25" dirty="0">
                <a:solidFill>
                  <a:srgbClr val="7E7E7E"/>
                </a:solidFill>
                <a:latin typeface="Times New Roman"/>
                <a:cs typeface="Times New Roman"/>
              </a:rPr>
              <a:t> </a:t>
            </a:r>
            <a:r>
              <a:rPr sz="1800" dirty="0">
                <a:solidFill>
                  <a:srgbClr val="7E7E7E"/>
                </a:solidFill>
                <a:latin typeface="Times New Roman"/>
                <a:cs typeface="Times New Roman"/>
              </a:rPr>
              <a:t>Bạn</a:t>
            </a:r>
            <a:r>
              <a:rPr sz="1800" spc="-5" dirty="0">
                <a:solidFill>
                  <a:srgbClr val="7E7E7E"/>
                </a:solidFill>
                <a:latin typeface="Times New Roman"/>
                <a:cs typeface="Times New Roman"/>
              </a:rPr>
              <a:t> </a:t>
            </a:r>
            <a:r>
              <a:rPr sz="1800" dirty="0">
                <a:solidFill>
                  <a:srgbClr val="7E7E7E"/>
                </a:solidFill>
                <a:latin typeface="Times New Roman"/>
                <a:cs typeface="Times New Roman"/>
              </a:rPr>
              <a:t>sẽ</a:t>
            </a:r>
            <a:r>
              <a:rPr sz="1800" spc="-10" dirty="0">
                <a:solidFill>
                  <a:srgbClr val="7E7E7E"/>
                </a:solidFill>
                <a:latin typeface="Times New Roman"/>
                <a:cs typeface="Times New Roman"/>
              </a:rPr>
              <a:t> </a:t>
            </a:r>
            <a:r>
              <a:rPr sz="1800" dirty="0">
                <a:solidFill>
                  <a:srgbClr val="7E7E7E"/>
                </a:solidFill>
                <a:latin typeface="Times New Roman"/>
                <a:cs typeface="Times New Roman"/>
              </a:rPr>
              <a:t>lại</a:t>
            </a:r>
            <a:r>
              <a:rPr sz="1800" spc="-15" dirty="0">
                <a:solidFill>
                  <a:srgbClr val="7E7E7E"/>
                </a:solidFill>
                <a:latin typeface="Times New Roman"/>
                <a:cs typeface="Times New Roman"/>
              </a:rPr>
              <a:t> </a:t>
            </a:r>
            <a:r>
              <a:rPr sz="1800" spc="-25" dirty="0">
                <a:solidFill>
                  <a:srgbClr val="7E7E7E"/>
                </a:solidFill>
                <a:latin typeface="Times New Roman"/>
                <a:cs typeface="Times New Roman"/>
              </a:rPr>
              <a:t>toả </a:t>
            </a:r>
            <a:r>
              <a:rPr sz="1800" spc="-10" dirty="0">
                <a:solidFill>
                  <a:srgbClr val="7E7E7E"/>
                </a:solidFill>
                <a:latin typeface="Times New Roman"/>
                <a:cs typeface="Times New Roman"/>
              </a:rPr>
              <a:t>sáng!</a:t>
            </a:r>
            <a:endParaRPr sz="1800">
              <a:latin typeface="Times New Roman"/>
              <a:cs typeface="Times New Roman"/>
            </a:endParaRPr>
          </a:p>
        </p:txBody>
      </p:sp>
      <p:sp>
        <p:nvSpPr>
          <p:cNvPr id="8" name="object 8"/>
          <p:cNvSpPr txBox="1"/>
          <p:nvPr/>
        </p:nvSpPr>
        <p:spPr>
          <a:xfrm>
            <a:off x="675233" y="4306316"/>
            <a:ext cx="5713730" cy="566420"/>
          </a:xfrm>
          <a:prstGeom prst="rect">
            <a:avLst/>
          </a:prstGeom>
        </p:spPr>
        <p:txBody>
          <a:bodyPr vert="horz" wrap="square" lIns="0" tIns="27939" rIns="0" bIns="0" rtlCol="0">
            <a:spAutoFit/>
          </a:bodyPr>
          <a:lstStyle/>
          <a:p>
            <a:pPr marL="12700" marR="5080">
              <a:lnSpc>
                <a:spcPts val="2100"/>
              </a:lnSpc>
              <a:spcBef>
                <a:spcPts val="219"/>
              </a:spcBef>
            </a:pPr>
            <a:r>
              <a:rPr sz="1800" dirty="0">
                <a:solidFill>
                  <a:srgbClr val="7E7E7E"/>
                </a:solidFill>
                <a:latin typeface="Times New Roman"/>
                <a:cs typeface="Times New Roman"/>
              </a:rPr>
              <a:t>Và</a:t>
            </a:r>
            <a:r>
              <a:rPr sz="1800" spc="-10" dirty="0">
                <a:solidFill>
                  <a:srgbClr val="7E7E7E"/>
                </a:solidFill>
                <a:latin typeface="Times New Roman"/>
                <a:cs typeface="Times New Roman"/>
              </a:rPr>
              <a:t> </a:t>
            </a:r>
            <a:r>
              <a:rPr sz="1800" dirty="0">
                <a:solidFill>
                  <a:srgbClr val="7E7E7E"/>
                </a:solidFill>
                <a:latin typeface="Times New Roman"/>
                <a:cs typeface="Times New Roman"/>
              </a:rPr>
              <a:t>“AmabiRes”</a:t>
            </a:r>
            <a:r>
              <a:rPr sz="1800" spc="10" dirty="0">
                <a:solidFill>
                  <a:srgbClr val="7E7E7E"/>
                </a:solidFill>
                <a:latin typeface="Times New Roman"/>
                <a:cs typeface="Times New Roman"/>
              </a:rPr>
              <a:t> </a:t>
            </a:r>
            <a:r>
              <a:rPr sz="1800" dirty="0">
                <a:solidFill>
                  <a:srgbClr val="7E7E7E"/>
                </a:solidFill>
                <a:latin typeface="Times New Roman"/>
                <a:cs typeface="Times New Roman"/>
              </a:rPr>
              <a:t>đã</a:t>
            </a:r>
            <a:r>
              <a:rPr sz="1800" spc="-10" dirty="0">
                <a:solidFill>
                  <a:srgbClr val="7E7E7E"/>
                </a:solidFill>
                <a:latin typeface="Times New Roman"/>
                <a:cs typeface="Times New Roman"/>
              </a:rPr>
              <a:t> </a:t>
            </a:r>
            <a:r>
              <a:rPr sz="1800" dirty="0">
                <a:solidFill>
                  <a:srgbClr val="7E7E7E"/>
                </a:solidFill>
                <a:latin typeface="Times New Roman"/>
                <a:cs typeface="Times New Roman"/>
              </a:rPr>
              <a:t>ra</a:t>
            </a:r>
            <a:r>
              <a:rPr sz="1800" spc="-5" dirty="0">
                <a:solidFill>
                  <a:srgbClr val="7E7E7E"/>
                </a:solidFill>
                <a:latin typeface="Times New Roman"/>
                <a:cs typeface="Times New Roman"/>
              </a:rPr>
              <a:t> </a:t>
            </a:r>
            <a:r>
              <a:rPr sz="1800" dirty="0">
                <a:solidFill>
                  <a:srgbClr val="7E7E7E"/>
                </a:solidFill>
                <a:latin typeface="Times New Roman"/>
                <a:cs typeface="Times New Roman"/>
              </a:rPr>
              <a:t>đời</a:t>
            </a:r>
            <a:r>
              <a:rPr sz="1800" spc="-25" dirty="0">
                <a:solidFill>
                  <a:srgbClr val="7E7E7E"/>
                </a:solidFill>
                <a:latin typeface="Times New Roman"/>
                <a:cs typeface="Times New Roman"/>
              </a:rPr>
              <a:t> </a:t>
            </a:r>
            <a:r>
              <a:rPr sz="1800" dirty="0">
                <a:solidFill>
                  <a:srgbClr val="7E7E7E"/>
                </a:solidFill>
                <a:latin typeface="Times New Roman"/>
                <a:cs typeface="Times New Roman"/>
              </a:rPr>
              <a:t>với</a:t>
            </a:r>
            <a:r>
              <a:rPr sz="1800" spc="-10" dirty="0">
                <a:solidFill>
                  <a:srgbClr val="7E7E7E"/>
                </a:solidFill>
                <a:latin typeface="Times New Roman"/>
                <a:cs typeface="Times New Roman"/>
              </a:rPr>
              <a:t> </a:t>
            </a:r>
            <a:r>
              <a:rPr sz="1800" dirty="0">
                <a:solidFill>
                  <a:srgbClr val="7E7E7E"/>
                </a:solidFill>
                <a:latin typeface="Times New Roman"/>
                <a:cs typeface="Times New Roman"/>
              </a:rPr>
              <a:t>mong muốn</a:t>
            </a:r>
            <a:r>
              <a:rPr sz="1800" spc="-5" dirty="0">
                <a:solidFill>
                  <a:srgbClr val="7E7E7E"/>
                </a:solidFill>
                <a:latin typeface="Times New Roman"/>
                <a:cs typeface="Times New Roman"/>
              </a:rPr>
              <a:t> </a:t>
            </a:r>
            <a:r>
              <a:rPr sz="1800" dirty="0">
                <a:solidFill>
                  <a:srgbClr val="7E7E7E"/>
                </a:solidFill>
                <a:latin typeface="Times New Roman"/>
                <a:cs typeface="Times New Roman"/>
              </a:rPr>
              <a:t>ấy</a:t>
            </a:r>
            <a:r>
              <a:rPr sz="1800" spc="-15" dirty="0">
                <a:solidFill>
                  <a:srgbClr val="7E7E7E"/>
                </a:solidFill>
                <a:latin typeface="Times New Roman"/>
                <a:cs typeface="Times New Roman"/>
              </a:rPr>
              <a:t> </a:t>
            </a:r>
            <a:r>
              <a:rPr sz="1800" dirty="0">
                <a:solidFill>
                  <a:srgbClr val="7E7E7E"/>
                </a:solidFill>
                <a:latin typeface="Times New Roman"/>
                <a:cs typeface="Times New Roman"/>
              </a:rPr>
              <a:t>– Re</a:t>
            </a:r>
            <a:r>
              <a:rPr sz="1800" spc="-20" dirty="0">
                <a:solidFill>
                  <a:srgbClr val="7E7E7E"/>
                </a:solidFill>
                <a:latin typeface="Times New Roman"/>
                <a:cs typeface="Times New Roman"/>
              </a:rPr>
              <a:t> </a:t>
            </a:r>
            <a:r>
              <a:rPr sz="1800" dirty="0">
                <a:solidFill>
                  <a:srgbClr val="7E7E7E"/>
                </a:solidFill>
                <a:latin typeface="Times New Roman"/>
                <a:cs typeface="Times New Roman"/>
              </a:rPr>
              <a:t>(Thêm</a:t>
            </a:r>
            <a:r>
              <a:rPr sz="1800" spc="-15" dirty="0">
                <a:solidFill>
                  <a:srgbClr val="7E7E7E"/>
                </a:solidFill>
                <a:latin typeface="Times New Roman"/>
                <a:cs typeface="Times New Roman"/>
              </a:rPr>
              <a:t> </a:t>
            </a:r>
            <a:r>
              <a:rPr sz="1800" spc="-25" dirty="0">
                <a:solidFill>
                  <a:srgbClr val="7E7E7E"/>
                </a:solidFill>
                <a:latin typeface="Times New Roman"/>
                <a:cs typeface="Times New Roman"/>
              </a:rPr>
              <a:t>một </a:t>
            </a:r>
            <a:r>
              <a:rPr sz="1800" dirty="0">
                <a:solidFill>
                  <a:srgbClr val="7E7E7E"/>
                </a:solidFill>
                <a:latin typeface="Times New Roman"/>
                <a:cs typeface="Times New Roman"/>
              </a:rPr>
              <a:t>lần</a:t>
            </a:r>
            <a:r>
              <a:rPr sz="1800" spc="-15" dirty="0">
                <a:solidFill>
                  <a:srgbClr val="7E7E7E"/>
                </a:solidFill>
                <a:latin typeface="Times New Roman"/>
                <a:cs typeface="Times New Roman"/>
              </a:rPr>
              <a:t> </a:t>
            </a:r>
            <a:r>
              <a:rPr sz="1800" spc="-10" dirty="0">
                <a:solidFill>
                  <a:srgbClr val="7E7E7E"/>
                </a:solidFill>
                <a:latin typeface="Times New Roman"/>
                <a:cs typeface="Times New Roman"/>
              </a:rPr>
              <a:t>nữa)!</a:t>
            </a:r>
            <a:endParaRPr sz="1800">
              <a:latin typeface="Times New Roman"/>
              <a:cs typeface="Times New Roman"/>
            </a:endParaRPr>
          </a:p>
        </p:txBody>
      </p:sp>
      <p:sp>
        <p:nvSpPr>
          <p:cNvPr id="9" name="object 9"/>
          <p:cNvSpPr txBox="1"/>
          <p:nvPr/>
        </p:nvSpPr>
        <p:spPr>
          <a:xfrm>
            <a:off x="8047735" y="17780"/>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5" dirty="0">
                <a:latin typeface="Times New Roman"/>
                <a:cs typeface="Times New Roman"/>
              </a:rPr>
              <a:t> </a:t>
            </a:r>
            <a:r>
              <a:rPr sz="1800" dirty="0">
                <a:latin typeface="Times New Roman"/>
                <a:cs typeface="Times New Roman"/>
              </a:rPr>
              <a:t>dành cho</a:t>
            </a:r>
            <a:r>
              <a:rPr sz="1800" spc="-5" dirty="0">
                <a:latin typeface="Times New Roman"/>
                <a:cs typeface="Times New Roman"/>
              </a:rPr>
              <a:t> </a:t>
            </a:r>
            <a:r>
              <a:rPr sz="1800" dirty="0">
                <a:latin typeface="Times New Roman"/>
                <a:cs typeface="Times New Roman"/>
              </a:rPr>
              <a:t>tập</a:t>
            </a:r>
            <a:r>
              <a:rPr sz="1800" spc="5" dirty="0">
                <a:latin typeface="Times New Roman"/>
                <a:cs typeface="Times New Roman"/>
              </a:rPr>
              <a:t> </a:t>
            </a:r>
            <a:r>
              <a:rPr sz="1800" dirty="0">
                <a:latin typeface="Times New Roman"/>
                <a:cs typeface="Times New Roman"/>
              </a:rPr>
              <a:t>huấn nội</a:t>
            </a:r>
            <a:r>
              <a:rPr sz="1800" spc="-10" dirty="0">
                <a:latin typeface="Times New Roman"/>
                <a:cs typeface="Times New Roman"/>
              </a:rPr>
              <a:t> </a:t>
            </a:r>
            <a:r>
              <a:rPr sz="1800" spc="-25" dirty="0">
                <a:latin typeface="Times New Roman"/>
                <a:cs typeface="Times New Roman"/>
              </a:rPr>
              <a:t>bộ</a:t>
            </a:r>
            <a:endParaRPr sz="180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993" y="498170"/>
            <a:ext cx="10544175" cy="1206500"/>
          </a:xfrm>
          <a:prstGeom prst="rect">
            <a:avLst/>
          </a:prstGeom>
        </p:spPr>
        <p:txBody>
          <a:bodyPr vert="horz" wrap="square" lIns="0" tIns="62865" rIns="0" bIns="0" rtlCol="0">
            <a:spAutoFit/>
          </a:bodyPr>
          <a:lstStyle/>
          <a:p>
            <a:pPr marL="4044315" marR="5080" indent="-4032250">
              <a:lnSpc>
                <a:spcPts val="4500"/>
              </a:lnSpc>
              <a:spcBef>
                <a:spcPts val="495"/>
              </a:spcBef>
            </a:pPr>
            <a:r>
              <a:rPr sz="4000" dirty="0">
                <a:latin typeface="Yu Gothic"/>
                <a:cs typeface="Yu Gothic"/>
              </a:rPr>
              <a:t>➃</a:t>
            </a:r>
            <a:r>
              <a:rPr sz="4000" spc="-229" dirty="0">
                <a:latin typeface="Yu Gothic"/>
                <a:cs typeface="Yu Gothic"/>
              </a:rPr>
              <a:t> </a:t>
            </a:r>
            <a:r>
              <a:rPr sz="4000" dirty="0"/>
              <a:t>Quy</a:t>
            </a:r>
            <a:r>
              <a:rPr sz="4000" spc="-75" dirty="0"/>
              <a:t> </a:t>
            </a:r>
            <a:r>
              <a:rPr sz="4000" dirty="0"/>
              <a:t>định</a:t>
            </a:r>
            <a:r>
              <a:rPr sz="4000" spc="-85" dirty="0"/>
              <a:t> </a:t>
            </a:r>
            <a:r>
              <a:rPr sz="4000" dirty="0"/>
              <a:t>về</a:t>
            </a:r>
            <a:r>
              <a:rPr sz="4000" spc="-100" dirty="0"/>
              <a:t> </a:t>
            </a:r>
            <a:r>
              <a:rPr sz="4000" dirty="0"/>
              <a:t>quảng</a:t>
            </a:r>
            <a:r>
              <a:rPr sz="4000" spc="-80" dirty="0"/>
              <a:t> </a:t>
            </a:r>
            <a:r>
              <a:rPr sz="4000" dirty="0"/>
              <a:t>cáo</a:t>
            </a:r>
            <a:r>
              <a:rPr sz="4000" spc="-80" dirty="0"/>
              <a:t> </a:t>
            </a:r>
            <a:r>
              <a:rPr sz="4000" dirty="0"/>
              <a:t>theo</a:t>
            </a:r>
            <a:r>
              <a:rPr sz="4000" spc="-75" dirty="0"/>
              <a:t> </a:t>
            </a:r>
            <a:r>
              <a:rPr sz="4000" dirty="0"/>
              <a:t>Luật</a:t>
            </a:r>
            <a:r>
              <a:rPr sz="4000" spc="-85" dirty="0"/>
              <a:t> </a:t>
            </a:r>
            <a:r>
              <a:rPr sz="4000" dirty="0"/>
              <a:t>Dược</a:t>
            </a:r>
            <a:r>
              <a:rPr sz="4000" spc="-80" dirty="0"/>
              <a:t> </a:t>
            </a:r>
            <a:r>
              <a:rPr sz="4000" dirty="0"/>
              <a:t>phẩm</a:t>
            </a:r>
            <a:r>
              <a:rPr sz="4000" spc="-65" dirty="0"/>
              <a:t> </a:t>
            </a:r>
            <a:r>
              <a:rPr sz="4000" spc="-25" dirty="0"/>
              <a:t>và </a:t>
            </a:r>
            <a:r>
              <a:rPr sz="4000" dirty="0"/>
              <a:t>Thiết</a:t>
            </a:r>
            <a:r>
              <a:rPr sz="4000" spc="-60" dirty="0"/>
              <a:t> </a:t>
            </a:r>
            <a:r>
              <a:rPr sz="4000" dirty="0"/>
              <a:t>bị</a:t>
            </a:r>
            <a:r>
              <a:rPr sz="4000" spc="-45" dirty="0"/>
              <a:t> </a:t>
            </a:r>
            <a:r>
              <a:rPr sz="4000" dirty="0"/>
              <a:t>y</a:t>
            </a:r>
            <a:r>
              <a:rPr sz="4000" spc="-55" dirty="0"/>
              <a:t> </a:t>
            </a:r>
            <a:r>
              <a:rPr sz="4000" spc="-25" dirty="0"/>
              <a:t>tế</a:t>
            </a:r>
            <a:endParaRPr sz="4000">
              <a:latin typeface="Yu Gothic"/>
              <a:cs typeface="Yu Gothic"/>
            </a:endParaRPr>
          </a:p>
        </p:txBody>
      </p:sp>
      <p:sp>
        <p:nvSpPr>
          <p:cNvPr id="3" name="object 3"/>
          <p:cNvSpPr txBox="1"/>
          <p:nvPr/>
        </p:nvSpPr>
        <p:spPr>
          <a:xfrm>
            <a:off x="486562" y="2366263"/>
            <a:ext cx="9515475" cy="308927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2E5496"/>
                </a:solidFill>
                <a:latin typeface="Times New Roman"/>
                <a:cs typeface="Times New Roman"/>
              </a:rPr>
              <a:t>Việc</a:t>
            </a:r>
            <a:r>
              <a:rPr sz="2000" b="1" spc="-40" dirty="0">
                <a:solidFill>
                  <a:srgbClr val="2E5496"/>
                </a:solidFill>
                <a:latin typeface="Times New Roman"/>
                <a:cs typeface="Times New Roman"/>
              </a:rPr>
              <a:t> </a:t>
            </a:r>
            <a:r>
              <a:rPr sz="2000" b="1" dirty="0">
                <a:solidFill>
                  <a:srgbClr val="2E5496"/>
                </a:solidFill>
                <a:latin typeface="Times New Roman"/>
                <a:cs typeface="Times New Roman"/>
              </a:rPr>
              <a:t>nắm</a:t>
            </a:r>
            <a:r>
              <a:rPr sz="2000" b="1" spc="-35" dirty="0">
                <a:solidFill>
                  <a:srgbClr val="2E5496"/>
                </a:solidFill>
                <a:latin typeface="Times New Roman"/>
                <a:cs typeface="Times New Roman"/>
              </a:rPr>
              <a:t> </a:t>
            </a:r>
            <a:r>
              <a:rPr sz="2000" b="1" dirty="0">
                <a:solidFill>
                  <a:srgbClr val="2E5496"/>
                </a:solidFill>
                <a:latin typeface="Times New Roman"/>
                <a:cs typeface="Times New Roman"/>
              </a:rPr>
              <a:t>rõ</a:t>
            </a:r>
            <a:r>
              <a:rPr sz="2000" b="1" spc="-10" dirty="0">
                <a:solidFill>
                  <a:srgbClr val="2E5496"/>
                </a:solidFill>
                <a:latin typeface="Times New Roman"/>
                <a:cs typeface="Times New Roman"/>
              </a:rPr>
              <a:t> </a:t>
            </a:r>
            <a:r>
              <a:rPr sz="2000" b="1" dirty="0">
                <a:solidFill>
                  <a:srgbClr val="2E5496"/>
                </a:solidFill>
                <a:latin typeface="Times New Roman"/>
                <a:cs typeface="Times New Roman"/>
              </a:rPr>
              <a:t>Luật</a:t>
            </a:r>
            <a:r>
              <a:rPr sz="2000" b="1" spc="-25" dirty="0">
                <a:solidFill>
                  <a:srgbClr val="2E5496"/>
                </a:solidFill>
                <a:latin typeface="Times New Roman"/>
                <a:cs typeface="Times New Roman"/>
              </a:rPr>
              <a:t> </a:t>
            </a:r>
            <a:r>
              <a:rPr sz="2000" b="1" dirty="0">
                <a:solidFill>
                  <a:srgbClr val="2E5496"/>
                </a:solidFill>
                <a:latin typeface="Times New Roman"/>
                <a:cs typeface="Times New Roman"/>
              </a:rPr>
              <a:t>Dược</a:t>
            </a:r>
            <a:r>
              <a:rPr sz="2000" b="1" spc="-20" dirty="0">
                <a:solidFill>
                  <a:srgbClr val="2E5496"/>
                </a:solidFill>
                <a:latin typeface="Times New Roman"/>
                <a:cs typeface="Times New Roman"/>
              </a:rPr>
              <a:t> </a:t>
            </a:r>
            <a:r>
              <a:rPr sz="2000" b="1" dirty="0">
                <a:solidFill>
                  <a:srgbClr val="2E5496"/>
                </a:solidFill>
                <a:latin typeface="Times New Roman"/>
                <a:cs typeface="Times New Roman"/>
              </a:rPr>
              <a:t>phẩm</a:t>
            </a:r>
            <a:r>
              <a:rPr sz="2000" b="1" spc="-35" dirty="0">
                <a:solidFill>
                  <a:srgbClr val="2E5496"/>
                </a:solidFill>
                <a:latin typeface="Times New Roman"/>
                <a:cs typeface="Times New Roman"/>
              </a:rPr>
              <a:t> </a:t>
            </a:r>
            <a:r>
              <a:rPr sz="2000" b="1" dirty="0">
                <a:solidFill>
                  <a:srgbClr val="2E5496"/>
                </a:solidFill>
                <a:latin typeface="Times New Roman"/>
                <a:cs typeface="Times New Roman"/>
              </a:rPr>
              <a:t>và</a:t>
            </a:r>
            <a:r>
              <a:rPr sz="2000" b="1" spc="-70" dirty="0">
                <a:solidFill>
                  <a:srgbClr val="2E5496"/>
                </a:solidFill>
                <a:latin typeface="Times New Roman"/>
                <a:cs typeface="Times New Roman"/>
              </a:rPr>
              <a:t> </a:t>
            </a:r>
            <a:r>
              <a:rPr sz="2000" b="1" dirty="0">
                <a:solidFill>
                  <a:srgbClr val="2E5496"/>
                </a:solidFill>
                <a:latin typeface="Times New Roman"/>
                <a:cs typeface="Times New Roman"/>
              </a:rPr>
              <a:t>Thiết</a:t>
            </a:r>
            <a:r>
              <a:rPr sz="2000" b="1" spc="-20" dirty="0">
                <a:solidFill>
                  <a:srgbClr val="2E5496"/>
                </a:solidFill>
                <a:latin typeface="Times New Roman"/>
                <a:cs typeface="Times New Roman"/>
              </a:rPr>
              <a:t> </a:t>
            </a:r>
            <a:r>
              <a:rPr sz="2000" b="1" dirty="0">
                <a:solidFill>
                  <a:srgbClr val="2E5496"/>
                </a:solidFill>
                <a:latin typeface="Times New Roman"/>
                <a:cs typeface="Times New Roman"/>
              </a:rPr>
              <a:t>bị</a:t>
            </a:r>
            <a:r>
              <a:rPr sz="2000" b="1" spc="-30" dirty="0">
                <a:solidFill>
                  <a:srgbClr val="2E5496"/>
                </a:solidFill>
                <a:latin typeface="Times New Roman"/>
                <a:cs typeface="Times New Roman"/>
              </a:rPr>
              <a:t> </a:t>
            </a:r>
            <a:r>
              <a:rPr sz="2000" b="1" dirty="0">
                <a:solidFill>
                  <a:srgbClr val="2E5496"/>
                </a:solidFill>
                <a:latin typeface="Times New Roman"/>
                <a:cs typeface="Times New Roman"/>
              </a:rPr>
              <a:t>y</a:t>
            </a:r>
            <a:r>
              <a:rPr sz="2000" b="1" spc="-15" dirty="0">
                <a:solidFill>
                  <a:srgbClr val="2E5496"/>
                </a:solidFill>
                <a:latin typeface="Times New Roman"/>
                <a:cs typeface="Times New Roman"/>
              </a:rPr>
              <a:t> </a:t>
            </a:r>
            <a:r>
              <a:rPr sz="2000" b="1" dirty="0">
                <a:solidFill>
                  <a:srgbClr val="2E5496"/>
                </a:solidFill>
                <a:latin typeface="Times New Roman"/>
                <a:cs typeface="Times New Roman"/>
              </a:rPr>
              <a:t>tế</a:t>
            </a:r>
            <a:r>
              <a:rPr sz="2000" b="1" spc="-30" dirty="0">
                <a:solidFill>
                  <a:srgbClr val="2E5496"/>
                </a:solidFill>
                <a:latin typeface="Times New Roman"/>
                <a:cs typeface="Times New Roman"/>
              </a:rPr>
              <a:t> </a:t>
            </a:r>
            <a:r>
              <a:rPr sz="2000" b="1" dirty="0">
                <a:solidFill>
                  <a:srgbClr val="2E5496"/>
                </a:solidFill>
                <a:latin typeface="Times New Roman"/>
                <a:cs typeface="Times New Roman"/>
              </a:rPr>
              <a:t>vô</a:t>
            </a:r>
            <a:r>
              <a:rPr sz="2000" b="1" spc="-15" dirty="0">
                <a:solidFill>
                  <a:srgbClr val="2E5496"/>
                </a:solidFill>
                <a:latin typeface="Times New Roman"/>
                <a:cs typeface="Times New Roman"/>
              </a:rPr>
              <a:t> </a:t>
            </a:r>
            <a:r>
              <a:rPr sz="2000" b="1" dirty="0">
                <a:solidFill>
                  <a:srgbClr val="2E5496"/>
                </a:solidFill>
                <a:latin typeface="Times New Roman"/>
                <a:cs typeface="Times New Roman"/>
              </a:rPr>
              <a:t>cùng</a:t>
            </a:r>
            <a:r>
              <a:rPr sz="2000" b="1" spc="-35" dirty="0">
                <a:solidFill>
                  <a:srgbClr val="2E5496"/>
                </a:solidFill>
                <a:latin typeface="Times New Roman"/>
                <a:cs typeface="Times New Roman"/>
              </a:rPr>
              <a:t> </a:t>
            </a:r>
            <a:r>
              <a:rPr sz="2000" b="1" dirty="0">
                <a:solidFill>
                  <a:srgbClr val="2E5496"/>
                </a:solidFill>
                <a:latin typeface="Times New Roman"/>
                <a:cs typeface="Times New Roman"/>
              </a:rPr>
              <a:t>quan</a:t>
            </a:r>
            <a:r>
              <a:rPr sz="2000" b="1" spc="-15" dirty="0">
                <a:solidFill>
                  <a:srgbClr val="2E5496"/>
                </a:solidFill>
                <a:latin typeface="Times New Roman"/>
                <a:cs typeface="Times New Roman"/>
              </a:rPr>
              <a:t> </a:t>
            </a:r>
            <a:r>
              <a:rPr sz="2000" b="1" spc="-10" dirty="0">
                <a:solidFill>
                  <a:srgbClr val="2E5496"/>
                </a:solidFill>
                <a:latin typeface="Times New Roman"/>
                <a:cs typeface="Times New Roman"/>
              </a:rPr>
              <a:t>trọng!</a:t>
            </a:r>
            <a:endParaRPr sz="2000">
              <a:latin typeface="Times New Roman"/>
              <a:cs typeface="Times New Roman"/>
            </a:endParaRPr>
          </a:p>
          <a:p>
            <a:pPr>
              <a:lnSpc>
                <a:spcPct val="100000"/>
              </a:lnSpc>
              <a:spcBef>
                <a:spcPts val="20"/>
              </a:spcBef>
            </a:pPr>
            <a:endParaRPr sz="2300">
              <a:latin typeface="Times New Roman"/>
              <a:cs typeface="Times New Roman"/>
            </a:endParaRPr>
          </a:p>
          <a:p>
            <a:pPr marL="12700">
              <a:lnSpc>
                <a:spcPct val="100000"/>
              </a:lnSpc>
              <a:tabLst>
                <a:tab pos="2527300" algn="l"/>
              </a:tabLst>
            </a:pPr>
            <a:r>
              <a:rPr sz="1900" dirty="0">
                <a:solidFill>
                  <a:srgbClr val="2E5496"/>
                </a:solidFill>
                <a:latin typeface="Times New Roman"/>
                <a:cs typeface="Times New Roman"/>
              </a:rPr>
              <a:t>Dịch</a:t>
            </a:r>
            <a:r>
              <a:rPr sz="1900" spc="-55" dirty="0">
                <a:solidFill>
                  <a:srgbClr val="2E5496"/>
                </a:solidFill>
                <a:latin typeface="Times New Roman"/>
                <a:cs typeface="Times New Roman"/>
              </a:rPr>
              <a:t> </a:t>
            </a:r>
            <a:r>
              <a:rPr sz="1900" dirty="0">
                <a:solidFill>
                  <a:srgbClr val="2E5496"/>
                </a:solidFill>
                <a:latin typeface="Times New Roman"/>
                <a:cs typeface="Times New Roman"/>
              </a:rPr>
              <a:t>dưỡng</a:t>
            </a:r>
            <a:r>
              <a:rPr sz="1900" spc="-90" dirty="0">
                <a:solidFill>
                  <a:srgbClr val="2E5496"/>
                </a:solidFill>
                <a:latin typeface="Times New Roman"/>
                <a:cs typeface="Times New Roman"/>
              </a:rPr>
              <a:t> </a:t>
            </a:r>
            <a:r>
              <a:rPr sz="1900" dirty="0">
                <a:solidFill>
                  <a:srgbClr val="2E5496"/>
                </a:solidFill>
                <a:latin typeface="Times New Roman"/>
                <a:cs typeface="Times New Roman"/>
              </a:rPr>
              <a:t>Tế</a:t>
            </a:r>
            <a:r>
              <a:rPr sz="1900" spc="-70" dirty="0">
                <a:solidFill>
                  <a:srgbClr val="2E5496"/>
                </a:solidFill>
                <a:latin typeface="Times New Roman"/>
                <a:cs typeface="Times New Roman"/>
              </a:rPr>
              <a:t> </a:t>
            </a:r>
            <a:r>
              <a:rPr sz="1900" dirty="0">
                <a:solidFill>
                  <a:srgbClr val="2E5496"/>
                </a:solidFill>
                <a:latin typeface="Times New Roman"/>
                <a:cs typeface="Times New Roman"/>
              </a:rPr>
              <a:t>bào</a:t>
            </a:r>
            <a:r>
              <a:rPr sz="1900" spc="-40" dirty="0">
                <a:solidFill>
                  <a:srgbClr val="2E5496"/>
                </a:solidFill>
                <a:latin typeface="Times New Roman"/>
                <a:cs typeface="Times New Roman"/>
              </a:rPr>
              <a:t> </a:t>
            </a:r>
            <a:r>
              <a:rPr sz="1900" spc="-25" dirty="0">
                <a:solidFill>
                  <a:srgbClr val="2E5496"/>
                </a:solidFill>
                <a:latin typeface="Times New Roman"/>
                <a:cs typeface="Times New Roman"/>
              </a:rPr>
              <a:t>gốc</a:t>
            </a:r>
            <a:r>
              <a:rPr sz="1900" dirty="0">
                <a:solidFill>
                  <a:srgbClr val="2E5496"/>
                </a:solidFill>
                <a:latin typeface="Times New Roman"/>
                <a:cs typeface="Times New Roman"/>
              </a:rPr>
              <a:t>	</a:t>
            </a:r>
            <a:r>
              <a:rPr sz="1900" dirty="0">
                <a:solidFill>
                  <a:srgbClr val="2E5496"/>
                </a:solidFill>
                <a:latin typeface="Cambria Math"/>
                <a:cs typeface="Cambria Math"/>
              </a:rPr>
              <a:t>⇒</a:t>
            </a:r>
            <a:r>
              <a:rPr sz="1900" spc="-35" dirty="0">
                <a:solidFill>
                  <a:srgbClr val="2E5496"/>
                </a:solidFill>
                <a:latin typeface="Cambria Math"/>
                <a:cs typeface="Cambria Math"/>
              </a:rPr>
              <a:t> </a:t>
            </a:r>
            <a:r>
              <a:rPr sz="1900" dirty="0">
                <a:solidFill>
                  <a:srgbClr val="2E5496"/>
                </a:solidFill>
                <a:latin typeface="Times New Roman"/>
                <a:cs typeface="Times New Roman"/>
              </a:rPr>
              <a:t>Thuốc</a:t>
            </a:r>
            <a:r>
              <a:rPr sz="1900" spc="-50" dirty="0">
                <a:solidFill>
                  <a:srgbClr val="2E5496"/>
                </a:solidFill>
                <a:latin typeface="Times New Roman"/>
                <a:cs typeface="Times New Roman"/>
              </a:rPr>
              <a:t> </a:t>
            </a:r>
            <a:r>
              <a:rPr sz="1900" dirty="0">
                <a:solidFill>
                  <a:srgbClr val="2E5496"/>
                </a:solidFill>
                <a:latin typeface="Times New Roman"/>
                <a:cs typeface="Times New Roman"/>
              </a:rPr>
              <a:t>thử</a:t>
            </a:r>
            <a:r>
              <a:rPr sz="1900" spc="-65" dirty="0">
                <a:solidFill>
                  <a:srgbClr val="2E5496"/>
                </a:solidFill>
                <a:latin typeface="Times New Roman"/>
                <a:cs typeface="Times New Roman"/>
              </a:rPr>
              <a:t> </a:t>
            </a:r>
            <a:r>
              <a:rPr sz="1900" dirty="0">
                <a:solidFill>
                  <a:srgbClr val="2E5496"/>
                </a:solidFill>
                <a:latin typeface="Times New Roman"/>
                <a:cs typeface="Times New Roman"/>
              </a:rPr>
              <a:t>-</a:t>
            </a:r>
            <a:r>
              <a:rPr sz="1900" spc="-30" dirty="0">
                <a:solidFill>
                  <a:srgbClr val="2E5496"/>
                </a:solidFill>
                <a:latin typeface="Times New Roman"/>
                <a:cs typeface="Times New Roman"/>
              </a:rPr>
              <a:t> </a:t>
            </a:r>
            <a:r>
              <a:rPr sz="1900" dirty="0">
                <a:solidFill>
                  <a:srgbClr val="2E5496"/>
                </a:solidFill>
                <a:latin typeface="Times New Roman"/>
                <a:cs typeface="Times New Roman"/>
              </a:rPr>
              <a:t>Reagen</a:t>
            </a:r>
            <a:r>
              <a:rPr sz="1900" spc="-55" dirty="0">
                <a:solidFill>
                  <a:srgbClr val="2E5496"/>
                </a:solidFill>
                <a:latin typeface="Times New Roman"/>
                <a:cs typeface="Times New Roman"/>
              </a:rPr>
              <a:t> </a:t>
            </a:r>
            <a:r>
              <a:rPr sz="1900" dirty="0">
                <a:solidFill>
                  <a:srgbClr val="2E5496"/>
                </a:solidFill>
                <a:latin typeface="Times New Roman"/>
                <a:cs typeface="Times New Roman"/>
              </a:rPr>
              <a:t>(Hàng</a:t>
            </a:r>
            <a:r>
              <a:rPr sz="1900" spc="-55" dirty="0">
                <a:solidFill>
                  <a:srgbClr val="2E5496"/>
                </a:solidFill>
                <a:latin typeface="Times New Roman"/>
                <a:cs typeface="Times New Roman"/>
              </a:rPr>
              <a:t> </a:t>
            </a:r>
            <a:r>
              <a:rPr sz="1900" dirty="0">
                <a:solidFill>
                  <a:srgbClr val="2E5496"/>
                </a:solidFill>
                <a:latin typeface="Times New Roman"/>
                <a:cs typeface="Times New Roman"/>
              </a:rPr>
              <a:t>hoá</a:t>
            </a:r>
            <a:r>
              <a:rPr sz="1900" spc="-45" dirty="0">
                <a:solidFill>
                  <a:srgbClr val="2E5496"/>
                </a:solidFill>
                <a:latin typeface="Times New Roman"/>
                <a:cs typeface="Times New Roman"/>
              </a:rPr>
              <a:t> </a:t>
            </a:r>
            <a:r>
              <a:rPr sz="1900" dirty="0">
                <a:solidFill>
                  <a:srgbClr val="2E5496"/>
                </a:solidFill>
                <a:latin typeface="Times New Roman"/>
                <a:cs typeface="Times New Roman"/>
              </a:rPr>
              <a:t>thông</a:t>
            </a:r>
            <a:r>
              <a:rPr sz="1900" spc="-55" dirty="0">
                <a:solidFill>
                  <a:srgbClr val="2E5496"/>
                </a:solidFill>
                <a:latin typeface="Times New Roman"/>
                <a:cs typeface="Times New Roman"/>
              </a:rPr>
              <a:t> </a:t>
            </a:r>
            <a:r>
              <a:rPr sz="1900" spc="-10" dirty="0">
                <a:solidFill>
                  <a:srgbClr val="2E5496"/>
                </a:solidFill>
                <a:latin typeface="Times New Roman"/>
                <a:cs typeface="Times New Roman"/>
              </a:rPr>
              <a:t>thường)</a:t>
            </a:r>
            <a:endParaRPr sz="1900">
              <a:latin typeface="Times New Roman"/>
              <a:cs typeface="Times New Roman"/>
            </a:endParaRPr>
          </a:p>
          <a:p>
            <a:pPr>
              <a:lnSpc>
                <a:spcPct val="100000"/>
              </a:lnSpc>
              <a:spcBef>
                <a:spcPts val="45"/>
              </a:spcBef>
            </a:pPr>
            <a:endParaRPr sz="2500">
              <a:latin typeface="Times New Roman"/>
              <a:cs typeface="Times New Roman"/>
            </a:endParaRPr>
          </a:p>
          <a:p>
            <a:pPr marL="12700">
              <a:lnSpc>
                <a:spcPct val="100000"/>
              </a:lnSpc>
              <a:tabLst>
                <a:tab pos="2199640" algn="l"/>
              </a:tabLst>
            </a:pPr>
            <a:r>
              <a:rPr sz="1900" spc="-10" dirty="0">
                <a:solidFill>
                  <a:srgbClr val="2E5496"/>
                </a:solidFill>
                <a:latin typeface="Times New Roman"/>
                <a:cs typeface="Times New Roman"/>
              </a:rPr>
              <a:t>AmabiRes</a:t>
            </a:r>
            <a:r>
              <a:rPr sz="1900" spc="-55" dirty="0">
                <a:solidFill>
                  <a:srgbClr val="2E5496"/>
                </a:solidFill>
                <a:latin typeface="Times New Roman"/>
                <a:cs typeface="Times New Roman"/>
              </a:rPr>
              <a:t> </a:t>
            </a:r>
            <a:r>
              <a:rPr sz="1900" spc="-10" dirty="0">
                <a:solidFill>
                  <a:srgbClr val="2E5496"/>
                </a:solidFill>
                <a:latin typeface="Times New Roman"/>
                <a:cs typeface="Times New Roman"/>
              </a:rPr>
              <a:t>Platinum</a:t>
            </a:r>
            <a:r>
              <a:rPr sz="1900" dirty="0">
                <a:solidFill>
                  <a:srgbClr val="2E5496"/>
                </a:solidFill>
                <a:latin typeface="Times New Roman"/>
                <a:cs typeface="Times New Roman"/>
              </a:rPr>
              <a:t>	</a:t>
            </a:r>
            <a:r>
              <a:rPr sz="1900" dirty="0">
                <a:solidFill>
                  <a:srgbClr val="2E5496"/>
                </a:solidFill>
                <a:latin typeface="Cambria Math"/>
                <a:cs typeface="Cambria Math"/>
              </a:rPr>
              <a:t>⇒</a:t>
            </a:r>
            <a:r>
              <a:rPr sz="1900" spc="15" dirty="0">
                <a:solidFill>
                  <a:srgbClr val="2E5496"/>
                </a:solidFill>
                <a:latin typeface="Cambria Math"/>
                <a:cs typeface="Cambria Math"/>
              </a:rPr>
              <a:t> </a:t>
            </a:r>
            <a:r>
              <a:rPr sz="1900" dirty="0">
                <a:solidFill>
                  <a:srgbClr val="2E5496"/>
                </a:solidFill>
                <a:latin typeface="Times New Roman"/>
                <a:cs typeface="Times New Roman"/>
              </a:rPr>
              <a:t>Hàng</a:t>
            </a:r>
            <a:r>
              <a:rPr sz="1900" spc="-40" dirty="0">
                <a:solidFill>
                  <a:srgbClr val="2E5496"/>
                </a:solidFill>
                <a:latin typeface="Times New Roman"/>
                <a:cs typeface="Times New Roman"/>
              </a:rPr>
              <a:t> </a:t>
            </a:r>
            <a:r>
              <a:rPr sz="1900" dirty="0">
                <a:solidFill>
                  <a:srgbClr val="2E5496"/>
                </a:solidFill>
                <a:latin typeface="Times New Roman"/>
                <a:cs typeface="Times New Roman"/>
              </a:rPr>
              <a:t>vệ</a:t>
            </a:r>
            <a:r>
              <a:rPr sz="1900" spc="-45" dirty="0">
                <a:solidFill>
                  <a:srgbClr val="2E5496"/>
                </a:solidFill>
                <a:latin typeface="Times New Roman"/>
                <a:cs typeface="Times New Roman"/>
              </a:rPr>
              <a:t> </a:t>
            </a:r>
            <a:r>
              <a:rPr sz="1900" dirty="0">
                <a:solidFill>
                  <a:srgbClr val="2E5496"/>
                </a:solidFill>
                <a:latin typeface="Times New Roman"/>
                <a:cs typeface="Times New Roman"/>
              </a:rPr>
              <a:t>sinh</a:t>
            </a:r>
            <a:r>
              <a:rPr sz="1900" spc="-30" dirty="0">
                <a:solidFill>
                  <a:srgbClr val="2E5496"/>
                </a:solidFill>
                <a:latin typeface="Times New Roman"/>
                <a:cs typeface="Times New Roman"/>
              </a:rPr>
              <a:t> </a:t>
            </a:r>
            <a:r>
              <a:rPr sz="1900" dirty="0">
                <a:solidFill>
                  <a:srgbClr val="2E5496"/>
                </a:solidFill>
                <a:latin typeface="Times New Roman"/>
                <a:cs typeface="Times New Roman"/>
              </a:rPr>
              <a:t>phụ</a:t>
            </a:r>
            <a:r>
              <a:rPr sz="1900" spc="-30" dirty="0">
                <a:solidFill>
                  <a:srgbClr val="2E5496"/>
                </a:solidFill>
                <a:latin typeface="Times New Roman"/>
                <a:cs typeface="Times New Roman"/>
              </a:rPr>
              <a:t> </a:t>
            </a:r>
            <a:r>
              <a:rPr sz="1900" dirty="0">
                <a:solidFill>
                  <a:srgbClr val="2E5496"/>
                </a:solidFill>
                <a:latin typeface="Times New Roman"/>
                <a:cs typeface="Times New Roman"/>
              </a:rPr>
              <a:t>nữ</a:t>
            </a:r>
            <a:r>
              <a:rPr sz="1900" spc="-50" dirty="0">
                <a:solidFill>
                  <a:srgbClr val="2E5496"/>
                </a:solidFill>
                <a:latin typeface="Times New Roman"/>
                <a:cs typeface="Times New Roman"/>
              </a:rPr>
              <a:t> </a:t>
            </a:r>
            <a:r>
              <a:rPr sz="1900" dirty="0">
                <a:solidFill>
                  <a:srgbClr val="2E5496"/>
                </a:solidFill>
                <a:latin typeface="Times New Roman"/>
                <a:cs typeface="Times New Roman"/>
              </a:rPr>
              <a:t>(Hàng</a:t>
            </a:r>
            <a:r>
              <a:rPr sz="1900" spc="-30" dirty="0">
                <a:solidFill>
                  <a:srgbClr val="2E5496"/>
                </a:solidFill>
                <a:latin typeface="Times New Roman"/>
                <a:cs typeface="Times New Roman"/>
              </a:rPr>
              <a:t> </a:t>
            </a:r>
            <a:r>
              <a:rPr sz="1900" dirty="0">
                <a:solidFill>
                  <a:srgbClr val="2E5496"/>
                </a:solidFill>
                <a:latin typeface="Times New Roman"/>
                <a:cs typeface="Times New Roman"/>
              </a:rPr>
              <a:t>hoá</a:t>
            </a:r>
            <a:r>
              <a:rPr sz="1900" spc="-55" dirty="0">
                <a:solidFill>
                  <a:srgbClr val="2E5496"/>
                </a:solidFill>
                <a:latin typeface="Times New Roman"/>
                <a:cs typeface="Times New Roman"/>
              </a:rPr>
              <a:t> </a:t>
            </a:r>
            <a:r>
              <a:rPr sz="1900" dirty="0">
                <a:solidFill>
                  <a:srgbClr val="2E5496"/>
                </a:solidFill>
                <a:latin typeface="Times New Roman"/>
                <a:cs typeface="Times New Roman"/>
              </a:rPr>
              <a:t>thông</a:t>
            </a:r>
            <a:r>
              <a:rPr sz="1900" spc="-30" dirty="0">
                <a:solidFill>
                  <a:srgbClr val="2E5496"/>
                </a:solidFill>
                <a:latin typeface="Times New Roman"/>
                <a:cs typeface="Times New Roman"/>
              </a:rPr>
              <a:t> </a:t>
            </a:r>
            <a:r>
              <a:rPr sz="1900" spc="-10" dirty="0">
                <a:solidFill>
                  <a:srgbClr val="2E5496"/>
                </a:solidFill>
                <a:latin typeface="Times New Roman"/>
                <a:cs typeface="Times New Roman"/>
              </a:rPr>
              <a:t>thường)</a:t>
            </a:r>
            <a:endParaRPr sz="1900">
              <a:latin typeface="Times New Roman"/>
              <a:cs typeface="Times New Roman"/>
            </a:endParaRPr>
          </a:p>
          <a:p>
            <a:pPr>
              <a:lnSpc>
                <a:spcPct val="100000"/>
              </a:lnSpc>
            </a:pPr>
            <a:endParaRPr sz="2100">
              <a:latin typeface="Times New Roman"/>
              <a:cs typeface="Times New Roman"/>
            </a:endParaRPr>
          </a:p>
          <a:p>
            <a:pPr>
              <a:lnSpc>
                <a:spcPct val="100000"/>
              </a:lnSpc>
              <a:spcBef>
                <a:spcPts val="45"/>
              </a:spcBef>
            </a:pPr>
            <a:endParaRPr sz="2150">
              <a:latin typeface="Times New Roman"/>
              <a:cs typeface="Times New Roman"/>
            </a:endParaRPr>
          </a:p>
          <a:p>
            <a:pPr marL="56515">
              <a:lnSpc>
                <a:spcPct val="100000"/>
              </a:lnSpc>
            </a:pPr>
            <a:r>
              <a:rPr sz="1600" dirty="0">
                <a:solidFill>
                  <a:srgbClr val="2E5496"/>
                </a:solidFill>
                <a:latin typeface="MS PGothic"/>
                <a:cs typeface="MS PGothic"/>
              </a:rPr>
              <a:t>※</a:t>
            </a:r>
            <a:r>
              <a:rPr sz="1600" spc="-125" dirty="0">
                <a:solidFill>
                  <a:srgbClr val="2E5496"/>
                </a:solidFill>
                <a:latin typeface="MS PGothic"/>
                <a:cs typeface="MS PGothic"/>
              </a:rPr>
              <a:t> </a:t>
            </a:r>
            <a:r>
              <a:rPr sz="1600" b="1" dirty="0">
                <a:solidFill>
                  <a:srgbClr val="2E5496"/>
                </a:solidFill>
                <a:latin typeface="Times New Roman"/>
                <a:cs typeface="Times New Roman"/>
              </a:rPr>
              <a:t>Nhà</a:t>
            </a:r>
            <a:r>
              <a:rPr sz="1600" b="1" spc="-60" dirty="0">
                <a:solidFill>
                  <a:srgbClr val="2E5496"/>
                </a:solidFill>
                <a:latin typeface="Times New Roman"/>
                <a:cs typeface="Times New Roman"/>
              </a:rPr>
              <a:t> </a:t>
            </a:r>
            <a:r>
              <a:rPr sz="1600" b="1" dirty="0">
                <a:solidFill>
                  <a:srgbClr val="2E5496"/>
                </a:solidFill>
                <a:latin typeface="Times New Roman"/>
                <a:cs typeface="Times New Roman"/>
              </a:rPr>
              <a:t>sản</a:t>
            </a:r>
            <a:r>
              <a:rPr sz="1600" b="1" spc="-50" dirty="0">
                <a:solidFill>
                  <a:srgbClr val="2E5496"/>
                </a:solidFill>
                <a:latin typeface="Times New Roman"/>
                <a:cs typeface="Times New Roman"/>
              </a:rPr>
              <a:t> </a:t>
            </a:r>
            <a:r>
              <a:rPr sz="1600" b="1" dirty="0">
                <a:solidFill>
                  <a:srgbClr val="2E5496"/>
                </a:solidFill>
                <a:latin typeface="Times New Roman"/>
                <a:cs typeface="Times New Roman"/>
              </a:rPr>
              <a:t>xuất</a:t>
            </a:r>
            <a:r>
              <a:rPr sz="1600" b="1" spc="-45" dirty="0">
                <a:solidFill>
                  <a:srgbClr val="2E5496"/>
                </a:solidFill>
                <a:latin typeface="Times New Roman"/>
                <a:cs typeface="Times New Roman"/>
              </a:rPr>
              <a:t> </a:t>
            </a:r>
            <a:r>
              <a:rPr sz="1600" b="1" dirty="0">
                <a:solidFill>
                  <a:srgbClr val="2E5496"/>
                </a:solidFill>
                <a:latin typeface="Times New Roman"/>
                <a:cs typeface="Times New Roman"/>
              </a:rPr>
              <a:t>và</a:t>
            </a:r>
            <a:r>
              <a:rPr sz="1600" b="1" spc="-50" dirty="0">
                <a:solidFill>
                  <a:srgbClr val="2E5496"/>
                </a:solidFill>
                <a:latin typeface="Times New Roman"/>
                <a:cs typeface="Times New Roman"/>
              </a:rPr>
              <a:t> </a:t>
            </a:r>
            <a:r>
              <a:rPr sz="1600" b="1" dirty="0">
                <a:solidFill>
                  <a:srgbClr val="2E5496"/>
                </a:solidFill>
                <a:latin typeface="Times New Roman"/>
                <a:cs typeface="Times New Roman"/>
              </a:rPr>
              <a:t>Nhà</a:t>
            </a:r>
            <a:r>
              <a:rPr sz="1600" b="1" spc="-50" dirty="0">
                <a:solidFill>
                  <a:srgbClr val="2E5496"/>
                </a:solidFill>
                <a:latin typeface="Times New Roman"/>
                <a:cs typeface="Times New Roman"/>
              </a:rPr>
              <a:t> </a:t>
            </a:r>
            <a:r>
              <a:rPr sz="1600" b="1" dirty="0">
                <a:solidFill>
                  <a:srgbClr val="2E5496"/>
                </a:solidFill>
                <a:latin typeface="Times New Roman"/>
                <a:cs typeface="Times New Roman"/>
              </a:rPr>
              <a:t>phân</a:t>
            </a:r>
            <a:r>
              <a:rPr sz="1600" b="1" spc="-50" dirty="0">
                <a:solidFill>
                  <a:srgbClr val="2E5496"/>
                </a:solidFill>
                <a:latin typeface="Times New Roman"/>
                <a:cs typeface="Times New Roman"/>
              </a:rPr>
              <a:t> </a:t>
            </a:r>
            <a:r>
              <a:rPr sz="1600" b="1" dirty="0">
                <a:solidFill>
                  <a:srgbClr val="2E5496"/>
                </a:solidFill>
                <a:latin typeface="Times New Roman"/>
                <a:cs typeface="Times New Roman"/>
              </a:rPr>
              <a:t>phổi</a:t>
            </a:r>
            <a:r>
              <a:rPr sz="1600" b="1" spc="-45" dirty="0">
                <a:solidFill>
                  <a:srgbClr val="2E5496"/>
                </a:solidFill>
                <a:latin typeface="Times New Roman"/>
                <a:cs typeface="Times New Roman"/>
              </a:rPr>
              <a:t> </a:t>
            </a:r>
            <a:r>
              <a:rPr sz="1600" b="1" dirty="0">
                <a:solidFill>
                  <a:srgbClr val="2E5496"/>
                </a:solidFill>
                <a:latin typeface="Times New Roman"/>
                <a:cs typeface="Times New Roman"/>
              </a:rPr>
              <a:t>(Đại</a:t>
            </a:r>
            <a:r>
              <a:rPr sz="1600" b="1" spc="-25" dirty="0">
                <a:solidFill>
                  <a:srgbClr val="2E5496"/>
                </a:solidFill>
                <a:latin typeface="Times New Roman"/>
                <a:cs typeface="Times New Roman"/>
              </a:rPr>
              <a:t> </a:t>
            </a:r>
            <a:r>
              <a:rPr sz="1600" b="1" dirty="0">
                <a:solidFill>
                  <a:srgbClr val="2E5496"/>
                </a:solidFill>
                <a:latin typeface="Times New Roman"/>
                <a:cs typeface="Times New Roman"/>
              </a:rPr>
              <a:t>lý)</a:t>
            </a:r>
            <a:r>
              <a:rPr sz="1600" b="1" spc="-40" dirty="0">
                <a:solidFill>
                  <a:srgbClr val="2E5496"/>
                </a:solidFill>
                <a:latin typeface="Times New Roman"/>
                <a:cs typeface="Times New Roman"/>
              </a:rPr>
              <a:t> </a:t>
            </a:r>
            <a:r>
              <a:rPr sz="1600" b="1" dirty="0">
                <a:solidFill>
                  <a:srgbClr val="2E5496"/>
                </a:solidFill>
                <a:latin typeface="Times New Roman"/>
                <a:cs typeface="Times New Roman"/>
              </a:rPr>
              <a:t>không</a:t>
            </a:r>
            <a:r>
              <a:rPr sz="1600" b="1" spc="-40" dirty="0">
                <a:solidFill>
                  <a:srgbClr val="2E5496"/>
                </a:solidFill>
                <a:latin typeface="Times New Roman"/>
                <a:cs typeface="Times New Roman"/>
              </a:rPr>
              <a:t> </a:t>
            </a:r>
            <a:r>
              <a:rPr sz="1600" b="1" dirty="0">
                <a:solidFill>
                  <a:srgbClr val="2E5496"/>
                </a:solidFill>
                <a:latin typeface="Times New Roman"/>
                <a:cs typeface="Times New Roman"/>
              </a:rPr>
              <a:t>được</a:t>
            </a:r>
            <a:r>
              <a:rPr sz="1600" b="1" spc="-45" dirty="0">
                <a:solidFill>
                  <a:srgbClr val="2E5496"/>
                </a:solidFill>
                <a:latin typeface="Times New Roman"/>
                <a:cs typeface="Times New Roman"/>
              </a:rPr>
              <a:t> </a:t>
            </a:r>
            <a:r>
              <a:rPr sz="1600" b="1" dirty="0">
                <a:solidFill>
                  <a:srgbClr val="2E5496"/>
                </a:solidFill>
                <a:latin typeface="Times New Roman"/>
                <a:cs typeface="Times New Roman"/>
              </a:rPr>
              <a:t>phép</a:t>
            </a:r>
            <a:r>
              <a:rPr sz="1600" b="1" spc="-45" dirty="0">
                <a:solidFill>
                  <a:srgbClr val="2E5496"/>
                </a:solidFill>
                <a:latin typeface="Times New Roman"/>
                <a:cs typeface="Times New Roman"/>
              </a:rPr>
              <a:t> </a:t>
            </a:r>
            <a:r>
              <a:rPr sz="1600" b="1" dirty="0">
                <a:solidFill>
                  <a:srgbClr val="2E5496"/>
                </a:solidFill>
                <a:latin typeface="Times New Roman"/>
                <a:cs typeface="Times New Roman"/>
              </a:rPr>
              <a:t>quảng</a:t>
            </a:r>
            <a:r>
              <a:rPr sz="1600" b="1" spc="-45" dirty="0">
                <a:solidFill>
                  <a:srgbClr val="2E5496"/>
                </a:solidFill>
                <a:latin typeface="Times New Roman"/>
                <a:cs typeface="Times New Roman"/>
              </a:rPr>
              <a:t> </a:t>
            </a:r>
            <a:r>
              <a:rPr sz="1600" b="1" dirty="0">
                <a:solidFill>
                  <a:srgbClr val="2E5496"/>
                </a:solidFill>
                <a:latin typeface="Times New Roman"/>
                <a:cs typeface="Times New Roman"/>
              </a:rPr>
              <a:t>cáo</a:t>
            </a:r>
            <a:r>
              <a:rPr sz="1600" b="1" spc="-50" dirty="0">
                <a:solidFill>
                  <a:srgbClr val="2E5496"/>
                </a:solidFill>
                <a:latin typeface="Times New Roman"/>
                <a:cs typeface="Times New Roman"/>
              </a:rPr>
              <a:t> </a:t>
            </a:r>
            <a:r>
              <a:rPr sz="1600" b="1" dirty="0">
                <a:solidFill>
                  <a:srgbClr val="2E5496"/>
                </a:solidFill>
                <a:latin typeface="Times New Roman"/>
                <a:cs typeface="Times New Roman"/>
              </a:rPr>
              <a:t>về</a:t>
            </a:r>
            <a:r>
              <a:rPr sz="1600" b="1" spc="-45" dirty="0">
                <a:solidFill>
                  <a:srgbClr val="2E5496"/>
                </a:solidFill>
                <a:latin typeface="Times New Roman"/>
                <a:cs typeface="Times New Roman"/>
              </a:rPr>
              <a:t> </a:t>
            </a:r>
            <a:r>
              <a:rPr sz="1600" b="1" dirty="0">
                <a:solidFill>
                  <a:srgbClr val="2E5496"/>
                </a:solidFill>
                <a:latin typeface="Times New Roman"/>
                <a:cs typeface="Times New Roman"/>
              </a:rPr>
              <a:t>hiệu</a:t>
            </a:r>
            <a:r>
              <a:rPr sz="1600" b="1" spc="-35" dirty="0">
                <a:solidFill>
                  <a:srgbClr val="2E5496"/>
                </a:solidFill>
                <a:latin typeface="Times New Roman"/>
                <a:cs typeface="Times New Roman"/>
              </a:rPr>
              <a:t> </a:t>
            </a:r>
            <a:r>
              <a:rPr sz="1600" b="1" dirty="0">
                <a:solidFill>
                  <a:srgbClr val="2E5496"/>
                </a:solidFill>
                <a:latin typeface="Times New Roman"/>
                <a:cs typeface="Times New Roman"/>
              </a:rPr>
              <a:t>quả,</a:t>
            </a:r>
            <a:r>
              <a:rPr sz="1600" b="1" spc="-55" dirty="0">
                <a:solidFill>
                  <a:srgbClr val="2E5496"/>
                </a:solidFill>
                <a:latin typeface="Times New Roman"/>
                <a:cs typeface="Times New Roman"/>
              </a:rPr>
              <a:t> </a:t>
            </a:r>
            <a:r>
              <a:rPr sz="1600" b="1" dirty="0">
                <a:solidFill>
                  <a:srgbClr val="2E5496"/>
                </a:solidFill>
                <a:latin typeface="Times New Roman"/>
                <a:cs typeface="Times New Roman"/>
              </a:rPr>
              <a:t>công</a:t>
            </a:r>
            <a:r>
              <a:rPr sz="1600" b="1" spc="-35" dirty="0">
                <a:solidFill>
                  <a:srgbClr val="2E5496"/>
                </a:solidFill>
                <a:latin typeface="Times New Roman"/>
                <a:cs typeface="Times New Roman"/>
              </a:rPr>
              <a:t> </a:t>
            </a:r>
            <a:r>
              <a:rPr sz="1600" b="1" dirty="0">
                <a:solidFill>
                  <a:srgbClr val="2E5496"/>
                </a:solidFill>
                <a:latin typeface="Times New Roman"/>
                <a:cs typeface="Times New Roman"/>
              </a:rPr>
              <a:t>dụng</a:t>
            </a:r>
            <a:r>
              <a:rPr sz="1600" b="1" spc="-55" dirty="0">
                <a:solidFill>
                  <a:srgbClr val="2E5496"/>
                </a:solidFill>
                <a:latin typeface="Times New Roman"/>
                <a:cs typeface="Times New Roman"/>
              </a:rPr>
              <a:t> </a:t>
            </a:r>
            <a:r>
              <a:rPr sz="1600" b="1" dirty="0">
                <a:solidFill>
                  <a:srgbClr val="2E5496"/>
                </a:solidFill>
                <a:latin typeface="Times New Roman"/>
                <a:cs typeface="Times New Roman"/>
              </a:rPr>
              <a:t>của</a:t>
            </a:r>
            <a:r>
              <a:rPr sz="1600" b="1" spc="-35" dirty="0">
                <a:solidFill>
                  <a:srgbClr val="2E5496"/>
                </a:solidFill>
                <a:latin typeface="Times New Roman"/>
                <a:cs typeface="Times New Roman"/>
              </a:rPr>
              <a:t> </a:t>
            </a:r>
            <a:r>
              <a:rPr sz="1600" b="1" dirty="0">
                <a:solidFill>
                  <a:srgbClr val="2E5496"/>
                </a:solidFill>
                <a:latin typeface="Times New Roman"/>
                <a:cs typeface="Times New Roman"/>
              </a:rPr>
              <a:t>sản</a:t>
            </a:r>
            <a:r>
              <a:rPr sz="1600" b="1" spc="-50" dirty="0">
                <a:solidFill>
                  <a:srgbClr val="2E5496"/>
                </a:solidFill>
                <a:latin typeface="Times New Roman"/>
                <a:cs typeface="Times New Roman"/>
              </a:rPr>
              <a:t> </a:t>
            </a:r>
            <a:r>
              <a:rPr sz="1600" b="1" spc="-20" dirty="0">
                <a:solidFill>
                  <a:srgbClr val="2E5496"/>
                </a:solidFill>
                <a:latin typeface="Times New Roman"/>
                <a:cs typeface="Times New Roman"/>
              </a:rPr>
              <a:t>phẩm</a:t>
            </a:r>
            <a:endParaRPr sz="1600">
              <a:latin typeface="Times New Roman"/>
              <a:cs typeface="Times New Roman"/>
            </a:endParaRPr>
          </a:p>
          <a:p>
            <a:pPr marL="216535">
              <a:lnSpc>
                <a:spcPct val="100000"/>
              </a:lnSpc>
              <a:spcBef>
                <a:spcPts val="325"/>
              </a:spcBef>
            </a:pPr>
            <a:r>
              <a:rPr sz="1600" dirty="0">
                <a:solidFill>
                  <a:srgbClr val="2E5496"/>
                </a:solidFill>
                <a:latin typeface="Times New Roman"/>
                <a:cs typeface="Times New Roman"/>
              </a:rPr>
              <a:t>Các</a:t>
            </a:r>
            <a:r>
              <a:rPr sz="1600" spc="-25" dirty="0">
                <a:solidFill>
                  <a:srgbClr val="2E5496"/>
                </a:solidFill>
                <a:latin typeface="Times New Roman"/>
                <a:cs typeface="Times New Roman"/>
              </a:rPr>
              <a:t> </a:t>
            </a:r>
            <a:r>
              <a:rPr sz="1600" dirty="0">
                <a:solidFill>
                  <a:srgbClr val="2E5496"/>
                </a:solidFill>
                <a:latin typeface="Times New Roman"/>
                <a:cs typeface="Times New Roman"/>
              </a:rPr>
              <a:t>bác</a:t>
            </a:r>
            <a:r>
              <a:rPr sz="1600" spc="-35" dirty="0">
                <a:solidFill>
                  <a:srgbClr val="2E5496"/>
                </a:solidFill>
                <a:latin typeface="Times New Roman"/>
                <a:cs typeface="Times New Roman"/>
              </a:rPr>
              <a:t> </a:t>
            </a:r>
            <a:r>
              <a:rPr sz="1600" dirty="0">
                <a:solidFill>
                  <a:srgbClr val="2E5496"/>
                </a:solidFill>
                <a:latin typeface="Times New Roman"/>
                <a:cs typeface="Times New Roman"/>
              </a:rPr>
              <a:t>sĩ</a:t>
            </a:r>
            <a:r>
              <a:rPr sz="1600" spc="-10" dirty="0">
                <a:solidFill>
                  <a:srgbClr val="2E5496"/>
                </a:solidFill>
                <a:latin typeface="Times New Roman"/>
                <a:cs typeface="Times New Roman"/>
              </a:rPr>
              <a:t> </a:t>
            </a:r>
            <a:r>
              <a:rPr sz="1600" dirty="0">
                <a:solidFill>
                  <a:srgbClr val="2E5496"/>
                </a:solidFill>
                <a:latin typeface="Times New Roman"/>
                <a:cs typeface="Times New Roman"/>
              </a:rPr>
              <a:t>sẽ</a:t>
            </a:r>
            <a:r>
              <a:rPr sz="1600" spc="-35" dirty="0">
                <a:solidFill>
                  <a:srgbClr val="2E5496"/>
                </a:solidFill>
                <a:latin typeface="Times New Roman"/>
                <a:cs typeface="Times New Roman"/>
              </a:rPr>
              <a:t> </a:t>
            </a:r>
            <a:r>
              <a:rPr sz="1600" dirty="0">
                <a:solidFill>
                  <a:srgbClr val="2E5496"/>
                </a:solidFill>
                <a:latin typeface="Times New Roman"/>
                <a:cs typeface="Times New Roman"/>
              </a:rPr>
              <a:t>giới</a:t>
            </a:r>
            <a:r>
              <a:rPr sz="1600" spc="5" dirty="0">
                <a:solidFill>
                  <a:srgbClr val="2E5496"/>
                </a:solidFill>
                <a:latin typeface="Times New Roman"/>
                <a:cs typeface="Times New Roman"/>
              </a:rPr>
              <a:t> </a:t>
            </a:r>
            <a:r>
              <a:rPr sz="1600" dirty="0">
                <a:solidFill>
                  <a:srgbClr val="2E5496"/>
                </a:solidFill>
                <a:latin typeface="Times New Roman"/>
                <a:cs typeface="Times New Roman"/>
              </a:rPr>
              <a:t>thiệu,</a:t>
            </a:r>
            <a:r>
              <a:rPr sz="1600" spc="-15" dirty="0">
                <a:solidFill>
                  <a:srgbClr val="2E5496"/>
                </a:solidFill>
                <a:latin typeface="Times New Roman"/>
                <a:cs typeface="Times New Roman"/>
              </a:rPr>
              <a:t> </a:t>
            </a:r>
            <a:r>
              <a:rPr sz="1600" dirty="0">
                <a:solidFill>
                  <a:srgbClr val="2E5496"/>
                </a:solidFill>
                <a:latin typeface="Times New Roman"/>
                <a:cs typeface="Times New Roman"/>
              </a:rPr>
              <a:t>giải</a:t>
            </a:r>
            <a:r>
              <a:rPr sz="1600" spc="-20" dirty="0">
                <a:solidFill>
                  <a:srgbClr val="2E5496"/>
                </a:solidFill>
                <a:latin typeface="Times New Roman"/>
                <a:cs typeface="Times New Roman"/>
              </a:rPr>
              <a:t> </a:t>
            </a:r>
            <a:r>
              <a:rPr sz="1600" dirty="0">
                <a:solidFill>
                  <a:srgbClr val="2E5496"/>
                </a:solidFill>
                <a:latin typeface="Times New Roman"/>
                <a:cs typeface="Times New Roman"/>
              </a:rPr>
              <a:t>thích</a:t>
            </a:r>
            <a:r>
              <a:rPr sz="1600" spc="-20" dirty="0">
                <a:solidFill>
                  <a:srgbClr val="2E5496"/>
                </a:solidFill>
                <a:latin typeface="Times New Roman"/>
                <a:cs typeface="Times New Roman"/>
              </a:rPr>
              <a:t> </a:t>
            </a:r>
            <a:r>
              <a:rPr sz="1600" dirty="0">
                <a:solidFill>
                  <a:srgbClr val="2E5496"/>
                </a:solidFill>
                <a:latin typeface="Times New Roman"/>
                <a:cs typeface="Times New Roman"/>
              </a:rPr>
              <a:t>trực</a:t>
            </a:r>
            <a:r>
              <a:rPr sz="1600" spc="-5" dirty="0">
                <a:solidFill>
                  <a:srgbClr val="2E5496"/>
                </a:solidFill>
                <a:latin typeface="Times New Roman"/>
                <a:cs typeface="Times New Roman"/>
              </a:rPr>
              <a:t> </a:t>
            </a:r>
            <a:r>
              <a:rPr sz="1600" dirty="0">
                <a:solidFill>
                  <a:srgbClr val="2E5496"/>
                </a:solidFill>
                <a:latin typeface="Times New Roman"/>
                <a:cs typeface="Times New Roman"/>
              </a:rPr>
              <a:t>tiếp</a:t>
            </a:r>
            <a:r>
              <a:rPr sz="1600" spc="-20" dirty="0">
                <a:solidFill>
                  <a:srgbClr val="2E5496"/>
                </a:solidFill>
                <a:latin typeface="Times New Roman"/>
                <a:cs typeface="Times New Roman"/>
              </a:rPr>
              <a:t> </a:t>
            </a:r>
            <a:r>
              <a:rPr sz="1600" dirty="0">
                <a:solidFill>
                  <a:srgbClr val="2E5496"/>
                </a:solidFill>
                <a:latin typeface="Times New Roman"/>
                <a:cs typeface="Times New Roman"/>
              </a:rPr>
              <a:t>tại</a:t>
            </a:r>
            <a:r>
              <a:rPr sz="1600" spc="-10" dirty="0">
                <a:solidFill>
                  <a:srgbClr val="2E5496"/>
                </a:solidFill>
                <a:latin typeface="Times New Roman"/>
                <a:cs typeface="Times New Roman"/>
              </a:rPr>
              <a:t> </a:t>
            </a:r>
            <a:r>
              <a:rPr sz="1600" dirty="0">
                <a:solidFill>
                  <a:srgbClr val="2E5496"/>
                </a:solidFill>
                <a:latin typeface="Times New Roman"/>
                <a:cs typeface="Times New Roman"/>
              </a:rPr>
              <a:t>viện</a:t>
            </a:r>
            <a:r>
              <a:rPr sz="1600" dirty="0">
                <a:solidFill>
                  <a:srgbClr val="2E5496"/>
                </a:solidFill>
                <a:latin typeface="Yu Gothic"/>
                <a:cs typeface="Yu Gothic"/>
              </a:rPr>
              <a:t>（</a:t>
            </a:r>
            <a:r>
              <a:rPr sz="1600" dirty="0">
                <a:solidFill>
                  <a:srgbClr val="2E5496"/>
                </a:solidFill>
                <a:latin typeface="Times New Roman"/>
                <a:cs typeface="Times New Roman"/>
              </a:rPr>
              <a:t>Dược</a:t>
            </a:r>
            <a:r>
              <a:rPr sz="1600" spc="-15" dirty="0">
                <a:solidFill>
                  <a:srgbClr val="2E5496"/>
                </a:solidFill>
                <a:latin typeface="Times New Roman"/>
                <a:cs typeface="Times New Roman"/>
              </a:rPr>
              <a:t> </a:t>
            </a:r>
            <a:r>
              <a:rPr sz="1600" dirty="0">
                <a:solidFill>
                  <a:srgbClr val="2E5496"/>
                </a:solidFill>
                <a:latin typeface="Times New Roman"/>
                <a:cs typeface="Times New Roman"/>
              </a:rPr>
              <a:t>phẩm</a:t>
            </a:r>
            <a:r>
              <a:rPr sz="1600" spc="-15" dirty="0">
                <a:solidFill>
                  <a:srgbClr val="2E5496"/>
                </a:solidFill>
                <a:latin typeface="Times New Roman"/>
                <a:cs typeface="Times New Roman"/>
              </a:rPr>
              <a:t> </a:t>
            </a:r>
            <a:r>
              <a:rPr sz="1600" dirty="0">
                <a:solidFill>
                  <a:srgbClr val="2E5496"/>
                </a:solidFill>
                <a:latin typeface="Times New Roman"/>
                <a:cs typeface="Times New Roman"/>
              </a:rPr>
              <a:t>chưa</a:t>
            </a:r>
            <a:r>
              <a:rPr sz="1600" spc="-25" dirty="0">
                <a:solidFill>
                  <a:srgbClr val="2E5496"/>
                </a:solidFill>
                <a:latin typeface="Times New Roman"/>
                <a:cs typeface="Times New Roman"/>
              </a:rPr>
              <a:t> </a:t>
            </a:r>
            <a:r>
              <a:rPr sz="1600" dirty="0">
                <a:solidFill>
                  <a:srgbClr val="2E5496"/>
                </a:solidFill>
                <a:latin typeface="Times New Roman"/>
                <a:cs typeface="Times New Roman"/>
              </a:rPr>
              <a:t>chính</a:t>
            </a:r>
            <a:r>
              <a:rPr sz="1600" spc="-30" dirty="0">
                <a:solidFill>
                  <a:srgbClr val="2E5496"/>
                </a:solidFill>
                <a:latin typeface="Times New Roman"/>
                <a:cs typeface="Times New Roman"/>
              </a:rPr>
              <a:t> </a:t>
            </a:r>
            <a:r>
              <a:rPr sz="1600" dirty="0">
                <a:solidFill>
                  <a:srgbClr val="2E5496"/>
                </a:solidFill>
                <a:latin typeface="Times New Roman"/>
                <a:cs typeface="Times New Roman"/>
              </a:rPr>
              <a:t>thức</a:t>
            </a:r>
            <a:r>
              <a:rPr sz="1600" spc="-25" dirty="0">
                <a:solidFill>
                  <a:srgbClr val="2E5496"/>
                </a:solidFill>
                <a:latin typeface="Times New Roman"/>
                <a:cs typeface="Times New Roman"/>
              </a:rPr>
              <a:t> </a:t>
            </a:r>
            <a:r>
              <a:rPr sz="1600" dirty="0">
                <a:solidFill>
                  <a:srgbClr val="2E5496"/>
                </a:solidFill>
                <a:latin typeface="Times New Roman"/>
                <a:cs typeface="Times New Roman"/>
              </a:rPr>
              <a:t>được</a:t>
            </a:r>
            <a:r>
              <a:rPr sz="1600" spc="-25" dirty="0">
                <a:solidFill>
                  <a:srgbClr val="2E5496"/>
                </a:solidFill>
                <a:latin typeface="Times New Roman"/>
                <a:cs typeface="Times New Roman"/>
              </a:rPr>
              <a:t> </a:t>
            </a:r>
            <a:r>
              <a:rPr sz="1600" dirty="0">
                <a:solidFill>
                  <a:srgbClr val="2E5496"/>
                </a:solidFill>
                <a:latin typeface="Times New Roman"/>
                <a:cs typeface="Times New Roman"/>
              </a:rPr>
              <a:t>công</a:t>
            </a:r>
            <a:r>
              <a:rPr sz="1600" spc="-20" dirty="0">
                <a:solidFill>
                  <a:srgbClr val="2E5496"/>
                </a:solidFill>
                <a:latin typeface="Times New Roman"/>
                <a:cs typeface="Times New Roman"/>
              </a:rPr>
              <a:t> </a:t>
            </a:r>
            <a:r>
              <a:rPr sz="1600" spc="-10" dirty="0">
                <a:solidFill>
                  <a:srgbClr val="2E5496"/>
                </a:solidFill>
                <a:latin typeface="Times New Roman"/>
                <a:cs typeface="Times New Roman"/>
              </a:rPr>
              <a:t>nhận</a:t>
            </a:r>
            <a:r>
              <a:rPr sz="1600" spc="-10" dirty="0">
                <a:solidFill>
                  <a:srgbClr val="2E5496"/>
                </a:solidFill>
                <a:latin typeface="Yu Gothic"/>
                <a:cs typeface="Yu Gothic"/>
              </a:rPr>
              <a:t>）</a:t>
            </a:r>
            <a:endParaRPr sz="1600">
              <a:latin typeface="Yu Gothic"/>
              <a:cs typeface="Yu Gothic"/>
            </a:endParaRPr>
          </a:p>
          <a:p>
            <a:pPr marL="187960">
              <a:lnSpc>
                <a:spcPct val="100000"/>
              </a:lnSpc>
              <a:spcBef>
                <a:spcPts val="555"/>
              </a:spcBef>
            </a:pPr>
            <a:r>
              <a:rPr sz="1600" dirty="0">
                <a:solidFill>
                  <a:srgbClr val="2E5496"/>
                </a:solidFill>
                <a:latin typeface="Times New Roman"/>
                <a:cs typeface="Times New Roman"/>
              </a:rPr>
              <a:t>Người</a:t>
            </a:r>
            <a:r>
              <a:rPr sz="1600" spc="-25" dirty="0">
                <a:solidFill>
                  <a:srgbClr val="2E5496"/>
                </a:solidFill>
                <a:latin typeface="Times New Roman"/>
                <a:cs typeface="Times New Roman"/>
              </a:rPr>
              <a:t> </a:t>
            </a:r>
            <a:r>
              <a:rPr sz="1600" dirty="0">
                <a:solidFill>
                  <a:srgbClr val="2E5496"/>
                </a:solidFill>
                <a:latin typeface="Times New Roman"/>
                <a:cs typeface="Times New Roman"/>
              </a:rPr>
              <a:t>sử</a:t>
            </a:r>
            <a:r>
              <a:rPr sz="1600" spc="-35" dirty="0">
                <a:solidFill>
                  <a:srgbClr val="2E5496"/>
                </a:solidFill>
                <a:latin typeface="Times New Roman"/>
                <a:cs typeface="Times New Roman"/>
              </a:rPr>
              <a:t> </a:t>
            </a:r>
            <a:r>
              <a:rPr sz="1600" dirty="0">
                <a:solidFill>
                  <a:srgbClr val="2E5496"/>
                </a:solidFill>
                <a:latin typeface="Times New Roman"/>
                <a:cs typeface="Times New Roman"/>
              </a:rPr>
              <a:t>dung</a:t>
            </a:r>
            <a:r>
              <a:rPr sz="1600" spc="-40" dirty="0">
                <a:solidFill>
                  <a:srgbClr val="2E5496"/>
                </a:solidFill>
                <a:latin typeface="Times New Roman"/>
                <a:cs typeface="Times New Roman"/>
              </a:rPr>
              <a:t> </a:t>
            </a:r>
            <a:r>
              <a:rPr sz="1600" dirty="0">
                <a:solidFill>
                  <a:srgbClr val="2E5496"/>
                </a:solidFill>
                <a:latin typeface="Times New Roman"/>
                <a:cs typeface="Times New Roman"/>
              </a:rPr>
              <a:t>được</a:t>
            </a:r>
            <a:r>
              <a:rPr sz="1600" spc="-20" dirty="0">
                <a:solidFill>
                  <a:srgbClr val="2E5496"/>
                </a:solidFill>
                <a:latin typeface="Times New Roman"/>
                <a:cs typeface="Times New Roman"/>
              </a:rPr>
              <a:t> </a:t>
            </a:r>
            <a:r>
              <a:rPr sz="1600" dirty="0">
                <a:solidFill>
                  <a:srgbClr val="2E5496"/>
                </a:solidFill>
                <a:latin typeface="Times New Roman"/>
                <a:cs typeface="Times New Roman"/>
              </a:rPr>
              <a:t>tự</a:t>
            </a:r>
            <a:r>
              <a:rPr sz="1600" spc="-25" dirty="0">
                <a:solidFill>
                  <a:srgbClr val="2E5496"/>
                </a:solidFill>
                <a:latin typeface="Times New Roman"/>
                <a:cs typeface="Times New Roman"/>
              </a:rPr>
              <a:t> </a:t>
            </a:r>
            <a:r>
              <a:rPr sz="1600" dirty="0">
                <a:solidFill>
                  <a:srgbClr val="2E5496"/>
                </a:solidFill>
                <a:latin typeface="Times New Roman"/>
                <a:cs typeface="Times New Roman"/>
              </a:rPr>
              <a:t>do</a:t>
            </a:r>
            <a:r>
              <a:rPr sz="1600" spc="-30" dirty="0">
                <a:solidFill>
                  <a:srgbClr val="2E5496"/>
                </a:solidFill>
                <a:latin typeface="Times New Roman"/>
                <a:cs typeface="Times New Roman"/>
              </a:rPr>
              <a:t> </a:t>
            </a:r>
            <a:r>
              <a:rPr sz="1600" dirty="0">
                <a:solidFill>
                  <a:srgbClr val="2E5496"/>
                </a:solidFill>
                <a:latin typeface="Times New Roman"/>
                <a:cs typeface="Times New Roman"/>
              </a:rPr>
              <a:t>chia</a:t>
            </a:r>
            <a:r>
              <a:rPr sz="1600" spc="-20" dirty="0">
                <a:solidFill>
                  <a:srgbClr val="2E5496"/>
                </a:solidFill>
                <a:latin typeface="Times New Roman"/>
                <a:cs typeface="Times New Roman"/>
              </a:rPr>
              <a:t> </a:t>
            </a:r>
            <a:r>
              <a:rPr sz="1600" dirty="0">
                <a:solidFill>
                  <a:srgbClr val="2E5496"/>
                </a:solidFill>
                <a:latin typeface="Times New Roman"/>
                <a:cs typeface="Times New Roman"/>
              </a:rPr>
              <a:t>sẻ</a:t>
            </a:r>
            <a:r>
              <a:rPr sz="1600" spc="-25" dirty="0">
                <a:solidFill>
                  <a:srgbClr val="2E5496"/>
                </a:solidFill>
                <a:latin typeface="Times New Roman"/>
                <a:cs typeface="Times New Roman"/>
              </a:rPr>
              <a:t> </a:t>
            </a:r>
            <a:r>
              <a:rPr sz="1600" dirty="0">
                <a:solidFill>
                  <a:srgbClr val="2E5496"/>
                </a:solidFill>
                <a:latin typeface="Times New Roman"/>
                <a:cs typeface="Times New Roman"/>
              </a:rPr>
              <a:t>về</a:t>
            </a:r>
            <a:r>
              <a:rPr sz="1600" spc="-30" dirty="0">
                <a:solidFill>
                  <a:srgbClr val="2E5496"/>
                </a:solidFill>
                <a:latin typeface="Times New Roman"/>
                <a:cs typeface="Times New Roman"/>
              </a:rPr>
              <a:t> </a:t>
            </a:r>
            <a:r>
              <a:rPr sz="1600" dirty="0">
                <a:solidFill>
                  <a:srgbClr val="2E5496"/>
                </a:solidFill>
                <a:latin typeface="Times New Roman"/>
                <a:cs typeface="Times New Roman"/>
              </a:rPr>
              <a:t>trải</a:t>
            </a:r>
            <a:r>
              <a:rPr sz="1600" spc="5" dirty="0">
                <a:solidFill>
                  <a:srgbClr val="2E5496"/>
                </a:solidFill>
                <a:latin typeface="Times New Roman"/>
                <a:cs typeface="Times New Roman"/>
              </a:rPr>
              <a:t> </a:t>
            </a:r>
            <a:r>
              <a:rPr sz="1600" dirty="0">
                <a:solidFill>
                  <a:srgbClr val="2E5496"/>
                </a:solidFill>
                <a:latin typeface="Times New Roman"/>
                <a:cs typeface="Times New Roman"/>
              </a:rPr>
              <a:t>nghiệm</a:t>
            </a:r>
            <a:r>
              <a:rPr sz="1600" spc="-15" dirty="0">
                <a:solidFill>
                  <a:srgbClr val="2E5496"/>
                </a:solidFill>
                <a:latin typeface="Times New Roman"/>
                <a:cs typeface="Times New Roman"/>
              </a:rPr>
              <a:t> </a:t>
            </a:r>
            <a:r>
              <a:rPr sz="1600" dirty="0">
                <a:solidFill>
                  <a:srgbClr val="2E5496"/>
                </a:solidFill>
                <a:latin typeface="Times New Roman"/>
                <a:cs typeface="Times New Roman"/>
              </a:rPr>
              <a:t>cá</a:t>
            </a:r>
            <a:r>
              <a:rPr sz="1600" spc="-20" dirty="0">
                <a:solidFill>
                  <a:srgbClr val="2E5496"/>
                </a:solidFill>
                <a:latin typeface="Times New Roman"/>
                <a:cs typeface="Times New Roman"/>
              </a:rPr>
              <a:t> </a:t>
            </a:r>
            <a:r>
              <a:rPr sz="1600" dirty="0">
                <a:solidFill>
                  <a:srgbClr val="2E5496"/>
                </a:solidFill>
                <a:latin typeface="Times New Roman"/>
                <a:cs typeface="Times New Roman"/>
              </a:rPr>
              <a:t>nhân</a:t>
            </a:r>
            <a:r>
              <a:rPr sz="1600" spc="-30" dirty="0">
                <a:solidFill>
                  <a:srgbClr val="2E5496"/>
                </a:solidFill>
                <a:latin typeface="Times New Roman"/>
                <a:cs typeface="Times New Roman"/>
              </a:rPr>
              <a:t> </a:t>
            </a:r>
            <a:r>
              <a:rPr sz="1600" dirty="0">
                <a:solidFill>
                  <a:srgbClr val="2E5496"/>
                </a:solidFill>
                <a:latin typeface="Times New Roman"/>
                <a:cs typeface="Times New Roman"/>
              </a:rPr>
              <a:t>cũng</a:t>
            </a:r>
            <a:r>
              <a:rPr sz="1600" spc="-30" dirty="0">
                <a:solidFill>
                  <a:srgbClr val="2E5496"/>
                </a:solidFill>
                <a:latin typeface="Times New Roman"/>
                <a:cs typeface="Times New Roman"/>
              </a:rPr>
              <a:t> </a:t>
            </a:r>
            <a:r>
              <a:rPr sz="1600" dirty="0">
                <a:solidFill>
                  <a:srgbClr val="2E5496"/>
                </a:solidFill>
                <a:latin typeface="Times New Roman"/>
                <a:cs typeface="Times New Roman"/>
              </a:rPr>
              <a:t>như</a:t>
            </a:r>
            <a:r>
              <a:rPr sz="1600" spc="-35" dirty="0">
                <a:solidFill>
                  <a:srgbClr val="2E5496"/>
                </a:solidFill>
                <a:latin typeface="Times New Roman"/>
                <a:cs typeface="Times New Roman"/>
              </a:rPr>
              <a:t> </a:t>
            </a:r>
            <a:r>
              <a:rPr sz="1600" dirty="0">
                <a:solidFill>
                  <a:srgbClr val="2E5496"/>
                </a:solidFill>
                <a:latin typeface="Times New Roman"/>
                <a:cs typeface="Times New Roman"/>
              </a:rPr>
              <a:t>cảm</a:t>
            </a:r>
            <a:r>
              <a:rPr sz="1600" spc="-20" dirty="0">
                <a:solidFill>
                  <a:srgbClr val="2E5496"/>
                </a:solidFill>
                <a:latin typeface="Times New Roman"/>
                <a:cs typeface="Times New Roman"/>
              </a:rPr>
              <a:t> </a:t>
            </a:r>
            <a:r>
              <a:rPr sz="1600" dirty="0">
                <a:solidFill>
                  <a:srgbClr val="2E5496"/>
                </a:solidFill>
                <a:latin typeface="Times New Roman"/>
                <a:cs typeface="Times New Roman"/>
              </a:rPr>
              <a:t>nhận</a:t>
            </a:r>
            <a:r>
              <a:rPr sz="1600" spc="-25" dirty="0">
                <a:solidFill>
                  <a:srgbClr val="2E5496"/>
                </a:solidFill>
                <a:latin typeface="Times New Roman"/>
                <a:cs typeface="Times New Roman"/>
              </a:rPr>
              <a:t> </a:t>
            </a:r>
            <a:r>
              <a:rPr sz="1600" dirty="0">
                <a:solidFill>
                  <a:srgbClr val="2E5496"/>
                </a:solidFill>
                <a:latin typeface="Times New Roman"/>
                <a:cs typeface="Times New Roman"/>
              </a:rPr>
              <a:t>khi</a:t>
            </a:r>
            <a:r>
              <a:rPr sz="1600" spc="-15" dirty="0">
                <a:solidFill>
                  <a:srgbClr val="2E5496"/>
                </a:solidFill>
                <a:latin typeface="Times New Roman"/>
                <a:cs typeface="Times New Roman"/>
              </a:rPr>
              <a:t> </a:t>
            </a:r>
            <a:r>
              <a:rPr sz="1600" dirty="0">
                <a:solidFill>
                  <a:srgbClr val="2E5496"/>
                </a:solidFill>
                <a:latin typeface="Times New Roman"/>
                <a:cs typeface="Times New Roman"/>
              </a:rPr>
              <a:t>sử</a:t>
            </a:r>
            <a:r>
              <a:rPr sz="1600" spc="-30" dirty="0">
                <a:solidFill>
                  <a:srgbClr val="2E5496"/>
                </a:solidFill>
                <a:latin typeface="Times New Roman"/>
                <a:cs typeface="Times New Roman"/>
              </a:rPr>
              <a:t> </a:t>
            </a:r>
            <a:r>
              <a:rPr sz="1600" dirty="0">
                <a:solidFill>
                  <a:srgbClr val="2E5496"/>
                </a:solidFill>
                <a:latin typeface="Times New Roman"/>
                <a:cs typeface="Times New Roman"/>
              </a:rPr>
              <a:t>dung</a:t>
            </a:r>
            <a:r>
              <a:rPr sz="1600" spc="-45" dirty="0">
                <a:solidFill>
                  <a:srgbClr val="2E5496"/>
                </a:solidFill>
                <a:latin typeface="Times New Roman"/>
                <a:cs typeface="Times New Roman"/>
              </a:rPr>
              <a:t> </a:t>
            </a:r>
            <a:r>
              <a:rPr sz="1600" dirty="0">
                <a:solidFill>
                  <a:srgbClr val="2E5496"/>
                </a:solidFill>
                <a:latin typeface="Times New Roman"/>
                <a:cs typeface="Times New Roman"/>
              </a:rPr>
              <a:t>(không</a:t>
            </a:r>
            <a:r>
              <a:rPr sz="1600" spc="-40" dirty="0">
                <a:solidFill>
                  <a:srgbClr val="2E5496"/>
                </a:solidFill>
                <a:latin typeface="Times New Roman"/>
                <a:cs typeface="Times New Roman"/>
              </a:rPr>
              <a:t> </a:t>
            </a:r>
            <a:r>
              <a:rPr sz="1600" dirty="0">
                <a:solidFill>
                  <a:srgbClr val="2E5496"/>
                </a:solidFill>
                <a:latin typeface="Times New Roman"/>
                <a:cs typeface="Times New Roman"/>
              </a:rPr>
              <a:t>được</a:t>
            </a:r>
            <a:r>
              <a:rPr sz="1600" spc="-20" dirty="0">
                <a:solidFill>
                  <a:srgbClr val="2E5496"/>
                </a:solidFill>
                <a:latin typeface="Times New Roman"/>
                <a:cs typeface="Times New Roman"/>
              </a:rPr>
              <a:t> </a:t>
            </a:r>
            <a:r>
              <a:rPr sz="1600" dirty="0">
                <a:solidFill>
                  <a:srgbClr val="2E5496"/>
                </a:solidFill>
                <a:latin typeface="Times New Roman"/>
                <a:cs typeface="Times New Roman"/>
              </a:rPr>
              <a:t>phép</a:t>
            </a:r>
            <a:r>
              <a:rPr sz="1600" spc="-15" dirty="0">
                <a:solidFill>
                  <a:srgbClr val="2E5496"/>
                </a:solidFill>
                <a:latin typeface="Times New Roman"/>
                <a:cs typeface="Times New Roman"/>
              </a:rPr>
              <a:t> </a:t>
            </a:r>
            <a:r>
              <a:rPr sz="1600" spc="-20" dirty="0">
                <a:solidFill>
                  <a:srgbClr val="2E5496"/>
                </a:solidFill>
                <a:latin typeface="Times New Roman"/>
                <a:cs typeface="Times New Roman"/>
              </a:rPr>
              <a:t>nhờ)</a:t>
            </a:r>
            <a:endParaRPr sz="1600">
              <a:latin typeface="Times New Roman"/>
              <a:cs typeface="Times New Roman"/>
            </a:endParaRPr>
          </a:p>
        </p:txBody>
      </p:sp>
      <p:sp>
        <p:nvSpPr>
          <p:cNvPr id="4" name="object 4"/>
          <p:cNvSpPr txBox="1"/>
          <p:nvPr/>
        </p:nvSpPr>
        <p:spPr>
          <a:xfrm>
            <a:off x="8080375" y="246379"/>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3204" y="407035"/>
            <a:ext cx="8375015" cy="452120"/>
          </a:xfrm>
          <a:prstGeom prst="rect">
            <a:avLst/>
          </a:prstGeom>
        </p:spPr>
        <p:txBody>
          <a:bodyPr vert="horz" wrap="square" lIns="0" tIns="12065" rIns="0" bIns="0" rtlCol="0">
            <a:spAutoFit/>
          </a:bodyPr>
          <a:lstStyle/>
          <a:p>
            <a:pPr marL="12700">
              <a:lnSpc>
                <a:spcPct val="100000"/>
              </a:lnSpc>
              <a:spcBef>
                <a:spcPts val="95"/>
              </a:spcBef>
            </a:pPr>
            <a:r>
              <a:rPr sz="2800" dirty="0"/>
              <a:t>Zakka</a:t>
            </a:r>
            <a:r>
              <a:rPr sz="2800" spc="-80" dirty="0"/>
              <a:t> </a:t>
            </a:r>
            <a:r>
              <a:rPr sz="2800" dirty="0"/>
              <a:t>(hàng</a:t>
            </a:r>
            <a:r>
              <a:rPr sz="2800" spc="-55" dirty="0"/>
              <a:t> </a:t>
            </a:r>
            <a:r>
              <a:rPr sz="2800" dirty="0"/>
              <a:t>hoá</a:t>
            </a:r>
            <a:r>
              <a:rPr sz="2800" spc="-75" dirty="0"/>
              <a:t> </a:t>
            </a:r>
            <a:r>
              <a:rPr sz="2800" dirty="0"/>
              <a:t>thông</a:t>
            </a:r>
            <a:r>
              <a:rPr sz="2800" spc="-50" dirty="0"/>
              <a:t> </a:t>
            </a:r>
            <a:r>
              <a:rPr sz="2800" dirty="0"/>
              <a:t>thường</a:t>
            </a:r>
            <a:r>
              <a:rPr sz="2800" spc="-65" dirty="0"/>
              <a:t> </a:t>
            </a:r>
            <a:r>
              <a:rPr sz="2800" dirty="0"/>
              <a:t>và</a:t>
            </a:r>
            <a:r>
              <a:rPr sz="2800" spc="-65" dirty="0"/>
              <a:t> </a:t>
            </a:r>
            <a:r>
              <a:rPr sz="2800" dirty="0"/>
              <a:t>thiết</a:t>
            </a:r>
            <a:r>
              <a:rPr sz="2800" spc="-80" dirty="0"/>
              <a:t> </a:t>
            </a:r>
            <a:r>
              <a:rPr sz="2800" dirty="0"/>
              <a:t>bị</a:t>
            </a:r>
            <a:r>
              <a:rPr sz="2800" spc="-60" dirty="0"/>
              <a:t> </a:t>
            </a:r>
            <a:r>
              <a:rPr sz="2800" dirty="0"/>
              <a:t>y</a:t>
            </a:r>
            <a:r>
              <a:rPr sz="2800" spc="-55" dirty="0"/>
              <a:t> </a:t>
            </a:r>
            <a:r>
              <a:rPr sz="2800" dirty="0"/>
              <a:t>tế</a:t>
            </a:r>
            <a:r>
              <a:rPr sz="2800" spc="-70" dirty="0"/>
              <a:t> </a:t>
            </a:r>
            <a:r>
              <a:rPr sz="2800" dirty="0"/>
              <a:t>được</a:t>
            </a:r>
            <a:r>
              <a:rPr sz="2800" spc="-75" dirty="0"/>
              <a:t> </a:t>
            </a:r>
            <a:r>
              <a:rPr sz="2800" dirty="0"/>
              <a:t>quản</a:t>
            </a:r>
            <a:r>
              <a:rPr sz="2800" spc="-60" dirty="0"/>
              <a:t> </a:t>
            </a:r>
            <a:r>
              <a:rPr sz="2800" spc="-25" dirty="0"/>
              <a:t>lí</a:t>
            </a:r>
            <a:endParaRPr sz="2800"/>
          </a:p>
        </p:txBody>
      </p:sp>
      <p:graphicFrame>
        <p:nvGraphicFramePr>
          <p:cNvPr id="3" name="object 3"/>
          <p:cNvGraphicFramePr>
            <a:graphicFrameLocks noGrp="1"/>
          </p:cNvGraphicFramePr>
          <p:nvPr/>
        </p:nvGraphicFramePr>
        <p:xfrm>
          <a:off x="1078141" y="1147825"/>
          <a:ext cx="9547859" cy="5271135"/>
        </p:xfrm>
        <a:graphic>
          <a:graphicData uri="http://schemas.openxmlformats.org/drawingml/2006/table">
            <a:tbl>
              <a:tblPr firstRow="1" bandRow="1">
                <a:tableStyleId>{2D5ABB26-0587-4C30-8999-92F81FD0307C}</a:tableStyleId>
              </a:tblPr>
              <a:tblGrid>
                <a:gridCol w="1507490">
                  <a:extLst>
                    <a:ext uri="{9D8B030D-6E8A-4147-A177-3AD203B41FA5}">
                      <a16:colId xmlns:a16="http://schemas.microsoft.com/office/drawing/2014/main" val="20000"/>
                    </a:ext>
                  </a:extLst>
                </a:gridCol>
                <a:gridCol w="3601720">
                  <a:extLst>
                    <a:ext uri="{9D8B030D-6E8A-4147-A177-3AD203B41FA5}">
                      <a16:colId xmlns:a16="http://schemas.microsoft.com/office/drawing/2014/main" val="20001"/>
                    </a:ext>
                  </a:extLst>
                </a:gridCol>
                <a:gridCol w="250825">
                  <a:extLst>
                    <a:ext uri="{9D8B030D-6E8A-4147-A177-3AD203B41FA5}">
                      <a16:colId xmlns:a16="http://schemas.microsoft.com/office/drawing/2014/main" val="20002"/>
                    </a:ext>
                  </a:extLst>
                </a:gridCol>
                <a:gridCol w="4187824">
                  <a:extLst>
                    <a:ext uri="{9D8B030D-6E8A-4147-A177-3AD203B41FA5}">
                      <a16:colId xmlns:a16="http://schemas.microsoft.com/office/drawing/2014/main" val="20003"/>
                    </a:ext>
                  </a:extLst>
                </a:gridCol>
              </a:tblGrid>
              <a:tr h="404495">
                <a:tc>
                  <a:txBody>
                    <a:bodyPr/>
                    <a:lstStyle/>
                    <a:p>
                      <a:pPr marL="5080" algn="ctr">
                        <a:lnSpc>
                          <a:spcPct val="100000"/>
                        </a:lnSpc>
                        <a:spcBef>
                          <a:spcPts val="375"/>
                        </a:spcBef>
                      </a:pPr>
                      <a:r>
                        <a:rPr sz="1800" dirty="0">
                          <a:solidFill>
                            <a:srgbClr val="585858"/>
                          </a:solidFill>
                          <a:latin typeface="Times New Roman"/>
                          <a:cs typeface="Times New Roman"/>
                        </a:rPr>
                        <a:t>Tên</a:t>
                      </a:r>
                      <a:r>
                        <a:rPr sz="1800" spc="-35" dirty="0">
                          <a:solidFill>
                            <a:srgbClr val="585858"/>
                          </a:solidFill>
                          <a:latin typeface="Times New Roman"/>
                          <a:cs typeface="Times New Roman"/>
                        </a:rPr>
                        <a:t> </a:t>
                      </a:r>
                      <a:r>
                        <a:rPr sz="1800" dirty="0">
                          <a:solidFill>
                            <a:srgbClr val="585858"/>
                          </a:solidFill>
                          <a:latin typeface="Times New Roman"/>
                          <a:cs typeface="Times New Roman"/>
                        </a:rPr>
                        <a:t>sản </a:t>
                      </a:r>
                      <a:r>
                        <a:rPr sz="1800" spc="-20" dirty="0">
                          <a:solidFill>
                            <a:srgbClr val="585858"/>
                          </a:solidFill>
                          <a:latin typeface="Times New Roman"/>
                          <a:cs typeface="Times New Roman"/>
                        </a:rPr>
                        <a:t>phẩm</a:t>
                      </a:r>
                      <a:endParaRPr sz="1800">
                        <a:latin typeface="Times New Roman"/>
                        <a:cs typeface="Times New Roman"/>
                      </a:endParaRPr>
                    </a:p>
                  </a:txBody>
                  <a:tcPr marL="0" marR="0" marT="476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905" algn="ctr">
                        <a:lnSpc>
                          <a:spcPct val="100000"/>
                        </a:lnSpc>
                        <a:spcBef>
                          <a:spcPts val="270"/>
                        </a:spcBef>
                      </a:pPr>
                      <a:r>
                        <a:rPr sz="2000" spc="-10" dirty="0">
                          <a:solidFill>
                            <a:srgbClr val="585858"/>
                          </a:solidFill>
                          <a:latin typeface="Times New Roman"/>
                          <a:cs typeface="Times New Roman"/>
                        </a:rPr>
                        <a:t>wettrust</a:t>
                      </a:r>
                      <a:endParaRPr sz="2000">
                        <a:latin typeface="Times New Roman"/>
                        <a:cs typeface="Times New Roman"/>
                      </a:endParaRPr>
                    </a:p>
                  </a:txBody>
                  <a:tcPr marL="0" marR="0" marT="342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5">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270"/>
                        </a:spcBef>
                      </a:pPr>
                      <a:r>
                        <a:rPr sz="2000" spc="-10" dirty="0">
                          <a:solidFill>
                            <a:srgbClr val="585858"/>
                          </a:solidFill>
                          <a:latin typeface="Times New Roman"/>
                          <a:cs typeface="Times New Roman"/>
                        </a:rPr>
                        <a:t>inclear</a:t>
                      </a:r>
                      <a:endParaRPr sz="2000">
                        <a:latin typeface="Times New Roman"/>
                        <a:cs typeface="Times New Roman"/>
                      </a:endParaRPr>
                    </a:p>
                  </a:txBody>
                  <a:tcPr marL="0" marR="0" marT="342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2623820">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499745" marR="360680" indent="-137160">
                        <a:lnSpc>
                          <a:spcPct val="101699"/>
                        </a:lnSpc>
                        <a:spcBef>
                          <a:spcPts val="1260"/>
                        </a:spcBef>
                      </a:pPr>
                      <a:r>
                        <a:rPr sz="1800" dirty="0">
                          <a:solidFill>
                            <a:srgbClr val="585858"/>
                          </a:solidFill>
                          <a:latin typeface="Times New Roman"/>
                          <a:cs typeface="Times New Roman"/>
                        </a:rPr>
                        <a:t>Hộp</a:t>
                      </a:r>
                      <a:r>
                        <a:rPr sz="1800" spc="-10" dirty="0">
                          <a:solidFill>
                            <a:srgbClr val="585858"/>
                          </a:solidFill>
                          <a:latin typeface="Times New Roman"/>
                          <a:cs typeface="Times New Roman"/>
                        </a:rPr>
                        <a:t> </a:t>
                      </a:r>
                      <a:r>
                        <a:rPr sz="1800" spc="-30" dirty="0">
                          <a:solidFill>
                            <a:srgbClr val="585858"/>
                          </a:solidFill>
                          <a:latin typeface="Times New Roman"/>
                          <a:cs typeface="Times New Roman"/>
                        </a:rPr>
                        <a:t>bên </a:t>
                      </a:r>
                      <a:r>
                        <a:rPr sz="1800" spc="-10" dirty="0">
                          <a:solidFill>
                            <a:srgbClr val="585858"/>
                          </a:solidFill>
                          <a:latin typeface="Times New Roman"/>
                          <a:cs typeface="Times New Roman"/>
                        </a:rPr>
                        <a:t>ngoài</a:t>
                      </a:r>
                      <a:endParaRPr sz="1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197610">
                <a:tc>
                  <a:txBody>
                    <a:bodyPr/>
                    <a:lstStyle/>
                    <a:p>
                      <a:pPr>
                        <a:lnSpc>
                          <a:spcPct val="100000"/>
                        </a:lnSpc>
                      </a:pPr>
                      <a:endParaRPr sz="2000">
                        <a:latin typeface="Times New Roman"/>
                        <a:cs typeface="Times New Roman"/>
                      </a:endParaRPr>
                    </a:p>
                    <a:p>
                      <a:pPr algn="ctr">
                        <a:lnSpc>
                          <a:spcPct val="100000"/>
                        </a:lnSpc>
                        <a:spcBef>
                          <a:spcPts val="1345"/>
                        </a:spcBef>
                      </a:pPr>
                      <a:r>
                        <a:rPr sz="1800" dirty="0">
                          <a:solidFill>
                            <a:srgbClr val="585858"/>
                          </a:solidFill>
                          <a:latin typeface="Times New Roman"/>
                          <a:cs typeface="Times New Roman"/>
                        </a:rPr>
                        <a:t>Cách</a:t>
                      </a:r>
                      <a:r>
                        <a:rPr sz="1800" spc="-20" dirty="0">
                          <a:solidFill>
                            <a:srgbClr val="585858"/>
                          </a:solidFill>
                          <a:latin typeface="Times New Roman"/>
                          <a:cs typeface="Times New Roman"/>
                        </a:rPr>
                        <a:t> </a:t>
                      </a:r>
                      <a:r>
                        <a:rPr sz="1800" dirty="0">
                          <a:solidFill>
                            <a:srgbClr val="585858"/>
                          </a:solidFill>
                          <a:latin typeface="Times New Roman"/>
                          <a:cs typeface="Times New Roman"/>
                        </a:rPr>
                        <a:t>sử </a:t>
                      </a:r>
                      <a:r>
                        <a:rPr sz="1800" spc="-20" dirty="0">
                          <a:solidFill>
                            <a:srgbClr val="585858"/>
                          </a:solidFill>
                          <a:latin typeface="Times New Roman"/>
                          <a:cs typeface="Times New Roman"/>
                        </a:rPr>
                        <a:t>dụng</a:t>
                      </a:r>
                      <a:endParaRPr sz="1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15"/>
                        </a:spcBef>
                      </a:pPr>
                      <a:endParaRPr sz="3000">
                        <a:latin typeface="Times New Roman"/>
                        <a:cs typeface="Times New Roman"/>
                      </a:endParaRPr>
                    </a:p>
                    <a:p>
                      <a:pPr marL="2540" algn="ctr">
                        <a:lnSpc>
                          <a:spcPct val="100000"/>
                        </a:lnSpc>
                      </a:pPr>
                      <a:r>
                        <a:rPr sz="2000" dirty="0">
                          <a:solidFill>
                            <a:srgbClr val="585858"/>
                          </a:solidFill>
                          <a:latin typeface="Times New Roman"/>
                          <a:cs typeface="Times New Roman"/>
                        </a:rPr>
                        <a:t>Không</a:t>
                      </a:r>
                      <a:r>
                        <a:rPr sz="2000" spc="-35" dirty="0">
                          <a:solidFill>
                            <a:srgbClr val="585858"/>
                          </a:solidFill>
                          <a:latin typeface="Times New Roman"/>
                          <a:cs typeface="Times New Roman"/>
                        </a:rPr>
                        <a:t> </a:t>
                      </a:r>
                      <a:r>
                        <a:rPr sz="2000" dirty="0">
                          <a:solidFill>
                            <a:srgbClr val="585858"/>
                          </a:solidFill>
                          <a:latin typeface="Times New Roman"/>
                          <a:cs typeface="Times New Roman"/>
                        </a:rPr>
                        <a:t>được</a:t>
                      </a:r>
                      <a:r>
                        <a:rPr sz="2000" spc="-25" dirty="0">
                          <a:solidFill>
                            <a:srgbClr val="585858"/>
                          </a:solidFill>
                          <a:latin typeface="Times New Roman"/>
                          <a:cs typeface="Times New Roman"/>
                        </a:rPr>
                        <a:t> </a:t>
                      </a:r>
                      <a:r>
                        <a:rPr sz="2000" dirty="0">
                          <a:solidFill>
                            <a:srgbClr val="585858"/>
                          </a:solidFill>
                          <a:latin typeface="Times New Roman"/>
                          <a:cs typeface="Times New Roman"/>
                        </a:rPr>
                        <a:t>thụt</a:t>
                      </a:r>
                      <a:r>
                        <a:rPr sz="2000" spc="-30" dirty="0">
                          <a:solidFill>
                            <a:srgbClr val="585858"/>
                          </a:solidFill>
                          <a:latin typeface="Times New Roman"/>
                          <a:cs typeface="Times New Roman"/>
                        </a:rPr>
                        <a:t> </a:t>
                      </a:r>
                      <a:r>
                        <a:rPr sz="2000" dirty="0">
                          <a:solidFill>
                            <a:srgbClr val="585858"/>
                          </a:solidFill>
                          <a:latin typeface="Times New Roman"/>
                          <a:cs typeface="Times New Roman"/>
                        </a:rPr>
                        <a:t>vào</a:t>
                      </a:r>
                      <a:r>
                        <a:rPr sz="2000" spc="-15" dirty="0">
                          <a:solidFill>
                            <a:srgbClr val="585858"/>
                          </a:solidFill>
                          <a:latin typeface="Times New Roman"/>
                          <a:cs typeface="Times New Roman"/>
                        </a:rPr>
                        <a:t> </a:t>
                      </a:r>
                      <a:r>
                        <a:rPr sz="2000" dirty="0">
                          <a:solidFill>
                            <a:srgbClr val="585858"/>
                          </a:solidFill>
                          <a:latin typeface="Times New Roman"/>
                          <a:cs typeface="Times New Roman"/>
                        </a:rPr>
                        <a:t>âm</a:t>
                      </a:r>
                      <a:r>
                        <a:rPr sz="2000" spc="-15" dirty="0">
                          <a:solidFill>
                            <a:srgbClr val="585858"/>
                          </a:solidFill>
                          <a:latin typeface="Times New Roman"/>
                          <a:cs typeface="Times New Roman"/>
                        </a:rPr>
                        <a:t> </a:t>
                      </a:r>
                      <a:r>
                        <a:rPr sz="2000" spc="-25" dirty="0">
                          <a:solidFill>
                            <a:srgbClr val="585858"/>
                          </a:solidFill>
                          <a:latin typeface="Times New Roman"/>
                          <a:cs typeface="Times New Roman"/>
                        </a:rPr>
                        <a:t>đạo</a:t>
                      </a:r>
                      <a:endParaRPr sz="2000">
                        <a:latin typeface="Times New Roman"/>
                        <a:cs typeface="Times New Roman"/>
                      </a:endParaRPr>
                    </a:p>
                  </a:txBody>
                  <a:tcPr marL="0" marR="0" marT="19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15"/>
                        </a:spcBef>
                      </a:pPr>
                      <a:endParaRPr sz="3000">
                        <a:latin typeface="Times New Roman"/>
                        <a:cs typeface="Times New Roman"/>
                      </a:endParaRPr>
                    </a:p>
                    <a:p>
                      <a:pPr marL="28575" algn="ctr">
                        <a:lnSpc>
                          <a:spcPct val="100000"/>
                        </a:lnSpc>
                      </a:pPr>
                      <a:r>
                        <a:rPr sz="2000" dirty="0">
                          <a:solidFill>
                            <a:srgbClr val="585858"/>
                          </a:solidFill>
                          <a:latin typeface="Times New Roman"/>
                          <a:cs typeface="Times New Roman"/>
                        </a:rPr>
                        <a:t>Được</a:t>
                      </a:r>
                      <a:r>
                        <a:rPr sz="2000" spc="-15" dirty="0">
                          <a:solidFill>
                            <a:srgbClr val="585858"/>
                          </a:solidFill>
                          <a:latin typeface="Times New Roman"/>
                          <a:cs typeface="Times New Roman"/>
                        </a:rPr>
                        <a:t> </a:t>
                      </a:r>
                      <a:r>
                        <a:rPr sz="2000" dirty="0">
                          <a:solidFill>
                            <a:srgbClr val="585858"/>
                          </a:solidFill>
                          <a:latin typeface="Times New Roman"/>
                          <a:cs typeface="Times New Roman"/>
                        </a:rPr>
                        <a:t>thụt</a:t>
                      </a:r>
                      <a:r>
                        <a:rPr sz="2000" spc="-35" dirty="0">
                          <a:solidFill>
                            <a:srgbClr val="585858"/>
                          </a:solidFill>
                          <a:latin typeface="Times New Roman"/>
                          <a:cs typeface="Times New Roman"/>
                        </a:rPr>
                        <a:t> </a:t>
                      </a:r>
                      <a:r>
                        <a:rPr sz="2000" dirty="0">
                          <a:solidFill>
                            <a:srgbClr val="585858"/>
                          </a:solidFill>
                          <a:latin typeface="Times New Roman"/>
                          <a:cs typeface="Times New Roman"/>
                        </a:rPr>
                        <a:t>rửa</a:t>
                      </a:r>
                      <a:r>
                        <a:rPr sz="2000" spc="-30" dirty="0">
                          <a:solidFill>
                            <a:srgbClr val="585858"/>
                          </a:solidFill>
                          <a:latin typeface="Times New Roman"/>
                          <a:cs typeface="Times New Roman"/>
                        </a:rPr>
                        <a:t> </a:t>
                      </a:r>
                      <a:r>
                        <a:rPr sz="2000" dirty="0">
                          <a:solidFill>
                            <a:srgbClr val="585858"/>
                          </a:solidFill>
                          <a:latin typeface="Times New Roman"/>
                          <a:cs typeface="Times New Roman"/>
                        </a:rPr>
                        <a:t>vào</a:t>
                      </a:r>
                      <a:r>
                        <a:rPr sz="2000" spc="-10" dirty="0">
                          <a:solidFill>
                            <a:srgbClr val="585858"/>
                          </a:solidFill>
                          <a:latin typeface="Times New Roman"/>
                          <a:cs typeface="Times New Roman"/>
                        </a:rPr>
                        <a:t> </a:t>
                      </a:r>
                      <a:r>
                        <a:rPr sz="2000" dirty="0">
                          <a:solidFill>
                            <a:srgbClr val="585858"/>
                          </a:solidFill>
                          <a:latin typeface="Times New Roman"/>
                          <a:cs typeface="Times New Roman"/>
                        </a:rPr>
                        <a:t>âm</a:t>
                      </a:r>
                      <a:r>
                        <a:rPr sz="2000" spc="-20" dirty="0">
                          <a:solidFill>
                            <a:srgbClr val="585858"/>
                          </a:solidFill>
                          <a:latin typeface="Times New Roman"/>
                          <a:cs typeface="Times New Roman"/>
                        </a:rPr>
                        <a:t> </a:t>
                      </a:r>
                      <a:r>
                        <a:rPr sz="2000" spc="-25" dirty="0">
                          <a:solidFill>
                            <a:srgbClr val="585858"/>
                          </a:solidFill>
                          <a:latin typeface="Times New Roman"/>
                          <a:cs typeface="Times New Roman"/>
                        </a:rPr>
                        <a:t>đạo</a:t>
                      </a:r>
                      <a:endParaRPr sz="2000">
                        <a:latin typeface="Times New Roman"/>
                        <a:cs typeface="Times New Roman"/>
                      </a:endParaRPr>
                    </a:p>
                  </a:txBody>
                  <a:tcPr marL="0" marR="0" marT="19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05130">
                <a:tc>
                  <a:txBody>
                    <a:bodyPr/>
                    <a:lstStyle/>
                    <a:p>
                      <a:pPr marL="3810" algn="ctr">
                        <a:lnSpc>
                          <a:spcPct val="100000"/>
                        </a:lnSpc>
                        <a:spcBef>
                          <a:spcPts val="395"/>
                        </a:spcBef>
                      </a:pPr>
                      <a:r>
                        <a:rPr sz="1800" dirty="0">
                          <a:solidFill>
                            <a:srgbClr val="585858"/>
                          </a:solidFill>
                          <a:latin typeface="Times New Roman"/>
                          <a:cs typeface="Times New Roman"/>
                        </a:rPr>
                        <a:t>Phân</a:t>
                      </a:r>
                      <a:r>
                        <a:rPr sz="1800" spc="-35" dirty="0">
                          <a:solidFill>
                            <a:srgbClr val="585858"/>
                          </a:solidFill>
                          <a:latin typeface="Times New Roman"/>
                          <a:cs typeface="Times New Roman"/>
                        </a:rPr>
                        <a:t> </a:t>
                      </a:r>
                      <a:r>
                        <a:rPr sz="1800" spc="-20" dirty="0">
                          <a:solidFill>
                            <a:srgbClr val="585858"/>
                          </a:solidFill>
                          <a:latin typeface="Times New Roman"/>
                          <a:cs typeface="Times New Roman"/>
                        </a:rPr>
                        <a:t>loại</a:t>
                      </a:r>
                      <a:endParaRPr sz="1800">
                        <a:latin typeface="Times New Roman"/>
                        <a:cs typeface="Times New Roman"/>
                      </a:endParaRPr>
                    </a:p>
                  </a:txBody>
                  <a:tcPr marL="0" marR="0" marT="501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905" algn="ctr">
                        <a:lnSpc>
                          <a:spcPct val="100000"/>
                        </a:lnSpc>
                        <a:spcBef>
                          <a:spcPts val="190"/>
                        </a:spcBef>
                      </a:pPr>
                      <a:r>
                        <a:rPr sz="2000" dirty="0">
                          <a:solidFill>
                            <a:srgbClr val="585858"/>
                          </a:solidFill>
                          <a:latin typeface="Times New Roman"/>
                          <a:cs typeface="Times New Roman"/>
                        </a:rPr>
                        <a:t>Hàng</a:t>
                      </a:r>
                      <a:r>
                        <a:rPr sz="2000" spc="-20" dirty="0">
                          <a:solidFill>
                            <a:srgbClr val="585858"/>
                          </a:solidFill>
                          <a:latin typeface="Times New Roman"/>
                          <a:cs typeface="Times New Roman"/>
                        </a:rPr>
                        <a:t> </a:t>
                      </a:r>
                      <a:r>
                        <a:rPr sz="2000" dirty="0">
                          <a:solidFill>
                            <a:srgbClr val="585858"/>
                          </a:solidFill>
                          <a:latin typeface="Times New Roman"/>
                          <a:cs typeface="Times New Roman"/>
                        </a:rPr>
                        <a:t>thông</a:t>
                      </a:r>
                      <a:r>
                        <a:rPr sz="2000" spc="-30" dirty="0">
                          <a:solidFill>
                            <a:srgbClr val="585858"/>
                          </a:solidFill>
                          <a:latin typeface="Times New Roman"/>
                          <a:cs typeface="Times New Roman"/>
                        </a:rPr>
                        <a:t> </a:t>
                      </a:r>
                      <a:r>
                        <a:rPr sz="2000" spc="-10" dirty="0">
                          <a:solidFill>
                            <a:srgbClr val="585858"/>
                          </a:solidFill>
                          <a:latin typeface="Times New Roman"/>
                          <a:cs typeface="Times New Roman"/>
                        </a:rPr>
                        <a:t>thường</a:t>
                      </a:r>
                      <a:endParaRPr sz="2000">
                        <a:latin typeface="Times New Roman"/>
                        <a:cs typeface="Times New Roman"/>
                      </a:endParaRPr>
                    </a:p>
                  </a:txBody>
                  <a:tcPr marL="0" marR="0" marT="241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9845" algn="ctr">
                        <a:lnSpc>
                          <a:spcPct val="100000"/>
                        </a:lnSpc>
                        <a:spcBef>
                          <a:spcPts val="190"/>
                        </a:spcBef>
                      </a:pPr>
                      <a:r>
                        <a:rPr sz="2000" dirty="0">
                          <a:solidFill>
                            <a:srgbClr val="585858"/>
                          </a:solidFill>
                          <a:latin typeface="Times New Roman"/>
                          <a:cs typeface="Times New Roman"/>
                        </a:rPr>
                        <a:t>Thiết</a:t>
                      </a:r>
                      <a:r>
                        <a:rPr sz="2000" spc="-50" dirty="0">
                          <a:solidFill>
                            <a:srgbClr val="585858"/>
                          </a:solidFill>
                          <a:latin typeface="Times New Roman"/>
                          <a:cs typeface="Times New Roman"/>
                        </a:rPr>
                        <a:t> </a:t>
                      </a:r>
                      <a:r>
                        <a:rPr sz="2000" dirty="0">
                          <a:solidFill>
                            <a:srgbClr val="585858"/>
                          </a:solidFill>
                          <a:latin typeface="Times New Roman"/>
                          <a:cs typeface="Times New Roman"/>
                        </a:rPr>
                        <a:t>bị</a:t>
                      </a:r>
                      <a:r>
                        <a:rPr sz="2000" spc="-35" dirty="0">
                          <a:solidFill>
                            <a:srgbClr val="585858"/>
                          </a:solidFill>
                          <a:latin typeface="Times New Roman"/>
                          <a:cs typeface="Times New Roman"/>
                        </a:rPr>
                        <a:t> </a:t>
                      </a:r>
                      <a:r>
                        <a:rPr sz="2000" dirty="0">
                          <a:solidFill>
                            <a:srgbClr val="585858"/>
                          </a:solidFill>
                          <a:latin typeface="Times New Roman"/>
                          <a:cs typeface="Times New Roman"/>
                        </a:rPr>
                        <a:t>y</a:t>
                      </a:r>
                      <a:r>
                        <a:rPr sz="2000" spc="-5" dirty="0">
                          <a:solidFill>
                            <a:srgbClr val="585858"/>
                          </a:solidFill>
                          <a:latin typeface="Times New Roman"/>
                          <a:cs typeface="Times New Roman"/>
                        </a:rPr>
                        <a:t> </a:t>
                      </a:r>
                      <a:r>
                        <a:rPr sz="2000" dirty="0">
                          <a:solidFill>
                            <a:srgbClr val="585858"/>
                          </a:solidFill>
                          <a:latin typeface="Times New Roman"/>
                          <a:cs typeface="Times New Roman"/>
                        </a:rPr>
                        <a:t>tế</a:t>
                      </a:r>
                      <a:r>
                        <a:rPr sz="2000" spc="-15" dirty="0">
                          <a:solidFill>
                            <a:srgbClr val="585858"/>
                          </a:solidFill>
                          <a:latin typeface="Times New Roman"/>
                          <a:cs typeface="Times New Roman"/>
                        </a:rPr>
                        <a:t> </a:t>
                      </a:r>
                      <a:r>
                        <a:rPr sz="2000" dirty="0">
                          <a:solidFill>
                            <a:srgbClr val="585858"/>
                          </a:solidFill>
                          <a:latin typeface="Times New Roman"/>
                          <a:cs typeface="Times New Roman"/>
                        </a:rPr>
                        <a:t>được</a:t>
                      </a:r>
                      <a:r>
                        <a:rPr sz="2000" spc="-10" dirty="0">
                          <a:solidFill>
                            <a:srgbClr val="585858"/>
                          </a:solidFill>
                          <a:latin typeface="Times New Roman"/>
                          <a:cs typeface="Times New Roman"/>
                        </a:rPr>
                        <a:t> </a:t>
                      </a:r>
                      <a:r>
                        <a:rPr sz="2000" dirty="0">
                          <a:solidFill>
                            <a:srgbClr val="585858"/>
                          </a:solidFill>
                          <a:latin typeface="Times New Roman"/>
                          <a:cs typeface="Times New Roman"/>
                        </a:rPr>
                        <a:t>quản</a:t>
                      </a:r>
                      <a:r>
                        <a:rPr sz="2000" spc="-25" dirty="0">
                          <a:solidFill>
                            <a:srgbClr val="585858"/>
                          </a:solidFill>
                          <a:latin typeface="Times New Roman"/>
                          <a:cs typeface="Times New Roman"/>
                        </a:rPr>
                        <a:t> lí</a:t>
                      </a:r>
                      <a:endParaRPr sz="2000">
                        <a:latin typeface="Times New Roman"/>
                        <a:cs typeface="Times New Roman"/>
                      </a:endParaRPr>
                    </a:p>
                  </a:txBody>
                  <a:tcPr marL="0" marR="0" marT="241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640080">
                <a:tc>
                  <a:txBody>
                    <a:bodyPr/>
                    <a:lstStyle/>
                    <a:p>
                      <a:pPr marL="525780" marR="186055" indent="-342900">
                        <a:lnSpc>
                          <a:spcPct val="101699"/>
                        </a:lnSpc>
                        <a:spcBef>
                          <a:spcPts val="50"/>
                        </a:spcBef>
                      </a:pPr>
                      <a:r>
                        <a:rPr sz="1800" dirty="0">
                          <a:solidFill>
                            <a:srgbClr val="585858"/>
                          </a:solidFill>
                          <a:latin typeface="Times New Roman"/>
                          <a:cs typeface="Times New Roman"/>
                        </a:rPr>
                        <a:t>Mục</a:t>
                      </a:r>
                      <a:r>
                        <a:rPr sz="1800" spc="-20" dirty="0">
                          <a:solidFill>
                            <a:srgbClr val="585858"/>
                          </a:solidFill>
                          <a:latin typeface="Times New Roman"/>
                          <a:cs typeface="Times New Roman"/>
                        </a:rPr>
                        <a:t> </a:t>
                      </a:r>
                      <a:r>
                        <a:rPr sz="1800" dirty="0">
                          <a:solidFill>
                            <a:srgbClr val="585858"/>
                          </a:solidFill>
                          <a:latin typeface="Times New Roman"/>
                          <a:cs typeface="Times New Roman"/>
                        </a:rPr>
                        <a:t>đích</a:t>
                      </a:r>
                      <a:r>
                        <a:rPr sz="1800" spc="-20" dirty="0">
                          <a:solidFill>
                            <a:srgbClr val="585858"/>
                          </a:solidFill>
                          <a:latin typeface="Times New Roman"/>
                          <a:cs typeface="Times New Roman"/>
                        </a:rPr>
                        <a:t> </a:t>
                      </a:r>
                      <a:r>
                        <a:rPr sz="1800" spc="-45" dirty="0">
                          <a:solidFill>
                            <a:srgbClr val="585858"/>
                          </a:solidFill>
                          <a:latin typeface="Times New Roman"/>
                          <a:cs typeface="Times New Roman"/>
                        </a:rPr>
                        <a:t>sử </a:t>
                      </a:r>
                      <a:r>
                        <a:rPr sz="1800" spc="-20" dirty="0">
                          <a:solidFill>
                            <a:srgbClr val="585858"/>
                          </a:solidFill>
                          <a:latin typeface="Times New Roman"/>
                          <a:cs typeface="Times New Roman"/>
                        </a:rPr>
                        <a:t>dụng</a:t>
                      </a:r>
                      <a:endParaRPr sz="1800">
                        <a:latin typeface="Times New Roman"/>
                        <a:cs typeface="Times New Roman"/>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45" algn="ctr">
                        <a:lnSpc>
                          <a:spcPct val="100000"/>
                        </a:lnSpc>
                        <a:spcBef>
                          <a:spcPts val="1200"/>
                        </a:spcBef>
                      </a:pPr>
                      <a:r>
                        <a:rPr sz="2000" dirty="0">
                          <a:solidFill>
                            <a:srgbClr val="585858"/>
                          </a:solidFill>
                          <a:latin typeface="Times New Roman"/>
                          <a:cs typeface="Times New Roman"/>
                        </a:rPr>
                        <a:t>Gel</a:t>
                      </a:r>
                      <a:r>
                        <a:rPr sz="2000" spc="-30" dirty="0">
                          <a:solidFill>
                            <a:srgbClr val="585858"/>
                          </a:solidFill>
                          <a:latin typeface="Times New Roman"/>
                          <a:cs typeface="Times New Roman"/>
                        </a:rPr>
                        <a:t> </a:t>
                      </a:r>
                      <a:r>
                        <a:rPr sz="2000" dirty="0">
                          <a:solidFill>
                            <a:srgbClr val="585858"/>
                          </a:solidFill>
                          <a:latin typeface="Times New Roman"/>
                          <a:cs typeface="Times New Roman"/>
                        </a:rPr>
                        <a:t>bôi</a:t>
                      </a:r>
                      <a:r>
                        <a:rPr sz="2000" spc="-20" dirty="0">
                          <a:solidFill>
                            <a:srgbClr val="585858"/>
                          </a:solidFill>
                          <a:latin typeface="Times New Roman"/>
                          <a:cs typeface="Times New Roman"/>
                        </a:rPr>
                        <a:t> trơn</a:t>
                      </a:r>
                      <a:endParaRPr sz="2000">
                        <a:latin typeface="Times New Roman"/>
                        <a:cs typeface="Times New Roman"/>
                      </a:endParaRPr>
                    </a:p>
                  </a:txBody>
                  <a:tcPr marL="0" marR="0" marT="152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2225" algn="ctr">
                        <a:lnSpc>
                          <a:spcPct val="100000"/>
                        </a:lnSpc>
                        <a:spcBef>
                          <a:spcPts val="1200"/>
                        </a:spcBef>
                      </a:pPr>
                      <a:r>
                        <a:rPr sz="2000" dirty="0">
                          <a:solidFill>
                            <a:srgbClr val="585858"/>
                          </a:solidFill>
                          <a:latin typeface="Times New Roman"/>
                          <a:cs typeface="Times New Roman"/>
                        </a:rPr>
                        <a:t>Dung</a:t>
                      </a:r>
                      <a:r>
                        <a:rPr sz="2000" spc="-30" dirty="0">
                          <a:solidFill>
                            <a:srgbClr val="585858"/>
                          </a:solidFill>
                          <a:latin typeface="Times New Roman"/>
                          <a:cs typeface="Times New Roman"/>
                        </a:rPr>
                        <a:t> </a:t>
                      </a:r>
                      <a:r>
                        <a:rPr sz="2000" dirty="0">
                          <a:solidFill>
                            <a:srgbClr val="585858"/>
                          </a:solidFill>
                          <a:latin typeface="Times New Roman"/>
                          <a:cs typeface="Times New Roman"/>
                        </a:rPr>
                        <a:t>dịch</a:t>
                      </a:r>
                      <a:r>
                        <a:rPr sz="2000" spc="-10" dirty="0">
                          <a:solidFill>
                            <a:srgbClr val="585858"/>
                          </a:solidFill>
                          <a:latin typeface="Times New Roman"/>
                          <a:cs typeface="Times New Roman"/>
                        </a:rPr>
                        <a:t> </a:t>
                      </a:r>
                      <a:r>
                        <a:rPr sz="2000" dirty="0">
                          <a:solidFill>
                            <a:srgbClr val="585858"/>
                          </a:solidFill>
                          <a:latin typeface="Times New Roman"/>
                          <a:cs typeface="Times New Roman"/>
                        </a:rPr>
                        <a:t>vệ</a:t>
                      </a:r>
                      <a:r>
                        <a:rPr sz="2000" spc="-15" dirty="0">
                          <a:solidFill>
                            <a:srgbClr val="585858"/>
                          </a:solidFill>
                          <a:latin typeface="Times New Roman"/>
                          <a:cs typeface="Times New Roman"/>
                        </a:rPr>
                        <a:t> </a:t>
                      </a:r>
                      <a:r>
                        <a:rPr sz="2000" dirty="0">
                          <a:solidFill>
                            <a:srgbClr val="585858"/>
                          </a:solidFill>
                          <a:latin typeface="Times New Roman"/>
                          <a:cs typeface="Times New Roman"/>
                        </a:rPr>
                        <a:t>sinh</a:t>
                      </a:r>
                      <a:r>
                        <a:rPr sz="2000" spc="-20" dirty="0">
                          <a:solidFill>
                            <a:srgbClr val="585858"/>
                          </a:solidFill>
                          <a:latin typeface="Times New Roman"/>
                          <a:cs typeface="Times New Roman"/>
                        </a:rPr>
                        <a:t> </a:t>
                      </a:r>
                      <a:r>
                        <a:rPr sz="2000" dirty="0">
                          <a:solidFill>
                            <a:srgbClr val="585858"/>
                          </a:solidFill>
                          <a:latin typeface="Times New Roman"/>
                          <a:cs typeface="Times New Roman"/>
                        </a:rPr>
                        <a:t>phụ</a:t>
                      </a:r>
                      <a:r>
                        <a:rPr sz="2000" spc="-5" dirty="0">
                          <a:solidFill>
                            <a:srgbClr val="585858"/>
                          </a:solidFill>
                          <a:latin typeface="Times New Roman"/>
                          <a:cs typeface="Times New Roman"/>
                        </a:rPr>
                        <a:t> </a:t>
                      </a:r>
                      <a:r>
                        <a:rPr sz="2000" spc="-25" dirty="0">
                          <a:solidFill>
                            <a:srgbClr val="585858"/>
                          </a:solidFill>
                          <a:latin typeface="Times New Roman"/>
                          <a:cs typeface="Times New Roman"/>
                        </a:rPr>
                        <a:t>nữ</a:t>
                      </a:r>
                      <a:endParaRPr sz="2000">
                        <a:latin typeface="Times New Roman"/>
                        <a:cs typeface="Times New Roman"/>
                      </a:endParaRPr>
                    </a:p>
                  </a:txBody>
                  <a:tcPr marL="0" marR="0" marT="152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pic>
        <p:nvPicPr>
          <p:cNvPr id="4" name="object 4"/>
          <p:cNvPicPr/>
          <p:nvPr/>
        </p:nvPicPr>
        <p:blipFill>
          <a:blip r:embed="rId2" cstate="print"/>
          <a:stretch>
            <a:fillRect/>
          </a:stretch>
        </p:blipFill>
        <p:spPr>
          <a:xfrm>
            <a:off x="8003793" y="1715770"/>
            <a:ext cx="1219631" cy="2235961"/>
          </a:xfrm>
          <a:prstGeom prst="rect">
            <a:avLst/>
          </a:prstGeom>
        </p:spPr>
      </p:pic>
      <p:pic>
        <p:nvPicPr>
          <p:cNvPr id="5" name="object 5"/>
          <p:cNvPicPr/>
          <p:nvPr/>
        </p:nvPicPr>
        <p:blipFill>
          <a:blip r:embed="rId3" cstate="print"/>
          <a:stretch>
            <a:fillRect/>
          </a:stretch>
        </p:blipFill>
        <p:spPr>
          <a:xfrm>
            <a:off x="3891534" y="1692655"/>
            <a:ext cx="1485264" cy="2306955"/>
          </a:xfrm>
          <a:prstGeom prst="rect">
            <a:avLst/>
          </a:prstGeom>
        </p:spPr>
      </p:pic>
      <p:sp>
        <p:nvSpPr>
          <p:cNvPr id="6" name="object 6"/>
          <p:cNvSpPr txBox="1"/>
          <p:nvPr/>
        </p:nvSpPr>
        <p:spPr>
          <a:xfrm>
            <a:off x="8283702" y="55880"/>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26794" y="1147825"/>
          <a:ext cx="9711690" cy="5347335"/>
        </p:xfrm>
        <a:graphic>
          <a:graphicData uri="http://schemas.openxmlformats.org/drawingml/2006/table">
            <a:tbl>
              <a:tblPr firstRow="1" bandRow="1">
                <a:tableStyleId>{2D5ABB26-0587-4C30-8999-92F81FD0307C}</a:tableStyleId>
              </a:tblPr>
              <a:tblGrid>
                <a:gridCol w="1533525">
                  <a:extLst>
                    <a:ext uri="{9D8B030D-6E8A-4147-A177-3AD203B41FA5}">
                      <a16:colId xmlns:a16="http://schemas.microsoft.com/office/drawing/2014/main" val="20000"/>
                    </a:ext>
                  </a:extLst>
                </a:gridCol>
                <a:gridCol w="3663315">
                  <a:extLst>
                    <a:ext uri="{9D8B030D-6E8A-4147-A177-3AD203B41FA5}">
                      <a16:colId xmlns:a16="http://schemas.microsoft.com/office/drawing/2014/main" val="20001"/>
                    </a:ext>
                  </a:extLst>
                </a:gridCol>
                <a:gridCol w="255270">
                  <a:extLst>
                    <a:ext uri="{9D8B030D-6E8A-4147-A177-3AD203B41FA5}">
                      <a16:colId xmlns:a16="http://schemas.microsoft.com/office/drawing/2014/main" val="20002"/>
                    </a:ext>
                  </a:extLst>
                </a:gridCol>
                <a:gridCol w="4259580">
                  <a:extLst>
                    <a:ext uri="{9D8B030D-6E8A-4147-A177-3AD203B41FA5}">
                      <a16:colId xmlns:a16="http://schemas.microsoft.com/office/drawing/2014/main" val="20003"/>
                    </a:ext>
                  </a:extLst>
                </a:gridCol>
              </a:tblGrid>
              <a:tr h="410845">
                <a:tc>
                  <a:txBody>
                    <a:bodyPr/>
                    <a:lstStyle/>
                    <a:p>
                      <a:pPr marL="2540" algn="ctr">
                        <a:lnSpc>
                          <a:spcPct val="100000"/>
                        </a:lnSpc>
                        <a:spcBef>
                          <a:spcPts val="375"/>
                        </a:spcBef>
                      </a:pPr>
                      <a:r>
                        <a:rPr sz="1800" dirty="0">
                          <a:solidFill>
                            <a:srgbClr val="585858"/>
                          </a:solidFill>
                          <a:latin typeface="Times New Roman"/>
                          <a:cs typeface="Times New Roman"/>
                        </a:rPr>
                        <a:t>Tên</a:t>
                      </a:r>
                      <a:r>
                        <a:rPr sz="1800" spc="-25" dirty="0">
                          <a:solidFill>
                            <a:srgbClr val="585858"/>
                          </a:solidFill>
                          <a:latin typeface="Times New Roman"/>
                          <a:cs typeface="Times New Roman"/>
                        </a:rPr>
                        <a:t> </a:t>
                      </a:r>
                      <a:r>
                        <a:rPr sz="1800" dirty="0">
                          <a:solidFill>
                            <a:srgbClr val="585858"/>
                          </a:solidFill>
                          <a:latin typeface="Times New Roman"/>
                          <a:cs typeface="Times New Roman"/>
                        </a:rPr>
                        <a:t>sản</a:t>
                      </a:r>
                      <a:r>
                        <a:rPr sz="1800" spc="5" dirty="0">
                          <a:solidFill>
                            <a:srgbClr val="585858"/>
                          </a:solidFill>
                          <a:latin typeface="Times New Roman"/>
                          <a:cs typeface="Times New Roman"/>
                        </a:rPr>
                        <a:t> </a:t>
                      </a:r>
                      <a:r>
                        <a:rPr sz="1800" spc="-20" dirty="0">
                          <a:solidFill>
                            <a:srgbClr val="585858"/>
                          </a:solidFill>
                          <a:latin typeface="Times New Roman"/>
                          <a:cs typeface="Times New Roman"/>
                        </a:rPr>
                        <a:t>phẩm</a:t>
                      </a:r>
                      <a:endParaRPr sz="1800">
                        <a:latin typeface="Times New Roman"/>
                        <a:cs typeface="Times New Roman"/>
                      </a:endParaRPr>
                    </a:p>
                  </a:txBody>
                  <a:tcPr marL="0" marR="0" marT="476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35" algn="ctr">
                        <a:lnSpc>
                          <a:spcPct val="100000"/>
                        </a:lnSpc>
                        <a:spcBef>
                          <a:spcPts val="270"/>
                        </a:spcBef>
                      </a:pPr>
                      <a:r>
                        <a:rPr sz="2000" spc="-10" dirty="0">
                          <a:solidFill>
                            <a:srgbClr val="585858"/>
                          </a:solidFill>
                          <a:latin typeface="Times New Roman"/>
                          <a:cs typeface="Times New Roman"/>
                        </a:rPr>
                        <a:t>wettrust</a:t>
                      </a:r>
                      <a:endParaRPr sz="2000">
                        <a:latin typeface="Times New Roman"/>
                        <a:cs typeface="Times New Roman"/>
                      </a:endParaRPr>
                    </a:p>
                  </a:txBody>
                  <a:tcPr marL="0" marR="0" marT="342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5">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270"/>
                        </a:spcBef>
                      </a:pPr>
                      <a:r>
                        <a:rPr sz="2000" spc="-10" dirty="0">
                          <a:solidFill>
                            <a:srgbClr val="585858"/>
                          </a:solidFill>
                          <a:latin typeface="Times New Roman"/>
                          <a:cs typeface="Times New Roman"/>
                        </a:rPr>
                        <a:t>inclear</a:t>
                      </a:r>
                      <a:endParaRPr sz="2000">
                        <a:latin typeface="Times New Roman"/>
                        <a:cs typeface="Times New Roman"/>
                      </a:endParaRPr>
                    </a:p>
                  </a:txBody>
                  <a:tcPr marL="0" marR="0" marT="342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2667635">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gn="ctr">
                        <a:lnSpc>
                          <a:spcPct val="100000"/>
                        </a:lnSpc>
                        <a:spcBef>
                          <a:spcPts val="1650"/>
                        </a:spcBef>
                      </a:pPr>
                      <a:r>
                        <a:rPr sz="1800" dirty="0">
                          <a:solidFill>
                            <a:srgbClr val="585858"/>
                          </a:solidFill>
                          <a:latin typeface="Times New Roman"/>
                          <a:cs typeface="Times New Roman"/>
                        </a:rPr>
                        <a:t>Cách</a:t>
                      </a:r>
                      <a:r>
                        <a:rPr sz="1800" spc="-20" dirty="0">
                          <a:solidFill>
                            <a:srgbClr val="585858"/>
                          </a:solidFill>
                          <a:latin typeface="Times New Roman"/>
                          <a:cs typeface="Times New Roman"/>
                        </a:rPr>
                        <a:t> </a:t>
                      </a:r>
                      <a:r>
                        <a:rPr sz="1800" dirty="0">
                          <a:solidFill>
                            <a:srgbClr val="585858"/>
                          </a:solidFill>
                          <a:latin typeface="Times New Roman"/>
                          <a:cs typeface="Times New Roman"/>
                        </a:rPr>
                        <a:t>sử </a:t>
                      </a:r>
                      <a:r>
                        <a:rPr sz="1800" spc="-20" dirty="0">
                          <a:solidFill>
                            <a:srgbClr val="585858"/>
                          </a:solidFill>
                          <a:latin typeface="Times New Roman"/>
                          <a:cs typeface="Times New Roman"/>
                        </a:rPr>
                        <a:t>dụng</a:t>
                      </a:r>
                      <a:endParaRPr sz="1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217295">
                <a:tc>
                  <a:txBody>
                    <a:bodyPr/>
                    <a:lstStyle/>
                    <a:p>
                      <a:pPr>
                        <a:lnSpc>
                          <a:spcPct val="100000"/>
                        </a:lnSpc>
                        <a:spcBef>
                          <a:spcPts val="35"/>
                        </a:spcBef>
                      </a:pPr>
                      <a:endParaRPr sz="2150">
                        <a:latin typeface="Times New Roman"/>
                        <a:cs typeface="Times New Roman"/>
                      </a:endParaRPr>
                    </a:p>
                    <a:p>
                      <a:pPr algn="ctr">
                        <a:lnSpc>
                          <a:spcPct val="100000"/>
                        </a:lnSpc>
                        <a:spcBef>
                          <a:spcPts val="5"/>
                        </a:spcBef>
                      </a:pPr>
                      <a:r>
                        <a:rPr sz="1800" dirty="0">
                          <a:solidFill>
                            <a:srgbClr val="585858"/>
                          </a:solidFill>
                          <a:latin typeface="Times New Roman"/>
                          <a:cs typeface="Times New Roman"/>
                        </a:rPr>
                        <a:t>Chất</a:t>
                      </a:r>
                      <a:r>
                        <a:rPr sz="1800" spc="-15" dirty="0">
                          <a:solidFill>
                            <a:srgbClr val="585858"/>
                          </a:solidFill>
                          <a:latin typeface="Times New Roman"/>
                          <a:cs typeface="Times New Roman"/>
                        </a:rPr>
                        <a:t> </a:t>
                      </a:r>
                      <a:r>
                        <a:rPr sz="1800" dirty="0">
                          <a:solidFill>
                            <a:srgbClr val="585858"/>
                          </a:solidFill>
                          <a:latin typeface="Times New Roman"/>
                          <a:cs typeface="Times New Roman"/>
                        </a:rPr>
                        <a:t>có</a:t>
                      </a:r>
                      <a:r>
                        <a:rPr sz="1800" spc="-5" dirty="0">
                          <a:solidFill>
                            <a:srgbClr val="585858"/>
                          </a:solidFill>
                          <a:latin typeface="Times New Roman"/>
                          <a:cs typeface="Times New Roman"/>
                        </a:rPr>
                        <a:t> </a:t>
                      </a:r>
                      <a:r>
                        <a:rPr sz="1800" dirty="0">
                          <a:solidFill>
                            <a:srgbClr val="585858"/>
                          </a:solidFill>
                          <a:latin typeface="Times New Roman"/>
                          <a:cs typeface="Times New Roman"/>
                        </a:rPr>
                        <a:t>thể</a:t>
                      </a:r>
                      <a:r>
                        <a:rPr sz="1800" spc="-5" dirty="0">
                          <a:solidFill>
                            <a:srgbClr val="585858"/>
                          </a:solidFill>
                          <a:latin typeface="Times New Roman"/>
                          <a:cs typeface="Times New Roman"/>
                        </a:rPr>
                        <a:t> </a:t>
                      </a:r>
                      <a:r>
                        <a:rPr sz="1800" spc="-25" dirty="0">
                          <a:solidFill>
                            <a:srgbClr val="585858"/>
                          </a:solidFill>
                          <a:latin typeface="Times New Roman"/>
                          <a:cs typeface="Times New Roman"/>
                        </a:rPr>
                        <a:t>sử</a:t>
                      </a:r>
                      <a:endParaRPr sz="1800">
                        <a:latin typeface="Times New Roman"/>
                        <a:cs typeface="Times New Roman"/>
                      </a:endParaRPr>
                    </a:p>
                    <a:p>
                      <a:pPr algn="ctr">
                        <a:lnSpc>
                          <a:spcPct val="100000"/>
                        </a:lnSpc>
                        <a:spcBef>
                          <a:spcPts val="35"/>
                        </a:spcBef>
                      </a:pPr>
                      <a:r>
                        <a:rPr sz="1800" dirty="0">
                          <a:solidFill>
                            <a:srgbClr val="585858"/>
                          </a:solidFill>
                          <a:latin typeface="Times New Roman"/>
                          <a:cs typeface="Times New Roman"/>
                        </a:rPr>
                        <a:t>dụng</a:t>
                      </a:r>
                      <a:r>
                        <a:rPr sz="1800" spc="-5" dirty="0">
                          <a:solidFill>
                            <a:srgbClr val="585858"/>
                          </a:solidFill>
                          <a:latin typeface="Times New Roman"/>
                          <a:cs typeface="Times New Roman"/>
                        </a:rPr>
                        <a:t> </a:t>
                      </a:r>
                      <a:r>
                        <a:rPr sz="1800" spc="-25" dirty="0">
                          <a:solidFill>
                            <a:srgbClr val="585858"/>
                          </a:solidFill>
                          <a:latin typeface="Times New Roman"/>
                          <a:cs typeface="Times New Roman"/>
                        </a:rPr>
                        <a:t>kèm</a:t>
                      </a:r>
                      <a:endParaRPr sz="1800">
                        <a:latin typeface="Times New Roman"/>
                        <a:cs typeface="Times New Roman"/>
                      </a:endParaRPr>
                    </a:p>
                  </a:txBody>
                  <a:tcPr marL="0" marR="0" marT="444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
                        </a:spcBef>
                      </a:pPr>
                      <a:endParaRPr sz="3100">
                        <a:latin typeface="Times New Roman"/>
                        <a:cs typeface="Times New Roman"/>
                      </a:endParaRPr>
                    </a:p>
                    <a:p>
                      <a:pPr marL="635" algn="ctr">
                        <a:lnSpc>
                          <a:spcPct val="100000"/>
                        </a:lnSpc>
                      </a:pPr>
                      <a:r>
                        <a:rPr sz="2000" dirty="0">
                          <a:solidFill>
                            <a:srgbClr val="585858"/>
                          </a:solidFill>
                          <a:latin typeface="Times New Roman"/>
                          <a:cs typeface="Times New Roman"/>
                        </a:rPr>
                        <a:t>Không</a:t>
                      </a:r>
                      <a:r>
                        <a:rPr sz="2000" spc="-25" dirty="0">
                          <a:solidFill>
                            <a:srgbClr val="585858"/>
                          </a:solidFill>
                          <a:latin typeface="Times New Roman"/>
                          <a:cs typeface="Times New Roman"/>
                        </a:rPr>
                        <a:t> </a:t>
                      </a:r>
                      <a:r>
                        <a:rPr sz="2000" dirty="0">
                          <a:solidFill>
                            <a:srgbClr val="585858"/>
                          </a:solidFill>
                          <a:latin typeface="Times New Roman"/>
                          <a:cs typeface="Times New Roman"/>
                        </a:rPr>
                        <a:t>giới</a:t>
                      </a:r>
                      <a:r>
                        <a:rPr sz="2000" spc="-20" dirty="0">
                          <a:solidFill>
                            <a:srgbClr val="585858"/>
                          </a:solidFill>
                          <a:latin typeface="Times New Roman"/>
                          <a:cs typeface="Times New Roman"/>
                        </a:rPr>
                        <a:t> </a:t>
                      </a:r>
                      <a:r>
                        <a:rPr sz="2000" spc="-25" dirty="0">
                          <a:solidFill>
                            <a:srgbClr val="585858"/>
                          </a:solidFill>
                          <a:latin typeface="Times New Roman"/>
                          <a:cs typeface="Times New Roman"/>
                        </a:rPr>
                        <a:t>hạn</a:t>
                      </a:r>
                      <a:endParaRPr sz="2000">
                        <a:latin typeface="Times New Roman"/>
                        <a:cs typeface="Times New Roman"/>
                      </a:endParaRPr>
                    </a:p>
                  </a:txBody>
                  <a:tcPr marL="0" marR="0" marT="6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20"/>
                        </a:spcBef>
                      </a:pPr>
                      <a:endParaRPr sz="2000">
                        <a:latin typeface="Times New Roman"/>
                        <a:cs typeface="Times New Roman"/>
                      </a:endParaRPr>
                    </a:p>
                    <a:p>
                      <a:pPr marL="1456690" marR="271780" indent="-1190625">
                        <a:lnSpc>
                          <a:spcPct val="100000"/>
                        </a:lnSpc>
                      </a:pPr>
                      <a:r>
                        <a:rPr sz="2000" dirty="0">
                          <a:solidFill>
                            <a:srgbClr val="585858"/>
                          </a:solidFill>
                          <a:latin typeface="Times New Roman"/>
                          <a:cs typeface="Times New Roman"/>
                        </a:rPr>
                        <a:t>Không</a:t>
                      </a:r>
                      <a:r>
                        <a:rPr sz="2000" spc="-35" dirty="0">
                          <a:solidFill>
                            <a:srgbClr val="585858"/>
                          </a:solidFill>
                          <a:latin typeface="Times New Roman"/>
                          <a:cs typeface="Times New Roman"/>
                        </a:rPr>
                        <a:t> </a:t>
                      </a:r>
                      <a:r>
                        <a:rPr sz="2000" dirty="0">
                          <a:solidFill>
                            <a:srgbClr val="585858"/>
                          </a:solidFill>
                          <a:latin typeface="Times New Roman"/>
                          <a:cs typeface="Times New Roman"/>
                        </a:rPr>
                        <a:t>dùng</a:t>
                      </a:r>
                      <a:r>
                        <a:rPr sz="2000" spc="-35" dirty="0">
                          <a:solidFill>
                            <a:srgbClr val="585858"/>
                          </a:solidFill>
                          <a:latin typeface="Times New Roman"/>
                          <a:cs typeface="Times New Roman"/>
                        </a:rPr>
                        <a:t> </a:t>
                      </a:r>
                      <a:r>
                        <a:rPr sz="2000" dirty="0">
                          <a:solidFill>
                            <a:srgbClr val="585858"/>
                          </a:solidFill>
                          <a:latin typeface="Times New Roman"/>
                          <a:cs typeface="Times New Roman"/>
                        </a:rPr>
                        <a:t>với</a:t>
                      </a:r>
                      <a:r>
                        <a:rPr sz="2000" spc="-10" dirty="0">
                          <a:solidFill>
                            <a:srgbClr val="585858"/>
                          </a:solidFill>
                          <a:latin typeface="Times New Roman"/>
                          <a:cs typeface="Times New Roman"/>
                        </a:rPr>
                        <a:t> </a:t>
                      </a:r>
                      <a:r>
                        <a:rPr sz="2000" dirty="0">
                          <a:solidFill>
                            <a:srgbClr val="585858"/>
                          </a:solidFill>
                          <a:latin typeface="Times New Roman"/>
                          <a:cs typeface="Times New Roman"/>
                        </a:rPr>
                        <a:t>các</a:t>
                      </a:r>
                      <a:r>
                        <a:rPr sz="2000" spc="-5" dirty="0">
                          <a:solidFill>
                            <a:srgbClr val="585858"/>
                          </a:solidFill>
                          <a:latin typeface="Times New Roman"/>
                          <a:cs typeface="Times New Roman"/>
                        </a:rPr>
                        <a:t> </a:t>
                      </a:r>
                      <a:r>
                        <a:rPr sz="2000" dirty="0">
                          <a:solidFill>
                            <a:srgbClr val="585858"/>
                          </a:solidFill>
                          <a:latin typeface="Times New Roman"/>
                          <a:cs typeface="Times New Roman"/>
                        </a:rPr>
                        <a:t>chất</a:t>
                      </a:r>
                      <a:r>
                        <a:rPr sz="2000" spc="-35" dirty="0">
                          <a:solidFill>
                            <a:srgbClr val="585858"/>
                          </a:solidFill>
                          <a:latin typeface="Times New Roman"/>
                          <a:cs typeface="Times New Roman"/>
                        </a:rPr>
                        <a:t> </a:t>
                      </a:r>
                      <a:r>
                        <a:rPr sz="2000" dirty="0">
                          <a:solidFill>
                            <a:srgbClr val="585858"/>
                          </a:solidFill>
                          <a:latin typeface="Times New Roman"/>
                          <a:cs typeface="Times New Roman"/>
                        </a:rPr>
                        <a:t>ngoài</a:t>
                      </a:r>
                      <a:r>
                        <a:rPr sz="2000" spc="-30" dirty="0">
                          <a:solidFill>
                            <a:srgbClr val="585858"/>
                          </a:solidFill>
                          <a:latin typeface="Times New Roman"/>
                          <a:cs typeface="Times New Roman"/>
                        </a:rPr>
                        <a:t> </a:t>
                      </a:r>
                      <a:r>
                        <a:rPr sz="2000" spc="-20" dirty="0">
                          <a:solidFill>
                            <a:srgbClr val="585858"/>
                          </a:solidFill>
                          <a:latin typeface="Times New Roman"/>
                          <a:cs typeface="Times New Roman"/>
                        </a:rPr>
                        <a:t>chức </a:t>
                      </a:r>
                      <a:r>
                        <a:rPr sz="2000" dirty="0">
                          <a:solidFill>
                            <a:srgbClr val="585858"/>
                          </a:solidFill>
                          <a:latin typeface="Times New Roman"/>
                          <a:cs typeface="Times New Roman"/>
                        </a:rPr>
                        <a:t>năng</a:t>
                      </a:r>
                      <a:r>
                        <a:rPr sz="2000" spc="-25" dirty="0">
                          <a:solidFill>
                            <a:srgbClr val="585858"/>
                          </a:solidFill>
                          <a:latin typeface="Times New Roman"/>
                          <a:cs typeface="Times New Roman"/>
                        </a:rPr>
                        <a:t> </a:t>
                      </a:r>
                      <a:r>
                        <a:rPr sz="2000" dirty="0">
                          <a:solidFill>
                            <a:srgbClr val="585858"/>
                          </a:solidFill>
                          <a:latin typeface="Times New Roman"/>
                          <a:cs typeface="Times New Roman"/>
                        </a:rPr>
                        <a:t>thụt</a:t>
                      </a:r>
                      <a:r>
                        <a:rPr sz="2000" spc="-30" dirty="0">
                          <a:solidFill>
                            <a:srgbClr val="585858"/>
                          </a:solidFill>
                          <a:latin typeface="Times New Roman"/>
                          <a:cs typeface="Times New Roman"/>
                        </a:rPr>
                        <a:t> </a:t>
                      </a:r>
                      <a:r>
                        <a:rPr sz="2000" spc="-25" dirty="0">
                          <a:solidFill>
                            <a:srgbClr val="585858"/>
                          </a:solidFill>
                          <a:latin typeface="Times New Roman"/>
                          <a:cs typeface="Times New Roman"/>
                        </a:rPr>
                        <a:t>rửa</a:t>
                      </a:r>
                      <a:endParaRPr sz="2000">
                        <a:latin typeface="Times New Roman"/>
                        <a:cs typeface="Times New Roman"/>
                      </a:endParaRPr>
                    </a:p>
                  </a:txBody>
                  <a:tcPr marL="0" marR="0" marT="25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11480">
                <a:tc>
                  <a:txBody>
                    <a:bodyPr/>
                    <a:lstStyle/>
                    <a:p>
                      <a:pPr marL="1270" algn="ctr">
                        <a:lnSpc>
                          <a:spcPct val="100000"/>
                        </a:lnSpc>
                        <a:spcBef>
                          <a:spcPts val="340"/>
                        </a:spcBef>
                      </a:pPr>
                      <a:r>
                        <a:rPr sz="1800" dirty="0">
                          <a:solidFill>
                            <a:srgbClr val="585858"/>
                          </a:solidFill>
                          <a:latin typeface="Times New Roman"/>
                          <a:cs typeface="Times New Roman"/>
                        </a:rPr>
                        <a:t>Phân</a:t>
                      </a:r>
                      <a:r>
                        <a:rPr sz="1800" spc="-30" dirty="0">
                          <a:solidFill>
                            <a:srgbClr val="585858"/>
                          </a:solidFill>
                          <a:latin typeface="Times New Roman"/>
                          <a:cs typeface="Times New Roman"/>
                        </a:rPr>
                        <a:t> </a:t>
                      </a:r>
                      <a:r>
                        <a:rPr sz="1800" spc="-20" dirty="0">
                          <a:solidFill>
                            <a:srgbClr val="585858"/>
                          </a:solidFill>
                          <a:latin typeface="Times New Roman"/>
                          <a:cs typeface="Times New Roman"/>
                        </a:rPr>
                        <a:t>loại</a:t>
                      </a:r>
                      <a:endParaRPr sz="1800">
                        <a:latin typeface="Times New Roman"/>
                        <a:cs typeface="Times New Roman"/>
                      </a:endParaRPr>
                    </a:p>
                  </a:txBody>
                  <a:tcPr marL="0" marR="0" marT="431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35" algn="ctr">
                        <a:lnSpc>
                          <a:spcPct val="100000"/>
                        </a:lnSpc>
                        <a:spcBef>
                          <a:spcPts val="235"/>
                        </a:spcBef>
                      </a:pPr>
                      <a:r>
                        <a:rPr sz="2000" dirty="0">
                          <a:solidFill>
                            <a:srgbClr val="585858"/>
                          </a:solidFill>
                          <a:latin typeface="Times New Roman"/>
                          <a:cs typeface="Times New Roman"/>
                        </a:rPr>
                        <a:t>Hàng</a:t>
                      </a:r>
                      <a:r>
                        <a:rPr sz="2000" spc="-20" dirty="0">
                          <a:solidFill>
                            <a:srgbClr val="585858"/>
                          </a:solidFill>
                          <a:latin typeface="Times New Roman"/>
                          <a:cs typeface="Times New Roman"/>
                        </a:rPr>
                        <a:t> </a:t>
                      </a:r>
                      <a:r>
                        <a:rPr sz="2000" dirty="0">
                          <a:solidFill>
                            <a:srgbClr val="585858"/>
                          </a:solidFill>
                          <a:latin typeface="Times New Roman"/>
                          <a:cs typeface="Times New Roman"/>
                        </a:rPr>
                        <a:t>thông</a:t>
                      </a:r>
                      <a:r>
                        <a:rPr sz="2000" spc="-30" dirty="0">
                          <a:solidFill>
                            <a:srgbClr val="585858"/>
                          </a:solidFill>
                          <a:latin typeface="Times New Roman"/>
                          <a:cs typeface="Times New Roman"/>
                        </a:rPr>
                        <a:t> </a:t>
                      </a:r>
                      <a:r>
                        <a:rPr sz="2000" spc="-10" dirty="0">
                          <a:solidFill>
                            <a:srgbClr val="585858"/>
                          </a:solidFill>
                          <a:latin typeface="Times New Roman"/>
                          <a:cs typeface="Times New Roman"/>
                        </a:rPr>
                        <a:t>thường</a:t>
                      </a:r>
                      <a:endParaRPr sz="2000">
                        <a:latin typeface="Times New Roman"/>
                        <a:cs typeface="Times New Roman"/>
                      </a:endParaRPr>
                    </a:p>
                  </a:txBody>
                  <a:tcPr marL="0" marR="0" marT="2984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70" algn="ctr">
                        <a:lnSpc>
                          <a:spcPct val="100000"/>
                        </a:lnSpc>
                        <a:spcBef>
                          <a:spcPts val="235"/>
                        </a:spcBef>
                      </a:pPr>
                      <a:r>
                        <a:rPr sz="2000" dirty="0">
                          <a:solidFill>
                            <a:srgbClr val="585858"/>
                          </a:solidFill>
                          <a:latin typeface="Times New Roman"/>
                          <a:cs typeface="Times New Roman"/>
                        </a:rPr>
                        <a:t>Thiết</a:t>
                      </a:r>
                      <a:r>
                        <a:rPr sz="2000" spc="-50" dirty="0">
                          <a:solidFill>
                            <a:srgbClr val="585858"/>
                          </a:solidFill>
                          <a:latin typeface="Times New Roman"/>
                          <a:cs typeface="Times New Roman"/>
                        </a:rPr>
                        <a:t> </a:t>
                      </a:r>
                      <a:r>
                        <a:rPr sz="2000" dirty="0">
                          <a:solidFill>
                            <a:srgbClr val="585858"/>
                          </a:solidFill>
                          <a:latin typeface="Times New Roman"/>
                          <a:cs typeface="Times New Roman"/>
                        </a:rPr>
                        <a:t>bị</a:t>
                      </a:r>
                      <a:r>
                        <a:rPr sz="2000" spc="-35" dirty="0">
                          <a:solidFill>
                            <a:srgbClr val="585858"/>
                          </a:solidFill>
                          <a:latin typeface="Times New Roman"/>
                          <a:cs typeface="Times New Roman"/>
                        </a:rPr>
                        <a:t> </a:t>
                      </a:r>
                      <a:r>
                        <a:rPr sz="2000" dirty="0">
                          <a:solidFill>
                            <a:srgbClr val="585858"/>
                          </a:solidFill>
                          <a:latin typeface="Times New Roman"/>
                          <a:cs typeface="Times New Roman"/>
                        </a:rPr>
                        <a:t>y</a:t>
                      </a:r>
                      <a:r>
                        <a:rPr sz="2000" spc="-5" dirty="0">
                          <a:solidFill>
                            <a:srgbClr val="585858"/>
                          </a:solidFill>
                          <a:latin typeface="Times New Roman"/>
                          <a:cs typeface="Times New Roman"/>
                        </a:rPr>
                        <a:t> </a:t>
                      </a:r>
                      <a:r>
                        <a:rPr sz="2000" dirty="0">
                          <a:solidFill>
                            <a:srgbClr val="585858"/>
                          </a:solidFill>
                          <a:latin typeface="Times New Roman"/>
                          <a:cs typeface="Times New Roman"/>
                        </a:rPr>
                        <a:t>tế</a:t>
                      </a:r>
                      <a:r>
                        <a:rPr sz="2000" spc="-20" dirty="0">
                          <a:solidFill>
                            <a:srgbClr val="585858"/>
                          </a:solidFill>
                          <a:latin typeface="Times New Roman"/>
                          <a:cs typeface="Times New Roman"/>
                        </a:rPr>
                        <a:t> </a:t>
                      </a:r>
                      <a:r>
                        <a:rPr sz="2000" dirty="0">
                          <a:solidFill>
                            <a:srgbClr val="585858"/>
                          </a:solidFill>
                          <a:latin typeface="Times New Roman"/>
                          <a:cs typeface="Times New Roman"/>
                        </a:rPr>
                        <a:t>được</a:t>
                      </a:r>
                      <a:r>
                        <a:rPr sz="2000" spc="-10" dirty="0">
                          <a:solidFill>
                            <a:srgbClr val="585858"/>
                          </a:solidFill>
                          <a:latin typeface="Times New Roman"/>
                          <a:cs typeface="Times New Roman"/>
                        </a:rPr>
                        <a:t> </a:t>
                      </a:r>
                      <a:r>
                        <a:rPr sz="2000" dirty="0">
                          <a:solidFill>
                            <a:srgbClr val="585858"/>
                          </a:solidFill>
                          <a:latin typeface="Times New Roman"/>
                          <a:cs typeface="Times New Roman"/>
                        </a:rPr>
                        <a:t>quản</a:t>
                      </a:r>
                      <a:r>
                        <a:rPr sz="2000" spc="-25" dirty="0">
                          <a:solidFill>
                            <a:srgbClr val="585858"/>
                          </a:solidFill>
                          <a:latin typeface="Times New Roman"/>
                          <a:cs typeface="Times New Roman"/>
                        </a:rPr>
                        <a:t> lí</a:t>
                      </a:r>
                      <a:endParaRPr sz="2000">
                        <a:latin typeface="Times New Roman"/>
                        <a:cs typeface="Times New Roman"/>
                      </a:endParaRPr>
                    </a:p>
                  </a:txBody>
                  <a:tcPr marL="0" marR="0" marT="2984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640080">
                <a:tc>
                  <a:txBody>
                    <a:bodyPr/>
                    <a:lstStyle/>
                    <a:p>
                      <a:pPr marR="1270" algn="ctr">
                        <a:lnSpc>
                          <a:spcPct val="100000"/>
                        </a:lnSpc>
                        <a:spcBef>
                          <a:spcPts val="75"/>
                        </a:spcBef>
                      </a:pPr>
                      <a:r>
                        <a:rPr sz="1800" dirty="0">
                          <a:solidFill>
                            <a:srgbClr val="585858"/>
                          </a:solidFill>
                          <a:latin typeface="Times New Roman"/>
                          <a:cs typeface="Times New Roman"/>
                        </a:rPr>
                        <a:t>Mục</a:t>
                      </a:r>
                      <a:r>
                        <a:rPr sz="1800" spc="-10" dirty="0">
                          <a:solidFill>
                            <a:srgbClr val="585858"/>
                          </a:solidFill>
                          <a:latin typeface="Times New Roman"/>
                          <a:cs typeface="Times New Roman"/>
                        </a:rPr>
                        <a:t> </a:t>
                      </a:r>
                      <a:r>
                        <a:rPr sz="1800" dirty="0">
                          <a:solidFill>
                            <a:srgbClr val="585858"/>
                          </a:solidFill>
                          <a:latin typeface="Times New Roman"/>
                          <a:cs typeface="Times New Roman"/>
                        </a:rPr>
                        <a:t>đích</a:t>
                      </a:r>
                      <a:r>
                        <a:rPr sz="1800" spc="-20" dirty="0">
                          <a:solidFill>
                            <a:srgbClr val="585858"/>
                          </a:solidFill>
                          <a:latin typeface="Times New Roman"/>
                          <a:cs typeface="Times New Roman"/>
                        </a:rPr>
                        <a:t> </a:t>
                      </a:r>
                      <a:r>
                        <a:rPr sz="1800" spc="-25" dirty="0">
                          <a:solidFill>
                            <a:srgbClr val="585858"/>
                          </a:solidFill>
                          <a:latin typeface="Times New Roman"/>
                          <a:cs typeface="Times New Roman"/>
                        </a:rPr>
                        <a:t>sử</a:t>
                      </a:r>
                      <a:endParaRPr sz="1800">
                        <a:latin typeface="Times New Roman"/>
                        <a:cs typeface="Times New Roman"/>
                      </a:endParaRPr>
                    </a:p>
                    <a:p>
                      <a:pPr marR="4445" algn="ctr">
                        <a:lnSpc>
                          <a:spcPct val="100000"/>
                        </a:lnSpc>
                        <a:spcBef>
                          <a:spcPts val="35"/>
                        </a:spcBef>
                      </a:pPr>
                      <a:r>
                        <a:rPr sz="1800" spc="-20" dirty="0">
                          <a:solidFill>
                            <a:srgbClr val="585858"/>
                          </a:solidFill>
                          <a:latin typeface="Times New Roman"/>
                          <a:cs typeface="Times New Roman"/>
                        </a:rPr>
                        <a:t>dụng</a:t>
                      </a:r>
                      <a:endParaRPr sz="1800">
                        <a:latin typeface="Times New Roman"/>
                        <a:cs typeface="Times New Roman"/>
                      </a:endParaRPr>
                    </a:p>
                  </a:txBody>
                  <a:tcPr marL="0" marR="0" marT="95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1190"/>
                        </a:spcBef>
                      </a:pPr>
                      <a:r>
                        <a:rPr sz="2000" dirty="0">
                          <a:solidFill>
                            <a:srgbClr val="585858"/>
                          </a:solidFill>
                          <a:latin typeface="Times New Roman"/>
                          <a:cs typeface="Times New Roman"/>
                        </a:rPr>
                        <a:t>Gel</a:t>
                      </a:r>
                      <a:r>
                        <a:rPr sz="2000" spc="-30" dirty="0">
                          <a:solidFill>
                            <a:srgbClr val="585858"/>
                          </a:solidFill>
                          <a:latin typeface="Times New Roman"/>
                          <a:cs typeface="Times New Roman"/>
                        </a:rPr>
                        <a:t> </a:t>
                      </a:r>
                      <a:r>
                        <a:rPr sz="2000" dirty="0">
                          <a:solidFill>
                            <a:srgbClr val="585858"/>
                          </a:solidFill>
                          <a:latin typeface="Times New Roman"/>
                          <a:cs typeface="Times New Roman"/>
                        </a:rPr>
                        <a:t>bôi</a:t>
                      </a:r>
                      <a:r>
                        <a:rPr sz="2000" spc="-20" dirty="0">
                          <a:solidFill>
                            <a:srgbClr val="585858"/>
                          </a:solidFill>
                          <a:latin typeface="Times New Roman"/>
                          <a:cs typeface="Times New Roman"/>
                        </a:rPr>
                        <a:t> trơn</a:t>
                      </a:r>
                      <a:endParaRPr sz="2000">
                        <a:latin typeface="Times New Roman"/>
                        <a:cs typeface="Times New Roman"/>
                      </a:endParaRPr>
                    </a:p>
                  </a:txBody>
                  <a:tcPr marL="0" marR="0" marT="1511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1190"/>
                        </a:spcBef>
                      </a:pPr>
                      <a:r>
                        <a:rPr sz="2000" dirty="0">
                          <a:solidFill>
                            <a:srgbClr val="585858"/>
                          </a:solidFill>
                          <a:latin typeface="Times New Roman"/>
                          <a:cs typeface="Times New Roman"/>
                        </a:rPr>
                        <a:t>Dung</a:t>
                      </a:r>
                      <a:r>
                        <a:rPr sz="2000" spc="-20" dirty="0">
                          <a:solidFill>
                            <a:srgbClr val="585858"/>
                          </a:solidFill>
                          <a:latin typeface="Times New Roman"/>
                          <a:cs typeface="Times New Roman"/>
                        </a:rPr>
                        <a:t> </a:t>
                      </a:r>
                      <a:r>
                        <a:rPr sz="2000" dirty="0">
                          <a:solidFill>
                            <a:srgbClr val="585858"/>
                          </a:solidFill>
                          <a:latin typeface="Times New Roman"/>
                          <a:cs typeface="Times New Roman"/>
                        </a:rPr>
                        <a:t>dịch</a:t>
                      </a:r>
                      <a:r>
                        <a:rPr sz="2000" spc="-10" dirty="0">
                          <a:solidFill>
                            <a:srgbClr val="585858"/>
                          </a:solidFill>
                          <a:latin typeface="Times New Roman"/>
                          <a:cs typeface="Times New Roman"/>
                        </a:rPr>
                        <a:t> </a:t>
                      </a:r>
                      <a:r>
                        <a:rPr sz="2000" dirty="0">
                          <a:solidFill>
                            <a:srgbClr val="585858"/>
                          </a:solidFill>
                          <a:latin typeface="Times New Roman"/>
                          <a:cs typeface="Times New Roman"/>
                        </a:rPr>
                        <a:t>vệ</a:t>
                      </a:r>
                      <a:r>
                        <a:rPr sz="2000" spc="-20" dirty="0">
                          <a:solidFill>
                            <a:srgbClr val="585858"/>
                          </a:solidFill>
                          <a:latin typeface="Times New Roman"/>
                          <a:cs typeface="Times New Roman"/>
                        </a:rPr>
                        <a:t> </a:t>
                      </a:r>
                      <a:r>
                        <a:rPr sz="2000" dirty="0">
                          <a:solidFill>
                            <a:srgbClr val="585858"/>
                          </a:solidFill>
                          <a:latin typeface="Times New Roman"/>
                          <a:cs typeface="Times New Roman"/>
                        </a:rPr>
                        <a:t>sinh</a:t>
                      </a:r>
                      <a:r>
                        <a:rPr sz="2000" spc="-20" dirty="0">
                          <a:solidFill>
                            <a:srgbClr val="585858"/>
                          </a:solidFill>
                          <a:latin typeface="Times New Roman"/>
                          <a:cs typeface="Times New Roman"/>
                        </a:rPr>
                        <a:t> </a:t>
                      </a:r>
                      <a:r>
                        <a:rPr sz="2000" dirty="0">
                          <a:solidFill>
                            <a:srgbClr val="585858"/>
                          </a:solidFill>
                          <a:latin typeface="Times New Roman"/>
                          <a:cs typeface="Times New Roman"/>
                        </a:rPr>
                        <a:t>phụ</a:t>
                      </a:r>
                      <a:r>
                        <a:rPr sz="2000" spc="-5" dirty="0">
                          <a:solidFill>
                            <a:srgbClr val="585858"/>
                          </a:solidFill>
                          <a:latin typeface="Times New Roman"/>
                          <a:cs typeface="Times New Roman"/>
                        </a:rPr>
                        <a:t> </a:t>
                      </a:r>
                      <a:r>
                        <a:rPr sz="2000" spc="-25" dirty="0">
                          <a:solidFill>
                            <a:srgbClr val="585858"/>
                          </a:solidFill>
                          <a:latin typeface="Times New Roman"/>
                          <a:cs typeface="Times New Roman"/>
                        </a:rPr>
                        <a:t>nữ</a:t>
                      </a:r>
                      <a:endParaRPr sz="2000">
                        <a:latin typeface="Times New Roman"/>
                        <a:cs typeface="Times New Roman"/>
                      </a:endParaRPr>
                    </a:p>
                  </a:txBody>
                  <a:tcPr marL="0" marR="0" marT="1511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pic>
        <p:nvPicPr>
          <p:cNvPr id="3" name="object 3"/>
          <p:cNvPicPr/>
          <p:nvPr/>
        </p:nvPicPr>
        <p:blipFill>
          <a:blip r:embed="rId2" cstate="print"/>
          <a:stretch>
            <a:fillRect/>
          </a:stretch>
        </p:blipFill>
        <p:spPr>
          <a:xfrm>
            <a:off x="3278632" y="2291803"/>
            <a:ext cx="3194812" cy="998385"/>
          </a:xfrm>
          <a:prstGeom prst="rect">
            <a:avLst/>
          </a:prstGeom>
        </p:spPr>
      </p:pic>
      <p:pic>
        <p:nvPicPr>
          <p:cNvPr id="4" name="object 4"/>
          <p:cNvPicPr/>
          <p:nvPr/>
        </p:nvPicPr>
        <p:blipFill>
          <a:blip r:embed="rId3" cstate="print"/>
          <a:stretch>
            <a:fillRect/>
          </a:stretch>
        </p:blipFill>
        <p:spPr>
          <a:xfrm>
            <a:off x="7238618" y="2153030"/>
            <a:ext cx="3808603" cy="1275969"/>
          </a:xfrm>
          <a:prstGeom prst="rect">
            <a:avLst/>
          </a:prstGeom>
        </p:spPr>
      </p:pic>
      <p:sp>
        <p:nvSpPr>
          <p:cNvPr id="5" name="object 5"/>
          <p:cNvSpPr txBox="1"/>
          <p:nvPr/>
        </p:nvSpPr>
        <p:spPr>
          <a:xfrm>
            <a:off x="8058404" y="170179"/>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
        <p:nvSpPr>
          <p:cNvPr id="6" name="object 6"/>
          <p:cNvSpPr txBox="1">
            <a:spLocks noGrp="1"/>
          </p:cNvSpPr>
          <p:nvPr>
            <p:ph type="title"/>
          </p:nvPr>
        </p:nvSpPr>
        <p:spPr>
          <a:xfrm>
            <a:off x="764235" y="521030"/>
            <a:ext cx="8495665" cy="452120"/>
          </a:xfrm>
          <a:prstGeom prst="rect">
            <a:avLst/>
          </a:prstGeom>
        </p:spPr>
        <p:txBody>
          <a:bodyPr vert="horz" wrap="square" lIns="0" tIns="12065" rIns="0" bIns="0" rtlCol="0">
            <a:spAutoFit/>
          </a:bodyPr>
          <a:lstStyle/>
          <a:p>
            <a:pPr marL="12700">
              <a:lnSpc>
                <a:spcPct val="100000"/>
              </a:lnSpc>
              <a:spcBef>
                <a:spcPts val="95"/>
              </a:spcBef>
            </a:pPr>
            <a:r>
              <a:rPr sz="2800" dirty="0"/>
              <a:t>Zakka</a:t>
            </a:r>
            <a:r>
              <a:rPr sz="2800" spc="-90" dirty="0"/>
              <a:t> </a:t>
            </a:r>
            <a:r>
              <a:rPr sz="2800" dirty="0"/>
              <a:t>(hàng</a:t>
            </a:r>
            <a:r>
              <a:rPr sz="2800" spc="-60" dirty="0"/>
              <a:t> </a:t>
            </a:r>
            <a:r>
              <a:rPr sz="2800" dirty="0"/>
              <a:t>hoá</a:t>
            </a:r>
            <a:r>
              <a:rPr sz="2800" spc="-85" dirty="0"/>
              <a:t> </a:t>
            </a:r>
            <a:r>
              <a:rPr sz="2800" dirty="0"/>
              <a:t>thông</a:t>
            </a:r>
            <a:r>
              <a:rPr sz="2800" spc="-50" dirty="0"/>
              <a:t> </a:t>
            </a:r>
            <a:r>
              <a:rPr sz="2800" dirty="0"/>
              <a:t>thường)</a:t>
            </a:r>
            <a:r>
              <a:rPr sz="2800" spc="-65" dirty="0"/>
              <a:t> </a:t>
            </a:r>
            <a:r>
              <a:rPr sz="2800" dirty="0"/>
              <a:t>và</a:t>
            </a:r>
            <a:r>
              <a:rPr sz="2800" spc="-75" dirty="0"/>
              <a:t> </a:t>
            </a:r>
            <a:r>
              <a:rPr sz="2800" dirty="0"/>
              <a:t>thiết</a:t>
            </a:r>
            <a:r>
              <a:rPr sz="2800" spc="-75" dirty="0"/>
              <a:t> </a:t>
            </a:r>
            <a:r>
              <a:rPr sz="2800" dirty="0"/>
              <a:t>bị</a:t>
            </a:r>
            <a:r>
              <a:rPr sz="2800" spc="-75" dirty="0"/>
              <a:t> </a:t>
            </a:r>
            <a:r>
              <a:rPr sz="2800" dirty="0"/>
              <a:t>y</a:t>
            </a:r>
            <a:r>
              <a:rPr sz="2800" spc="-45" dirty="0"/>
              <a:t> </a:t>
            </a:r>
            <a:r>
              <a:rPr sz="2800" dirty="0"/>
              <a:t>tế</a:t>
            </a:r>
            <a:r>
              <a:rPr sz="2800" spc="-80" dirty="0"/>
              <a:t> </a:t>
            </a:r>
            <a:r>
              <a:rPr sz="2800" dirty="0"/>
              <a:t>được</a:t>
            </a:r>
            <a:r>
              <a:rPr sz="2800" spc="-75" dirty="0"/>
              <a:t> </a:t>
            </a:r>
            <a:r>
              <a:rPr sz="2800" dirty="0"/>
              <a:t>quản</a:t>
            </a:r>
            <a:r>
              <a:rPr sz="2800" spc="-60" dirty="0"/>
              <a:t> </a:t>
            </a:r>
            <a:r>
              <a:rPr sz="2800" spc="-25" dirty="0"/>
              <a:t>lí</a:t>
            </a:r>
            <a:endParaRPr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23488" y="56"/>
            <a:ext cx="8668512" cy="6857871"/>
          </a:xfrm>
          <a:prstGeom prst="rect">
            <a:avLst/>
          </a:prstGeom>
        </p:spPr>
      </p:pic>
      <p:sp>
        <p:nvSpPr>
          <p:cNvPr id="3" name="object 3"/>
          <p:cNvSpPr txBox="1"/>
          <p:nvPr/>
        </p:nvSpPr>
        <p:spPr>
          <a:xfrm>
            <a:off x="421944" y="2631694"/>
            <a:ext cx="11155680" cy="3431540"/>
          </a:xfrm>
          <a:prstGeom prst="rect">
            <a:avLst/>
          </a:prstGeom>
        </p:spPr>
        <p:txBody>
          <a:bodyPr vert="horz" wrap="square" lIns="0" tIns="139700" rIns="0" bIns="0" rtlCol="0">
            <a:spAutoFit/>
          </a:bodyPr>
          <a:lstStyle/>
          <a:p>
            <a:pPr marL="1487805" marR="5080" indent="-1475740">
              <a:lnSpc>
                <a:spcPct val="89600"/>
              </a:lnSpc>
              <a:spcBef>
                <a:spcPts val="1100"/>
              </a:spcBef>
            </a:pPr>
            <a:r>
              <a:rPr sz="8000" dirty="0">
                <a:latin typeface="Times New Roman"/>
                <a:cs typeface="Times New Roman"/>
              </a:rPr>
              <a:t>Cảm</a:t>
            </a:r>
            <a:r>
              <a:rPr sz="8000" spc="-10" dirty="0">
                <a:latin typeface="Times New Roman"/>
                <a:cs typeface="Times New Roman"/>
              </a:rPr>
              <a:t> </a:t>
            </a:r>
            <a:r>
              <a:rPr sz="8000" dirty="0">
                <a:latin typeface="Times New Roman"/>
                <a:cs typeface="Times New Roman"/>
              </a:rPr>
              <a:t>ơn mọi</a:t>
            </a:r>
            <a:r>
              <a:rPr sz="8000" spc="-5" dirty="0">
                <a:latin typeface="Times New Roman"/>
                <a:cs typeface="Times New Roman"/>
              </a:rPr>
              <a:t> </a:t>
            </a:r>
            <a:r>
              <a:rPr sz="8000" dirty="0">
                <a:latin typeface="Times New Roman"/>
                <a:cs typeface="Times New Roman"/>
              </a:rPr>
              <a:t>người</a:t>
            </a:r>
            <a:r>
              <a:rPr sz="8000" spc="-20" dirty="0">
                <a:latin typeface="Times New Roman"/>
                <a:cs typeface="Times New Roman"/>
              </a:rPr>
              <a:t> </a:t>
            </a:r>
            <a:r>
              <a:rPr sz="8000" dirty="0">
                <a:latin typeface="Times New Roman"/>
                <a:cs typeface="Times New Roman"/>
              </a:rPr>
              <a:t>đã</a:t>
            </a:r>
            <a:r>
              <a:rPr sz="8000" spc="-25" dirty="0">
                <a:latin typeface="Times New Roman"/>
                <a:cs typeface="Times New Roman"/>
              </a:rPr>
              <a:t> </a:t>
            </a:r>
            <a:r>
              <a:rPr sz="8000" spc="-20" dirty="0">
                <a:latin typeface="Times New Roman"/>
                <a:cs typeface="Times New Roman"/>
              </a:rPr>
              <a:t>dành </a:t>
            </a:r>
            <a:r>
              <a:rPr sz="8000" dirty="0">
                <a:latin typeface="Times New Roman"/>
                <a:cs typeface="Times New Roman"/>
              </a:rPr>
              <a:t>thời</a:t>
            </a:r>
            <a:r>
              <a:rPr sz="8000" spc="-65" dirty="0">
                <a:latin typeface="Times New Roman"/>
                <a:cs typeface="Times New Roman"/>
              </a:rPr>
              <a:t> </a:t>
            </a:r>
            <a:r>
              <a:rPr sz="8000" dirty="0">
                <a:latin typeface="Times New Roman"/>
                <a:cs typeface="Times New Roman"/>
              </a:rPr>
              <a:t>gian</a:t>
            </a:r>
            <a:r>
              <a:rPr sz="8000" spc="40" dirty="0">
                <a:latin typeface="Times New Roman"/>
                <a:cs typeface="Times New Roman"/>
              </a:rPr>
              <a:t> </a:t>
            </a:r>
            <a:r>
              <a:rPr sz="8000" dirty="0">
                <a:latin typeface="Times New Roman"/>
                <a:cs typeface="Times New Roman"/>
              </a:rPr>
              <a:t>lắng nghe</a:t>
            </a:r>
            <a:r>
              <a:rPr sz="8000" spc="-90" dirty="0">
                <a:latin typeface="Times New Roman"/>
                <a:cs typeface="Times New Roman"/>
              </a:rPr>
              <a:t> </a:t>
            </a:r>
            <a:r>
              <a:rPr sz="8000" spc="-25" dirty="0">
                <a:latin typeface="Times New Roman"/>
                <a:cs typeface="Times New Roman"/>
              </a:rPr>
              <a:t>và </a:t>
            </a:r>
            <a:r>
              <a:rPr sz="8000" dirty="0">
                <a:latin typeface="Times New Roman"/>
                <a:cs typeface="Times New Roman"/>
              </a:rPr>
              <a:t>chọn</a:t>
            </a:r>
            <a:r>
              <a:rPr sz="8000" spc="-75" dirty="0">
                <a:latin typeface="Times New Roman"/>
                <a:cs typeface="Times New Roman"/>
              </a:rPr>
              <a:t> </a:t>
            </a:r>
            <a:r>
              <a:rPr sz="8000" spc="-20" dirty="0">
                <a:latin typeface="Times New Roman"/>
                <a:cs typeface="Times New Roman"/>
              </a:rPr>
              <a:t>lựa!</a:t>
            </a:r>
            <a:endParaRPr sz="8000">
              <a:latin typeface="Times New Roman"/>
              <a:cs typeface="Times New Roman"/>
            </a:endParaRPr>
          </a:p>
        </p:txBody>
      </p:sp>
      <p:sp>
        <p:nvSpPr>
          <p:cNvPr id="4" name="object 4"/>
          <p:cNvSpPr txBox="1"/>
          <p:nvPr/>
        </p:nvSpPr>
        <p:spPr>
          <a:xfrm>
            <a:off x="7886445" y="538734"/>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95600" y="1333500"/>
            <a:ext cx="8750300" cy="4635500"/>
          </a:xfrm>
          <a:prstGeom prst="rect">
            <a:avLst/>
          </a:prstGeom>
        </p:spPr>
      </p:pic>
      <p:grpSp>
        <p:nvGrpSpPr>
          <p:cNvPr id="3" name="object 3"/>
          <p:cNvGrpSpPr/>
          <p:nvPr/>
        </p:nvGrpSpPr>
        <p:grpSpPr>
          <a:xfrm>
            <a:off x="-6350" y="0"/>
            <a:ext cx="3563620" cy="6870700"/>
            <a:chOff x="-6350" y="0"/>
            <a:chExt cx="3563620" cy="6870700"/>
          </a:xfrm>
        </p:grpSpPr>
        <p:sp>
          <p:nvSpPr>
            <p:cNvPr id="4" name="object 4"/>
            <p:cNvSpPr/>
            <p:nvPr/>
          </p:nvSpPr>
          <p:spPr>
            <a:xfrm>
              <a:off x="0" y="0"/>
              <a:ext cx="2099945" cy="6858000"/>
            </a:xfrm>
            <a:custGeom>
              <a:avLst/>
              <a:gdLst/>
              <a:ahLst/>
              <a:cxnLst/>
              <a:rect l="l" t="t" r="r" b="b"/>
              <a:pathLst>
                <a:path w="2099945" h="6858000">
                  <a:moveTo>
                    <a:pt x="2099437" y="0"/>
                  </a:moveTo>
                  <a:lnTo>
                    <a:pt x="0" y="0"/>
                  </a:lnTo>
                  <a:lnTo>
                    <a:pt x="0" y="6858000"/>
                  </a:lnTo>
                  <a:lnTo>
                    <a:pt x="2099437" y="6858000"/>
                  </a:lnTo>
                  <a:lnTo>
                    <a:pt x="2099437" y="0"/>
                  </a:lnTo>
                  <a:close/>
                </a:path>
              </a:pathLst>
            </a:custGeom>
            <a:solidFill>
              <a:srgbClr val="EF4D21"/>
            </a:solidFill>
          </p:spPr>
          <p:txBody>
            <a:bodyPr wrap="square" lIns="0" tIns="0" rIns="0" bIns="0" rtlCol="0"/>
            <a:lstStyle/>
            <a:p>
              <a:endParaRPr/>
            </a:p>
          </p:txBody>
        </p:sp>
        <p:sp>
          <p:nvSpPr>
            <p:cNvPr id="5" name="object 5"/>
            <p:cNvSpPr/>
            <p:nvPr/>
          </p:nvSpPr>
          <p:spPr>
            <a:xfrm>
              <a:off x="0" y="0"/>
              <a:ext cx="2099945" cy="6858000"/>
            </a:xfrm>
            <a:custGeom>
              <a:avLst/>
              <a:gdLst/>
              <a:ahLst/>
              <a:cxnLst/>
              <a:rect l="l" t="t" r="r" b="b"/>
              <a:pathLst>
                <a:path w="2099945" h="6858000">
                  <a:moveTo>
                    <a:pt x="0" y="6858000"/>
                  </a:moveTo>
                  <a:lnTo>
                    <a:pt x="2099437" y="6858000"/>
                  </a:lnTo>
                  <a:lnTo>
                    <a:pt x="2099437" y="0"/>
                  </a:lnTo>
                  <a:lnTo>
                    <a:pt x="0" y="0"/>
                  </a:lnTo>
                  <a:lnTo>
                    <a:pt x="0" y="6858000"/>
                  </a:lnTo>
                  <a:close/>
                </a:path>
              </a:pathLst>
            </a:custGeom>
            <a:ln w="12700">
              <a:solidFill>
                <a:srgbClr val="EF4D21"/>
              </a:solidFill>
            </a:ln>
          </p:spPr>
          <p:txBody>
            <a:bodyPr wrap="square" lIns="0" tIns="0" rIns="0" bIns="0" rtlCol="0"/>
            <a:lstStyle/>
            <a:p>
              <a:endParaRPr/>
            </a:p>
          </p:txBody>
        </p:sp>
        <p:sp>
          <p:nvSpPr>
            <p:cNvPr id="6" name="object 6"/>
            <p:cNvSpPr/>
            <p:nvPr/>
          </p:nvSpPr>
          <p:spPr>
            <a:xfrm>
              <a:off x="654875" y="1981200"/>
              <a:ext cx="2896235" cy="2895600"/>
            </a:xfrm>
            <a:custGeom>
              <a:avLst/>
              <a:gdLst/>
              <a:ahLst/>
              <a:cxnLst/>
              <a:rect l="l" t="t" r="r" b="b"/>
              <a:pathLst>
                <a:path w="2896235" h="2895600">
                  <a:moveTo>
                    <a:pt x="1447863" y="0"/>
                  </a:moveTo>
                  <a:lnTo>
                    <a:pt x="1399984" y="762"/>
                  </a:lnTo>
                  <a:lnTo>
                    <a:pt x="1352613" y="3048"/>
                  </a:lnTo>
                  <a:lnTo>
                    <a:pt x="1305623" y="6858"/>
                  </a:lnTo>
                  <a:lnTo>
                    <a:pt x="1259014" y="12191"/>
                  </a:lnTo>
                  <a:lnTo>
                    <a:pt x="1212913" y="18923"/>
                  </a:lnTo>
                  <a:lnTo>
                    <a:pt x="1167320" y="27177"/>
                  </a:lnTo>
                  <a:lnTo>
                    <a:pt x="1122235" y="36702"/>
                  </a:lnTo>
                  <a:lnTo>
                    <a:pt x="1077658" y="47751"/>
                  </a:lnTo>
                  <a:lnTo>
                    <a:pt x="1033589" y="60071"/>
                  </a:lnTo>
                  <a:lnTo>
                    <a:pt x="990155" y="73787"/>
                  </a:lnTo>
                  <a:lnTo>
                    <a:pt x="947356" y="88773"/>
                  </a:lnTo>
                  <a:lnTo>
                    <a:pt x="905065" y="105155"/>
                  </a:lnTo>
                  <a:lnTo>
                    <a:pt x="863536" y="122682"/>
                  </a:lnTo>
                  <a:lnTo>
                    <a:pt x="822642" y="141604"/>
                  </a:lnTo>
                  <a:lnTo>
                    <a:pt x="782510" y="161544"/>
                  </a:lnTo>
                  <a:lnTo>
                    <a:pt x="743013" y="182879"/>
                  </a:lnTo>
                  <a:lnTo>
                    <a:pt x="704278" y="205232"/>
                  </a:lnTo>
                  <a:lnTo>
                    <a:pt x="666305" y="228853"/>
                  </a:lnTo>
                  <a:lnTo>
                    <a:pt x="629094" y="253491"/>
                  </a:lnTo>
                  <a:lnTo>
                    <a:pt x="592747" y="279400"/>
                  </a:lnTo>
                  <a:lnTo>
                    <a:pt x="557237" y="306197"/>
                  </a:lnTo>
                  <a:lnTo>
                    <a:pt x="522579" y="334137"/>
                  </a:lnTo>
                  <a:lnTo>
                    <a:pt x="488823" y="363092"/>
                  </a:lnTo>
                  <a:lnTo>
                    <a:pt x="455968" y="393064"/>
                  </a:lnTo>
                  <a:lnTo>
                    <a:pt x="424053" y="424052"/>
                  </a:lnTo>
                  <a:lnTo>
                    <a:pt x="393090" y="455929"/>
                  </a:lnTo>
                  <a:lnTo>
                    <a:pt x="363118" y="488823"/>
                  </a:lnTo>
                  <a:lnTo>
                    <a:pt x="334149" y="522604"/>
                  </a:lnTo>
                  <a:lnTo>
                    <a:pt x="306222" y="557276"/>
                  </a:lnTo>
                  <a:lnTo>
                    <a:pt x="279336" y="592709"/>
                  </a:lnTo>
                  <a:lnTo>
                    <a:pt x="253542" y="629158"/>
                  </a:lnTo>
                  <a:lnTo>
                    <a:pt x="228841" y="666241"/>
                  </a:lnTo>
                  <a:lnTo>
                    <a:pt x="205270" y="704214"/>
                  </a:lnTo>
                  <a:lnTo>
                    <a:pt x="182854" y="742950"/>
                  </a:lnTo>
                  <a:lnTo>
                    <a:pt x="161594" y="782447"/>
                  </a:lnTo>
                  <a:lnTo>
                    <a:pt x="141554" y="822705"/>
                  </a:lnTo>
                  <a:lnTo>
                    <a:pt x="122720" y="863600"/>
                  </a:lnTo>
                  <a:lnTo>
                    <a:pt x="105143" y="905128"/>
                  </a:lnTo>
                  <a:lnTo>
                    <a:pt x="88823" y="947292"/>
                  </a:lnTo>
                  <a:lnTo>
                    <a:pt x="73812" y="990219"/>
                  </a:lnTo>
                  <a:lnTo>
                    <a:pt x="60109" y="1033652"/>
                  </a:lnTo>
                  <a:lnTo>
                    <a:pt x="47752" y="1077595"/>
                  </a:lnTo>
                  <a:lnTo>
                    <a:pt x="36753" y="1122172"/>
                  </a:lnTo>
                  <a:lnTo>
                    <a:pt x="27139" y="1167384"/>
                  </a:lnTo>
                  <a:lnTo>
                    <a:pt x="18948" y="1212977"/>
                  </a:lnTo>
                  <a:lnTo>
                    <a:pt x="12192" y="1259077"/>
                  </a:lnTo>
                  <a:lnTo>
                    <a:pt x="6896" y="1305560"/>
                  </a:lnTo>
                  <a:lnTo>
                    <a:pt x="3073" y="1352550"/>
                  </a:lnTo>
                  <a:lnTo>
                    <a:pt x="774" y="1400048"/>
                  </a:lnTo>
                  <a:lnTo>
                    <a:pt x="0" y="1447800"/>
                  </a:lnTo>
                  <a:lnTo>
                    <a:pt x="774" y="1495552"/>
                  </a:lnTo>
                  <a:lnTo>
                    <a:pt x="3073" y="1543050"/>
                  </a:lnTo>
                  <a:lnTo>
                    <a:pt x="6896" y="1590039"/>
                  </a:lnTo>
                  <a:lnTo>
                    <a:pt x="12192" y="1636522"/>
                  </a:lnTo>
                  <a:lnTo>
                    <a:pt x="18948" y="1682623"/>
                  </a:lnTo>
                  <a:lnTo>
                    <a:pt x="27139" y="1728216"/>
                  </a:lnTo>
                  <a:lnTo>
                    <a:pt x="36753" y="1773427"/>
                  </a:lnTo>
                  <a:lnTo>
                    <a:pt x="47752" y="1818005"/>
                  </a:lnTo>
                  <a:lnTo>
                    <a:pt x="60109" y="1861947"/>
                  </a:lnTo>
                  <a:lnTo>
                    <a:pt x="73812" y="1905381"/>
                  </a:lnTo>
                  <a:lnTo>
                    <a:pt x="88823" y="1948307"/>
                  </a:lnTo>
                  <a:lnTo>
                    <a:pt x="105143" y="1990470"/>
                  </a:lnTo>
                  <a:lnTo>
                    <a:pt x="122720" y="2032000"/>
                  </a:lnTo>
                  <a:lnTo>
                    <a:pt x="141554" y="2072894"/>
                  </a:lnTo>
                  <a:lnTo>
                    <a:pt x="161594" y="2113153"/>
                  </a:lnTo>
                  <a:lnTo>
                    <a:pt x="182854" y="2152650"/>
                  </a:lnTo>
                  <a:lnTo>
                    <a:pt x="205270" y="2191385"/>
                  </a:lnTo>
                  <a:lnTo>
                    <a:pt x="228841" y="2229358"/>
                  </a:lnTo>
                  <a:lnTo>
                    <a:pt x="253542" y="2266442"/>
                  </a:lnTo>
                  <a:lnTo>
                    <a:pt x="279336" y="2302891"/>
                  </a:lnTo>
                  <a:lnTo>
                    <a:pt x="306222" y="2338324"/>
                  </a:lnTo>
                  <a:lnTo>
                    <a:pt x="334149" y="2372995"/>
                  </a:lnTo>
                  <a:lnTo>
                    <a:pt x="363118" y="2406777"/>
                  </a:lnTo>
                  <a:lnTo>
                    <a:pt x="393090" y="2439670"/>
                  </a:lnTo>
                  <a:lnTo>
                    <a:pt x="424053" y="2471547"/>
                  </a:lnTo>
                  <a:lnTo>
                    <a:pt x="455968" y="2502535"/>
                  </a:lnTo>
                  <a:lnTo>
                    <a:pt x="488823" y="2532507"/>
                  </a:lnTo>
                  <a:lnTo>
                    <a:pt x="522579" y="2561463"/>
                  </a:lnTo>
                  <a:lnTo>
                    <a:pt x="557237" y="2589403"/>
                  </a:lnTo>
                  <a:lnTo>
                    <a:pt x="592747" y="2616200"/>
                  </a:lnTo>
                  <a:lnTo>
                    <a:pt x="629094" y="2642108"/>
                  </a:lnTo>
                  <a:lnTo>
                    <a:pt x="666305" y="2666746"/>
                  </a:lnTo>
                  <a:lnTo>
                    <a:pt x="704278" y="2690368"/>
                  </a:lnTo>
                  <a:lnTo>
                    <a:pt x="743013" y="2712720"/>
                  </a:lnTo>
                  <a:lnTo>
                    <a:pt x="782510" y="2734056"/>
                  </a:lnTo>
                  <a:lnTo>
                    <a:pt x="822642" y="2753995"/>
                  </a:lnTo>
                  <a:lnTo>
                    <a:pt x="863536" y="2772918"/>
                  </a:lnTo>
                  <a:lnTo>
                    <a:pt x="905065" y="2790444"/>
                  </a:lnTo>
                  <a:lnTo>
                    <a:pt x="947356" y="2806827"/>
                  </a:lnTo>
                  <a:lnTo>
                    <a:pt x="990155" y="2821813"/>
                  </a:lnTo>
                  <a:lnTo>
                    <a:pt x="1033589" y="2835529"/>
                  </a:lnTo>
                  <a:lnTo>
                    <a:pt x="1077658" y="2847848"/>
                  </a:lnTo>
                  <a:lnTo>
                    <a:pt x="1122235" y="2858897"/>
                  </a:lnTo>
                  <a:lnTo>
                    <a:pt x="1167320" y="2868422"/>
                  </a:lnTo>
                  <a:lnTo>
                    <a:pt x="1212913" y="2876677"/>
                  </a:lnTo>
                  <a:lnTo>
                    <a:pt x="1259014" y="2883408"/>
                  </a:lnTo>
                  <a:lnTo>
                    <a:pt x="1305623" y="2888742"/>
                  </a:lnTo>
                  <a:lnTo>
                    <a:pt x="1352613" y="2892552"/>
                  </a:lnTo>
                  <a:lnTo>
                    <a:pt x="1399984" y="2894838"/>
                  </a:lnTo>
                  <a:lnTo>
                    <a:pt x="1447863" y="2895600"/>
                  </a:lnTo>
                  <a:lnTo>
                    <a:pt x="1495615" y="2894838"/>
                  </a:lnTo>
                  <a:lnTo>
                    <a:pt x="1542986" y="2892552"/>
                  </a:lnTo>
                  <a:lnTo>
                    <a:pt x="1589976" y="2888742"/>
                  </a:lnTo>
                  <a:lnTo>
                    <a:pt x="1636585" y="2883408"/>
                  </a:lnTo>
                  <a:lnTo>
                    <a:pt x="1682686" y="2876677"/>
                  </a:lnTo>
                  <a:lnTo>
                    <a:pt x="1728279" y="2868422"/>
                  </a:lnTo>
                  <a:lnTo>
                    <a:pt x="1773364" y="2858897"/>
                  </a:lnTo>
                  <a:lnTo>
                    <a:pt x="1817941" y="2847848"/>
                  </a:lnTo>
                  <a:lnTo>
                    <a:pt x="1862010" y="2835529"/>
                  </a:lnTo>
                  <a:lnTo>
                    <a:pt x="1905444" y="2821813"/>
                  </a:lnTo>
                  <a:lnTo>
                    <a:pt x="1948243" y="2806827"/>
                  </a:lnTo>
                  <a:lnTo>
                    <a:pt x="1990534" y="2790444"/>
                  </a:lnTo>
                  <a:lnTo>
                    <a:pt x="2032063" y="2772918"/>
                  </a:lnTo>
                  <a:lnTo>
                    <a:pt x="2072957" y="2753995"/>
                  </a:lnTo>
                  <a:lnTo>
                    <a:pt x="2113089" y="2734056"/>
                  </a:lnTo>
                  <a:lnTo>
                    <a:pt x="2152586" y="2712720"/>
                  </a:lnTo>
                  <a:lnTo>
                    <a:pt x="2191321" y="2690368"/>
                  </a:lnTo>
                  <a:lnTo>
                    <a:pt x="2229294" y="2666746"/>
                  </a:lnTo>
                  <a:lnTo>
                    <a:pt x="2266505" y="2642108"/>
                  </a:lnTo>
                  <a:lnTo>
                    <a:pt x="2302827" y="2616200"/>
                  </a:lnTo>
                  <a:lnTo>
                    <a:pt x="2338387" y="2589403"/>
                  </a:lnTo>
                  <a:lnTo>
                    <a:pt x="2373058" y="2561463"/>
                  </a:lnTo>
                  <a:lnTo>
                    <a:pt x="2406840" y="2532507"/>
                  </a:lnTo>
                  <a:lnTo>
                    <a:pt x="2439606" y="2502535"/>
                  </a:lnTo>
                  <a:lnTo>
                    <a:pt x="2471610" y="2471547"/>
                  </a:lnTo>
                  <a:lnTo>
                    <a:pt x="2502471" y="2439670"/>
                  </a:lnTo>
                  <a:lnTo>
                    <a:pt x="2532443" y="2406777"/>
                  </a:lnTo>
                  <a:lnTo>
                    <a:pt x="2561399" y="2372995"/>
                  </a:lnTo>
                  <a:lnTo>
                    <a:pt x="2589339" y="2338324"/>
                  </a:lnTo>
                  <a:lnTo>
                    <a:pt x="2616263" y="2302891"/>
                  </a:lnTo>
                  <a:lnTo>
                    <a:pt x="2642044" y="2266442"/>
                  </a:lnTo>
                  <a:lnTo>
                    <a:pt x="2666809" y="2229358"/>
                  </a:lnTo>
                  <a:lnTo>
                    <a:pt x="2690304" y="2191385"/>
                  </a:lnTo>
                  <a:lnTo>
                    <a:pt x="2712783" y="2152650"/>
                  </a:lnTo>
                  <a:lnTo>
                    <a:pt x="2733992" y="2113153"/>
                  </a:lnTo>
                  <a:lnTo>
                    <a:pt x="2754058" y="2072894"/>
                  </a:lnTo>
                  <a:lnTo>
                    <a:pt x="2772854" y="2032000"/>
                  </a:lnTo>
                  <a:lnTo>
                    <a:pt x="2790507" y="1990470"/>
                  </a:lnTo>
                  <a:lnTo>
                    <a:pt x="2806763" y="1948307"/>
                  </a:lnTo>
                  <a:lnTo>
                    <a:pt x="2821749" y="1905381"/>
                  </a:lnTo>
                  <a:lnTo>
                    <a:pt x="2835465" y="1861947"/>
                  </a:lnTo>
                  <a:lnTo>
                    <a:pt x="2847911" y="1818005"/>
                  </a:lnTo>
                  <a:lnTo>
                    <a:pt x="2858833" y="1773427"/>
                  </a:lnTo>
                  <a:lnTo>
                    <a:pt x="2868485" y="1728216"/>
                  </a:lnTo>
                  <a:lnTo>
                    <a:pt x="2876613" y="1682623"/>
                  </a:lnTo>
                  <a:lnTo>
                    <a:pt x="2883471" y="1636522"/>
                  </a:lnTo>
                  <a:lnTo>
                    <a:pt x="2888678" y="1590039"/>
                  </a:lnTo>
                  <a:lnTo>
                    <a:pt x="2892488" y="1543050"/>
                  </a:lnTo>
                  <a:lnTo>
                    <a:pt x="2894774" y="1495552"/>
                  </a:lnTo>
                  <a:lnTo>
                    <a:pt x="2895663" y="1447800"/>
                  </a:lnTo>
                  <a:lnTo>
                    <a:pt x="2894774" y="1400048"/>
                  </a:lnTo>
                  <a:lnTo>
                    <a:pt x="2892488" y="1352550"/>
                  </a:lnTo>
                  <a:lnTo>
                    <a:pt x="2888678" y="1305560"/>
                  </a:lnTo>
                  <a:lnTo>
                    <a:pt x="2883471" y="1259077"/>
                  </a:lnTo>
                  <a:lnTo>
                    <a:pt x="2876613" y="1212977"/>
                  </a:lnTo>
                  <a:lnTo>
                    <a:pt x="2868485" y="1167384"/>
                  </a:lnTo>
                  <a:lnTo>
                    <a:pt x="2858833" y="1122172"/>
                  </a:lnTo>
                  <a:lnTo>
                    <a:pt x="2847911" y="1077595"/>
                  </a:lnTo>
                  <a:lnTo>
                    <a:pt x="2835465" y="1033652"/>
                  </a:lnTo>
                  <a:lnTo>
                    <a:pt x="2821749" y="990219"/>
                  </a:lnTo>
                  <a:lnTo>
                    <a:pt x="2806763" y="947292"/>
                  </a:lnTo>
                  <a:lnTo>
                    <a:pt x="2790507" y="905128"/>
                  </a:lnTo>
                  <a:lnTo>
                    <a:pt x="2772854" y="863600"/>
                  </a:lnTo>
                  <a:lnTo>
                    <a:pt x="2754058" y="822705"/>
                  </a:lnTo>
                  <a:lnTo>
                    <a:pt x="2733992" y="782447"/>
                  </a:lnTo>
                  <a:lnTo>
                    <a:pt x="2712783" y="742950"/>
                  </a:lnTo>
                  <a:lnTo>
                    <a:pt x="2690304" y="704214"/>
                  </a:lnTo>
                  <a:lnTo>
                    <a:pt x="2666809" y="666241"/>
                  </a:lnTo>
                  <a:lnTo>
                    <a:pt x="2642044" y="629158"/>
                  </a:lnTo>
                  <a:lnTo>
                    <a:pt x="2616263" y="592709"/>
                  </a:lnTo>
                  <a:lnTo>
                    <a:pt x="2589339" y="557276"/>
                  </a:lnTo>
                  <a:lnTo>
                    <a:pt x="2561399" y="522604"/>
                  </a:lnTo>
                  <a:lnTo>
                    <a:pt x="2532443" y="488823"/>
                  </a:lnTo>
                  <a:lnTo>
                    <a:pt x="2502471" y="455929"/>
                  </a:lnTo>
                  <a:lnTo>
                    <a:pt x="2471610" y="424052"/>
                  </a:lnTo>
                  <a:lnTo>
                    <a:pt x="2439606" y="393064"/>
                  </a:lnTo>
                  <a:lnTo>
                    <a:pt x="2406840" y="363092"/>
                  </a:lnTo>
                  <a:lnTo>
                    <a:pt x="2373058" y="334137"/>
                  </a:lnTo>
                  <a:lnTo>
                    <a:pt x="2338387" y="306197"/>
                  </a:lnTo>
                  <a:lnTo>
                    <a:pt x="2302827" y="279400"/>
                  </a:lnTo>
                  <a:lnTo>
                    <a:pt x="2266505" y="253491"/>
                  </a:lnTo>
                  <a:lnTo>
                    <a:pt x="2229294" y="228853"/>
                  </a:lnTo>
                  <a:lnTo>
                    <a:pt x="2191321" y="205232"/>
                  </a:lnTo>
                  <a:lnTo>
                    <a:pt x="2152586" y="182879"/>
                  </a:lnTo>
                  <a:lnTo>
                    <a:pt x="2113089" y="161544"/>
                  </a:lnTo>
                  <a:lnTo>
                    <a:pt x="2072957" y="141604"/>
                  </a:lnTo>
                  <a:lnTo>
                    <a:pt x="2032063" y="122682"/>
                  </a:lnTo>
                  <a:lnTo>
                    <a:pt x="1990534" y="105155"/>
                  </a:lnTo>
                  <a:lnTo>
                    <a:pt x="1948243" y="88773"/>
                  </a:lnTo>
                  <a:lnTo>
                    <a:pt x="1905444" y="73787"/>
                  </a:lnTo>
                  <a:lnTo>
                    <a:pt x="1862010" y="60071"/>
                  </a:lnTo>
                  <a:lnTo>
                    <a:pt x="1817941" y="47751"/>
                  </a:lnTo>
                  <a:lnTo>
                    <a:pt x="1773364" y="36702"/>
                  </a:lnTo>
                  <a:lnTo>
                    <a:pt x="1728279" y="27177"/>
                  </a:lnTo>
                  <a:lnTo>
                    <a:pt x="1682686" y="18923"/>
                  </a:lnTo>
                  <a:lnTo>
                    <a:pt x="1636585" y="12191"/>
                  </a:lnTo>
                  <a:lnTo>
                    <a:pt x="1589976" y="6858"/>
                  </a:lnTo>
                  <a:lnTo>
                    <a:pt x="1542986" y="3048"/>
                  </a:lnTo>
                  <a:lnTo>
                    <a:pt x="1495615" y="762"/>
                  </a:lnTo>
                  <a:lnTo>
                    <a:pt x="1447863" y="0"/>
                  </a:lnTo>
                  <a:close/>
                </a:path>
              </a:pathLst>
            </a:custGeom>
            <a:solidFill>
              <a:srgbClr val="FFFFFF"/>
            </a:solidFill>
          </p:spPr>
          <p:txBody>
            <a:bodyPr wrap="square" lIns="0" tIns="0" rIns="0" bIns="0" rtlCol="0"/>
            <a:lstStyle/>
            <a:p>
              <a:endParaRPr/>
            </a:p>
          </p:txBody>
        </p:sp>
        <p:sp>
          <p:nvSpPr>
            <p:cNvPr id="7" name="object 7"/>
            <p:cNvSpPr/>
            <p:nvPr/>
          </p:nvSpPr>
          <p:spPr>
            <a:xfrm>
              <a:off x="654875" y="1981200"/>
              <a:ext cx="2896235" cy="2895600"/>
            </a:xfrm>
            <a:custGeom>
              <a:avLst/>
              <a:gdLst/>
              <a:ahLst/>
              <a:cxnLst/>
              <a:rect l="l" t="t" r="r" b="b"/>
              <a:pathLst>
                <a:path w="2896235" h="2895600">
                  <a:moveTo>
                    <a:pt x="0" y="1447800"/>
                  </a:moveTo>
                  <a:lnTo>
                    <a:pt x="774" y="1400048"/>
                  </a:lnTo>
                  <a:lnTo>
                    <a:pt x="3073" y="1352550"/>
                  </a:lnTo>
                  <a:lnTo>
                    <a:pt x="6896" y="1305560"/>
                  </a:lnTo>
                  <a:lnTo>
                    <a:pt x="12192" y="1259077"/>
                  </a:lnTo>
                  <a:lnTo>
                    <a:pt x="18948" y="1212977"/>
                  </a:lnTo>
                  <a:lnTo>
                    <a:pt x="27139" y="1167384"/>
                  </a:lnTo>
                  <a:lnTo>
                    <a:pt x="36753" y="1122172"/>
                  </a:lnTo>
                  <a:lnTo>
                    <a:pt x="47752" y="1077595"/>
                  </a:lnTo>
                  <a:lnTo>
                    <a:pt x="60109" y="1033652"/>
                  </a:lnTo>
                  <a:lnTo>
                    <a:pt x="73812" y="990219"/>
                  </a:lnTo>
                  <a:lnTo>
                    <a:pt x="88823" y="947292"/>
                  </a:lnTo>
                  <a:lnTo>
                    <a:pt x="105143" y="905128"/>
                  </a:lnTo>
                  <a:lnTo>
                    <a:pt x="122720" y="863600"/>
                  </a:lnTo>
                  <a:lnTo>
                    <a:pt x="141554" y="822705"/>
                  </a:lnTo>
                  <a:lnTo>
                    <a:pt x="161594" y="782447"/>
                  </a:lnTo>
                  <a:lnTo>
                    <a:pt x="182854" y="742950"/>
                  </a:lnTo>
                  <a:lnTo>
                    <a:pt x="205270" y="704214"/>
                  </a:lnTo>
                  <a:lnTo>
                    <a:pt x="228841" y="666241"/>
                  </a:lnTo>
                  <a:lnTo>
                    <a:pt x="253542" y="629158"/>
                  </a:lnTo>
                  <a:lnTo>
                    <a:pt x="279336" y="592709"/>
                  </a:lnTo>
                  <a:lnTo>
                    <a:pt x="306222" y="557276"/>
                  </a:lnTo>
                  <a:lnTo>
                    <a:pt x="334162" y="522604"/>
                  </a:lnTo>
                  <a:lnTo>
                    <a:pt x="363118" y="488823"/>
                  </a:lnTo>
                  <a:lnTo>
                    <a:pt x="393090" y="455929"/>
                  </a:lnTo>
                  <a:lnTo>
                    <a:pt x="424053" y="424052"/>
                  </a:lnTo>
                  <a:lnTo>
                    <a:pt x="455968" y="393064"/>
                  </a:lnTo>
                  <a:lnTo>
                    <a:pt x="488823" y="363092"/>
                  </a:lnTo>
                  <a:lnTo>
                    <a:pt x="522579" y="334137"/>
                  </a:lnTo>
                  <a:lnTo>
                    <a:pt x="557237" y="306197"/>
                  </a:lnTo>
                  <a:lnTo>
                    <a:pt x="592747" y="279400"/>
                  </a:lnTo>
                  <a:lnTo>
                    <a:pt x="629094" y="253491"/>
                  </a:lnTo>
                  <a:lnTo>
                    <a:pt x="666305" y="228853"/>
                  </a:lnTo>
                  <a:lnTo>
                    <a:pt x="704278" y="205232"/>
                  </a:lnTo>
                  <a:lnTo>
                    <a:pt x="743013" y="182879"/>
                  </a:lnTo>
                  <a:lnTo>
                    <a:pt x="782510" y="161544"/>
                  </a:lnTo>
                  <a:lnTo>
                    <a:pt x="822642" y="141604"/>
                  </a:lnTo>
                  <a:lnTo>
                    <a:pt x="863536" y="122682"/>
                  </a:lnTo>
                  <a:lnTo>
                    <a:pt x="905065" y="105155"/>
                  </a:lnTo>
                  <a:lnTo>
                    <a:pt x="947356" y="88773"/>
                  </a:lnTo>
                  <a:lnTo>
                    <a:pt x="990155" y="73787"/>
                  </a:lnTo>
                  <a:lnTo>
                    <a:pt x="1033589" y="60071"/>
                  </a:lnTo>
                  <a:lnTo>
                    <a:pt x="1077658" y="47751"/>
                  </a:lnTo>
                  <a:lnTo>
                    <a:pt x="1122235" y="36702"/>
                  </a:lnTo>
                  <a:lnTo>
                    <a:pt x="1167320" y="27177"/>
                  </a:lnTo>
                  <a:lnTo>
                    <a:pt x="1212913" y="18923"/>
                  </a:lnTo>
                  <a:lnTo>
                    <a:pt x="1259014" y="12191"/>
                  </a:lnTo>
                  <a:lnTo>
                    <a:pt x="1305623" y="6858"/>
                  </a:lnTo>
                  <a:lnTo>
                    <a:pt x="1352613" y="3048"/>
                  </a:lnTo>
                  <a:lnTo>
                    <a:pt x="1399984" y="762"/>
                  </a:lnTo>
                  <a:lnTo>
                    <a:pt x="1447863" y="0"/>
                  </a:lnTo>
                  <a:lnTo>
                    <a:pt x="1495615" y="762"/>
                  </a:lnTo>
                  <a:lnTo>
                    <a:pt x="1542986" y="3048"/>
                  </a:lnTo>
                  <a:lnTo>
                    <a:pt x="1589976" y="6858"/>
                  </a:lnTo>
                  <a:lnTo>
                    <a:pt x="1636585" y="12191"/>
                  </a:lnTo>
                  <a:lnTo>
                    <a:pt x="1682686" y="18923"/>
                  </a:lnTo>
                  <a:lnTo>
                    <a:pt x="1728279" y="27177"/>
                  </a:lnTo>
                  <a:lnTo>
                    <a:pt x="1773364" y="36702"/>
                  </a:lnTo>
                  <a:lnTo>
                    <a:pt x="1817941" y="47751"/>
                  </a:lnTo>
                  <a:lnTo>
                    <a:pt x="1862010" y="60071"/>
                  </a:lnTo>
                  <a:lnTo>
                    <a:pt x="1905444" y="73787"/>
                  </a:lnTo>
                  <a:lnTo>
                    <a:pt x="1948243" y="88773"/>
                  </a:lnTo>
                  <a:lnTo>
                    <a:pt x="1990534" y="105155"/>
                  </a:lnTo>
                  <a:lnTo>
                    <a:pt x="2032063" y="122682"/>
                  </a:lnTo>
                  <a:lnTo>
                    <a:pt x="2072957" y="141604"/>
                  </a:lnTo>
                  <a:lnTo>
                    <a:pt x="2113089" y="161544"/>
                  </a:lnTo>
                  <a:lnTo>
                    <a:pt x="2152586" y="182879"/>
                  </a:lnTo>
                  <a:lnTo>
                    <a:pt x="2191321" y="205232"/>
                  </a:lnTo>
                  <a:lnTo>
                    <a:pt x="2229294" y="228853"/>
                  </a:lnTo>
                  <a:lnTo>
                    <a:pt x="2266505" y="253491"/>
                  </a:lnTo>
                  <a:lnTo>
                    <a:pt x="2302827" y="279400"/>
                  </a:lnTo>
                  <a:lnTo>
                    <a:pt x="2338387" y="306197"/>
                  </a:lnTo>
                  <a:lnTo>
                    <a:pt x="2373058" y="334137"/>
                  </a:lnTo>
                  <a:lnTo>
                    <a:pt x="2406840" y="363092"/>
                  </a:lnTo>
                  <a:lnTo>
                    <a:pt x="2439606" y="393064"/>
                  </a:lnTo>
                  <a:lnTo>
                    <a:pt x="2471610" y="424052"/>
                  </a:lnTo>
                  <a:lnTo>
                    <a:pt x="2502471" y="455929"/>
                  </a:lnTo>
                  <a:lnTo>
                    <a:pt x="2532443" y="488823"/>
                  </a:lnTo>
                  <a:lnTo>
                    <a:pt x="2561399" y="522604"/>
                  </a:lnTo>
                  <a:lnTo>
                    <a:pt x="2589339" y="557276"/>
                  </a:lnTo>
                  <a:lnTo>
                    <a:pt x="2616263" y="592709"/>
                  </a:lnTo>
                  <a:lnTo>
                    <a:pt x="2642044" y="629158"/>
                  </a:lnTo>
                  <a:lnTo>
                    <a:pt x="2666809" y="666241"/>
                  </a:lnTo>
                  <a:lnTo>
                    <a:pt x="2690304" y="704214"/>
                  </a:lnTo>
                  <a:lnTo>
                    <a:pt x="2712783" y="742950"/>
                  </a:lnTo>
                  <a:lnTo>
                    <a:pt x="2733992" y="782447"/>
                  </a:lnTo>
                  <a:lnTo>
                    <a:pt x="2754058" y="822705"/>
                  </a:lnTo>
                  <a:lnTo>
                    <a:pt x="2772854" y="863600"/>
                  </a:lnTo>
                  <a:lnTo>
                    <a:pt x="2790507" y="905128"/>
                  </a:lnTo>
                  <a:lnTo>
                    <a:pt x="2806763" y="947292"/>
                  </a:lnTo>
                  <a:lnTo>
                    <a:pt x="2821749" y="990219"/>
                  </a:lnTo>
                  <a:lnTo>
                    <a:pt x="2835465" y="1033652"/>
                  </a:lnTo>
                  <a:lnTo>
                    <a:pt x="2847911" y="1077595"/>
                  </a:lnTo>
                  <a:lnTo>
                    <a:pt x="2858833" y="1122172"/>
                  </a:lnTo>
                  <a:lnTo>
                    <a:pt x="2868485" y="1167384"/>
                  </a:lnTo>
                  <a:lnTo>
                    <a:pt x="2876613" y="1212977"/>
                  </a:lnTo>
                  <a:lnTo>
                    <a:pt x="2883471" y="1259077"/>
                  </a:lnTo>
                  <a:lnTo>
                    <a:pt x="2888678" y="1305560"/>
                  </a:lnTo>
                  <a:lnTo>
                    <a:pt x="2892488" y="1352550"/>
                  </a:lnTo>
                  <a:lnTo>
                    <a:pt x="2894774" y="1400048"/>
                  </a:lnTo>
                  <a:lnTo>
                    <a:pt x="2895663" y="1447800"/>
                  </a:lnTo>
                  <a:lnTo>
                    <a:pt x="2894774" y="1495552"/>
                  </a:lnTo>
                  <a:lnTo>
                    <a:pt x="2892488" y="1543050"/>
                  </a:lnTo>
                  <a:lnTo>
                    <a:pt x="2888678" y="1590039"/>
                  </a:lnTo>
                  <a:lnTo>
                    <a:pt x="2883471" y="1636522"/>
                  </a:lnTo>
                  <a:lnTo>
                    <a:pt x="2876613" y="1682623"/>
                  </a:lnTo>
                  <a:lnTo>
                    <a:pt x="2868485" y="1728216"/>
                  </a:lnTo>
                  <a:lnTo>
                    <a:pt x="2858833" y="1773301"/>
                  </a:lnTo>
                  <a:lnTo>
                    <a:pt x="2847911" y="1818005"/>
                  </a:lnTo>
                  <a:lnTo>
                    <a:pt x="2835465" y="1861947"/>
                  </a:lnTo>
                  <a:lnTo>
                    <a:pt x="2821749" y="1905381"/>
                  </a:lnTo>
                  <a:lnTo>
                    <a:pt x="2806763" y="1948307"/>
                  </a:lnTo>
                  <a:lnTo>
                    <a:pt x="2790507" y="1990470"/>
                  </a:lnTo>
                  <a:lnTo>
                    <a:pt x="2772854" y="2032000"/>
                  </a:lnTo>
                  <a:lnTo>
                    <a:pt x="2754058" y="2072894"/>
                  </a:lnTo>
                  <a:lnTo>
                    <a:pt x="2733992" y="2113153"/>
                  </a:lnTo>
                  <a:lnTo>
                    <a:pt x="2712783" y="2152650"/>
                  </a:lnTo>
                  <a:lnTo>
                    <a:pt x="2690304" y="2191385"/>
                  </a:lnTo>
                  <a:lnTo>
                    <a:pt x="2666809" y="2229358"/>
                  </a:lnTo>
                  <a:lnTo>
                    <a:pt x="2642044" y="2266442"/>
                  </a:lnTo>
                  <a:lnTo>
                    <a:pt x="2616263" y="2302891"/>
                  </a:lnTo>
                  <a:lnTo>
                    <a:pt x="2589339" y="2338324"/>
                  </a:lnTo>
                  <a:lnTo>
                    <a:pt x="2561399" y="2372995"/>
                  </a:lnTo>
                  <a:lnTo>
                    <a:pt x="2532443" y="2406777"/>
                  </a:lnTo>
                  <a:lnTo>
                    <a:pt x="2502471" y="2439670"/>
                  </a:lnTo>
                  <a:lnTo>
                    <a:pt x="2471610" y="2471547"/>
                  </a:lnTo>
                  <a:lnTo>
                    <a:pt x="2439606" y="2502535"/>
                  </a:lnTo>
                  <a:lnTo>
                    <a:pt x="2406840" y="2532507"/>
                  </a:lnTo>
                  <a:lnTo>
                    <a:pt x="2373058" y="2561463"/>
                  </a:lnTo>
                  <a:lnTo>
                    <a:pt x="2338387" y="2589403"/>
                  </a:lnTo>
                  <a:lnTo>
                    <a:pt x="2302827" y="2616200"/>
                  </a:lnTo>
                  <a:lnTo>
                    <a:pt x="2266505" y="2642108"/>
                  </a:lnTo>
                  <a:lnTo>
                    <a:pt x="2229294" y="2666746"/>
                  </a:lnTo>
                  <a:lnTo>
                    <a:pt x="2191321" y="2690368"/>
                  </a:lnTo>
                  <a:lnTo>
                    <a:pt x="2152586" y="2712720"/>
                  </a:lnTo>
                  <a:lnTo>
                    <a:pt x="2113089" y="2734056"/>
                  </a:lnTo>
                  <a:lnTo>
                    <a:pt x="2072957" y="2753995"/>
                  </a:lnTo>
                  <a:lnTo>
                    <a:pt x="2032063" y="2772918"/>
                  </a:lnTo>
                  <a:lnTo>
                    <a:pt x="1990534" y="2790444"/>
                  </a:lnTo>
                  <a:lnTo>
                    <a:pt x="1948243" y="2806827"/>
                  </a:lnTo>
                  <a:lnTo>
                    <a:pt x="1905444" y="2821813"/>
                  </a:lnTo>
                  <a:lnTo>
                    <a:pt x="1862010" y="2835529"/>
                  </a:lnTo>
                  <a:lnTo>
                    <a:pt x="1817941" y="2847848"/>
                  </a:lnTo>
                  <a:lnTo>
                    <a:pt x="1773364" y="2858897"/>
                  </a:lnTo>
                  <a:lnTo>
                    <a:pt x="1728279" y="2868422"/>
                  </a:lnTo>
                  <a:lnTo>
                    <a:pt x="1682686" y="2876677"/>
                  </a:lnTo>
                  <a:lnTo>
                    <a:pt x="1636585" y="2883408"/>
                  </a:lnTo>
                  <a:lnTo>
                    <a:pt x="1589976" y="2888742"/>
                  </a:lnTo>
                  <a:lnTo>
                    <a:pt x="1542986" y="2892552"/>
                  </a:lnTo>
                  <a:lnTo>
                    <a:pt x="1495615" y="2894838"/>
                  </a:lnTo>
                  <a:lnTo>
                    <a:pt x="1447863" y="2895600"/>
                  </a:lnTo>
                  <a:lnTo>
                    <a:pt x="1399984" y="2894838"/>
                  </a:lnTo>
                  <a:lnTo>
                    <a:pt x="1352613" y="2892552"/>
                  </a:lnTo>
                  <a:lnTo>
                    <a:pt x="1305623" y="2888742"/>
                  </a:lnTo>
                  <a:lnTo>
                    <a:pt x="1259014" y="2883408"/>
                  </a:lnTo>
                  <a:lnTo>
                    <a:pt x="1212913" y="2876677"/>
                  </a:lnTo>
                  <a:lnTo>
                    <a:pt x="1167320" y="2868422"/>
                  </a:lnTo>
                  <a:lnTo>
                    <a:pt x="1122235" y="2858897"/>
                  </a:lnTo>
                  <a:lnTo>
                    <a:pt x="1077658" y="2847848"/>
                  </a:lnTo>
                  <a:lnTo>
                    <a:pt x="1033589" y="2835529"/>
                  </a:lnTo>
                  <a:lnTo>
                    <a:pt x="990155" y="2821813"/>
                  </a:lnTo>
                  <a:lnTo>
                    <a:pt x="947356" y="2806827"/>
                  </a:lnTo>
                  <a:lnTo>
                    <a:pt x="905065" y="2790444"/>
                  </a:lnTo>
                  <a:lnTo>
                    <a:pt x="863536" y="2772918"/>
                  </a:lnTo>
                  <a:lnTo>
                    <a:pt x="822642" y="2753995"/>
                  </a:lnTo>
                  <a:lnTo>
                    <a:pt x="782510" y="2734056"/>
                  </a:lnTo>
                  <a:lnTo>
                    <a:pt x="743013" y="2712720"/>
                  </a:lnTo>
                  <a:lnTo>
                    <a:pt x="704278" y="2690368"/>
                  </a:lnTo>
                  <a:lnTo>
                    <a:pt x="666305" y="2666746"/>
                  </a:lnTo>
                  <a:lnTo>
                    <a:pt x="629094" y="2642108"/>
                  </a:lnTo>
                  <a:lnTo>
                    <a:pt x="592747" y="2616200"/>
                  </a:lnTo>
                  <a:lnTo>
                    <a:pt x="557237" y="2589403"/>
                  </a:lnTo>
                  <a:lnTo>
                    <a:pt x="522579" y="2561463"/>
                  </a:lnTo>
                  <a:lnTo>
                    <a:pt x="488823" y="2532507"/>
                  </a:lnTo>
                  <a:lnTo>
                    <a:pt x="455968" y="2502535"/>
                  </a:lnTo>
                  <a:lnTo>
                    <a:pt x="424053" y="2471547"/>
                  </a:lnTo>
                  <a:lnTo>
                    <a:pt x="393090" y="2439670"/>
                  </a:lnTo>
                  <a:lnTo>
                    <a:pt x="363118" y="2406777"/>
                  </a:lnTo>
                  <a:lnTo>
                    <a:pt x="334162" y="2372995"/>
                  </a:lnTo>
                  <a:lnTo>
                    <a:pt x="306222" y="2338324"/>
                  </a:lnTo>
                  <a:lnTo>
                    <a:pt x="279336" y="2302891"/>
                  </a:lnTo>
                  <a:lnTo>
                    <a:pt x="253542" y="2266442"/>
                  </a:lnTo>
                  <a:lnTo>
                    <a:pt x="228841" y="2229358"/>
                  </a:lnTo>
                  <a:lnTo>
                    <a:pt x="205270" y="2191385"/>
                  </a:lnTo>
                  <a:lnTo>
                    <a:pt x="182854" y="2152650"/>
                  </a:lnTo>
                  <a:lnTo>
                    <a:pt x="161594" y="2113153"/>
                  </a:lnTo>
                  <a:lnTo>
                    <a:pt x="141554" y="2072894"/>
                  </a:lnTo>
                  <a:lnTo>
                    <a:pt x="122720" y="2032000"/>
                  </a:lnTo>
                  <a:lnTo>
                    <a:pt x="105143" y="1990470"/>
                  </a:lnTo>
                  <a:lnTo>
                    <a:pt x="88823" y="1948307"/>
                  </a:lnTo>
                  <a:lnTo>
                    <a:pt x="73812" y="1905381"/>
                  </a:lnTo>
                  <a:lnTo>
                    <a:pt x="60109" y="1861947"/>
                  </a:lnTo>
                  <a:lnTo>
                    <a:pt x="47752" y="1818005"/>
                  </a:lnTo>
                  <a:lnTo>
                    <a:pt x="36753" y="1773301"/>
                  </a:lnTo>
                  <a:lnTo>
                    <a:pt x="27139" y="1728216"/>
                  </a:lnTo>
                  <a:lnTo>
                    <a:pt x="18948" y="1682623"/>
                  </a:lnTo>
                  <a:lnTo>
                    <a:pt x="12192" y="1636522"/>
                  </a:lnTo>
                  <a:lnTo>
                    <a:pt x="6896" y="1590039"/>
                  </a:lnTo>
                  <a:lnTo>
                    <a:pt x="3073" y="1543050"/>
                  </a:lnTo>
                  <a:lnTo>
                    <a:pt x="774" y="1495552"/>
                  </a:lnTo>
                  <a:lnTo>
                    <a:pt x="0" y="1447800"/>
                  </a:lnTo>
                  <a:close/>
                </a:path>
              </a:pathLst>
            </a:custGeom>
            <a:ln w="12700">
              <a:solidFill>
                <a:srgbClr val="EF4D21"/>
              </a:solidFill>
            </a:ln>
          </p:spPr>
          <p:txBody>
            <a:bodyPr wrap="square" lIns="0" tIns="0" rIns="0" bIns="0" rtlCol="0"/>
            <a:lstStyle/>
            <a:p>
              <a:endParaRPr/>
            </a:p>
          </p:txBody>
        </p:sp>
        <p:pic>
          <p:nvPicPr>
            <p:cNvPr id="8" name="object 8"/>
            <p:cNvPicPr/>
            <p:nvPr/>
          </p:nvPicPr>
          <p:blipFill>
            <a:blip r:embed="rId3" cstate="print"/>
            <a:stretch>
              <a:fillRect/>
            </a:stretch>
          </p:blipFill>
          <p:spPr>
            <a:xfrm>
              <a:off x="884847" y="2830487"/>
              <a:ext cx="2435225" cy="1051013"/>
            </a:xfrm>
            <a:prstGeom prst="rect">
              <a:avLst/>
            </a:prstGeom>
          </p:spPr>
        </p:pic>
      </p:grpSp>
      <p:sp>
        <p:nvSpPr>
          <p:cNvPr id="9" name="object 9"/>
          <p:cNvSpPr txBox="1">
            <a:spLocks noGrp="1"/>
          </p:cNvSpPr>
          <p:nvPr>
            <p:ph type="title"/>
          </p:nvPr>
        </p:nvSpPr>
        <p:spPr>
          <a:xfrm>
            <a:off x="2376042" y="632205"/>
            <a:ext cx="7238365" cy="1230630"/>
          </a:xfrm>
          <a:prstGeom prst="rect">
            <a:avLst/>
          </a:prstGeom>
        </p:spPr>
        <p:txBody>
          <a:bodyPr vert="horz" wrap="square" lIns="0" tIns="38735" rIns="0" bIns="0" rtlCol="0">
            <a:spAutoFit/>
          </a:bodyPr>
          <a:lstStyle/>
          <a:p>
            <a:pPr marL="1059815" marR="5080" indent="-1047750">
              <a:lnSpc>
                <a:spcPts val="4690"/>
              </a:lnSpc>
              <a:spcBef>
                <a:spcPts val="305"/>
              </a:spcBef>
              <a:tabLst>
                <a:tab pos="2132330" algn="l"/>
              </a:tabLst>
            </a:pPr>
            <a:r>
              <a:rPr sz="4000" dirty="0">
                <a:latin typeface="Calibri"/>
                <a:cs typeface="Calibri"/>
              </a:rPr>
              <a:t>①</a:t>
            </a:r>
            <a:r>
              <a:rPr sz="4000" spc="15" dirty="0">
                <a:latin typeface="Calibri"/>
                <a:cs typeface="Calibri"/>
              </a:rPr>
              <a:t> </a:t>
            </a:r>
            <a:r>
              <a:rPr sz="4000" dirty="0"/>
              <a:t>Chế</a:t>
            </a:r>
            <a:r>
              <a:rPr sz="4000" spc="-55" dirty="0"/>
              <a:t> </a:t>
            </a:r>
            <a:r>
              <a:rPr sz="4000" dirty="0"/>
              <a:t>phẩm</a:t>
            </a:r>
            <a:r>
              <a:rPr sz="4000" spc="-70" dirty="0"/>
              <a:t> </a:t>
            </a:r>
            <a:r>
              <a:rPr sz="4000" dirty="0"/>
              <a:t>sinh</a:t>
            </a:r>
            <a:r>
              <a:rPr sz="4000" spc="-65" dirty="0"/>
              <a:t> </a:t>
            </a:r>
            <a:r>
              <a:rPr sz="4000" dirty="0"/>
              <a:t>học</a:t>
            </a:r>
            <a:r>
              <a:rPr sz="4000" spc="-60" dirty="0"/>
              <a:t> </a:t>
            </a:r>
            <a:r>
              <a:rPr sz="4000" dirty="0"/>
              <a:t>đến</a:t>
            </a:r>
            <a:r>
              <a:rPr sz="4000" spc="-70" dirty="0"/>
              <a:t> </a:t>
            </a:r>
            <a:r>
              <a:rPr sz="4000" dirty="0"/>
              <a:t>từ</a:t>
            </a:r>
            <a:r>
              <a:rPr sz="4000" spc="-60" dirty="0"/>
              <a:t> </a:t>
            </a:r>
            <a:r>
              <a:rPr sz="4000" spc="-20" dirty="0"/>
              <a:t>Nhật </a:t>
            </a:r>
            <a:r>
              <a:rPr sz="4000" spc="-25" dirty="0"/>
              <a:t>Bản</a:t>
            </a:r>
            <a:r>
              <a:rPr sz="4000" dirty="0"/>
              <a:t>	&amp;</a:t>
            </a:r>
            <a:r>
              <a:rPr sz="4000" spc="-55" dirty="0"/>
              <a:t> </a:t>
            </a:r>
            <a:r>
              <a:rPr sz="4000" spc="-10" dirty="0"/>
              <a:t>Ngành</a:t>
            </a:r>
            <a:r>
              <a:rPr sz="4000" spc="-170" dirty="0"/>
              <a:t> </a:t>
            </a:r>
            <a:r>
              <a:rPr sz="4000" dirty="0"/>
              <a:t>Y</a:t>
            </a:r>
            <a:r>
              <a:rPr sz="4000" spc="-195" dirty="0"/>
              <a:t> </a:t>
            </a:r>
            <a:r>
              <a:rPr sz="4000" dirty="0"/>
              <a:t>học</a:t>
            </a:r>
            <a:r>
              <a:rPr sz="4000" spc="-65" dirty="0"/>
              <a:t> </a:t>
            </a:r>
            <a:r>
              <a:rPr sz="4000" dirty="0"/>
              <a:t>tái</a:t>
            </a:r>
            <a:r>
              <a:rPr sz="4000" spc="-50" dirty="0"/>
              <a:t> </a:t>
            </a:r>
            <a:r>
              <a:rPr sz="4000" spc="-25" dirty="0"/>
              <a:t>tạo</a:t>
            </a:r>
            <a:endParaRPr sz="4000">
              <a:latin typeface="Calibri"/>
              <a:cs typeface="Calibri"/>
            </a:endParaRPr>
          </a:p>
        </p:txBody>
      </p:sp>
      <p:sp>
        <p:nvSpPr>
          <p:cNvPr id="10" name="object 10"/>
          <p:cNvSpPr txBox="1"/>
          <p:nvPr/>
        </p:nvSpPr>
        <p:spPr>
          <a:xfrm>
            <a:off x="4195953" y="3060573"/>
            <a:ext cx="7435850" cy="3013075"/>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585858"/>
                </a:solidFill>
                <a:latin typeface="Times New Roman"/>
                <a:cs typeface="Times New Roman"/>
              </a:rPr>
              <a:t>Japan</a:t>
            </a:r>
            <a:r>
              <a:rPr sz="2800" b="1" spc="-70" dirty="0">
                <a:solidFill>
                  <a:srgbClr val="585858"/>
                </a:solidFill>
                <a:latin typeface="Times New Roman"/>
                <a:cs typeface="Times New Roman"/>
              </a:rPr>
              <a:t> </a:t>
            </a:r>
            <a:r>
              <a:rPr sz="2800" b="1" dirty="0">
                <a:solidFill>
                  <a:srgbClr val="585858"/>
                </a:solidFill>
                <a:latin typeface="Times New Roman"/>
                <a:cs typeface="Times New Roman"/>
              </a:rPr>
              <a:t>Bio</a:t>
            </a:r>
            <a:r>
              <a:rPr sz="2800" b="1" spc="-65" dirty="0">
                <a:solidFill>
                  <a:srgbClr val="585858"/>
                </a:solidFill>
                <a:latin typeface="Times New Roman"/>
                <a:cs typeface="Times New Roman"/>
              </a:rPr>
              <a:t> </a:t>
            </a:r>
            <a:r>
              <a:rPr sz="2800" b="1" dirty="0">
                <a:solidFill>
                  <a:srgbClr val="585858"/>
                </a:solidFill>
                <a:latin typeface="Times New Roman"/>
                <a:cs typeface="Times New Roman"/>
              </a:rPr>
              <a:t>Products</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Co.,</a:t>
            </a:r>
            <a:r>
              <a:rPr sz="2800" b="1" spc="-60" dirty="0">
                <a:solidFill>
                  <a:srgbClr val="585858"/>
                </a:solidFill>
                <a:latin typeface="Times New Roman"/>
                <a:cs typeface="Times New Roman"/>
              </a:rPr>
              <a:t> </a:t>
            </a:r>
            <a:r>
              <a:rPr sz="2800" b="1" dirty="0">
                <a:solidFill>
                  <a:srgbClr val="585858"/>
                </a:solidFill>
                <a:latin typeface="Times New Roman"/>
                <a:cs typeface="Times New Roman"/>
              </a:rPr>
              <a:t>Ltd.</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(JBP)</a:t>
            </a:r>
            <a:r>
              <a:rPr sz="2800" b="1" spc="-50" dirty="0">
                <a:solidFill>
                  <a:srgbClr val="585858"/>
                </a:solidFill>
                <a:latin typeface="Times New Roman"/>
                <a:cs typeface="Times New Roman"/>
              </a:rPr>
              <a:t> </a:t>
            </a:r>
            <a:r>
              <a:rPr sz="2800" b="1" dirty="0">
                <a:solidFill>
                  <a:srgbClr val="585858"/>
                </a:solidFill>
                <a:latin typeface="Times New Roman"/>
                <a:cs typeface="Times New Roman"/>
              </a:rPr>
              <a:t>là</a:t>
            </a:r>
            <a:r>
              <a:rPr sz="2800" b="1" spc="-70" dirty="0">
                <a:solidFill>
                  <a:srgbClr val="585858"/>
                </a:solidFill>
                <a:latin typeface="Times New Roman"/>
                <a:cs typeface="Times New Roman"/>
              </a:rPr>
              <a:t> </a:t>
            </a:r>
            <a:r>
              <a:rPr sz="2800" b="1" dirty="0">
                <a:solidFill>
                  <a:srgbClr val="585858"/>
                </a:solidFill>
                <a:latin typeface="Times New Roman"/>
                <a:cs typeface="Times New Roman"/>
              </a:rPr>
              <a:t>công</a:t>
            </a:r>
            <a:r>
              <a:rPr sz="2800" b="1" spc="-60" dirty="0">
                <a:solidFill>
                  <a:srgbClr val="585858"/>
                </a:solidFill>
                <a:latin typeface="Times New Roman"/>
                <a:cs typeface="Times New Roman"/>
              </a:rPr>
              <a:t> </a:t>
            </a:r>
            <a:r>
              <a:rPr sz="2800" b="1" spc="-25" dirty="0">
                <a:solidFill>
                  <a:srgbClr val="585858"/>
                </a:solidFill>
                <a:latin typeface="Times New Roman"/>
                <a:cs typeface="Times New Roman"/>
              </a:rPr>
              <a:t>ty</a:t>
            </a:r>
            <a:endParaRPr sz="2800">
              <a:latin typeface="Times New Roman"/>
              <a:cs typeface="Times New Roman"/>
            </a:endParaRPr>
          </a:p>
          <a:p>
            <a:pPr marL="12700" marR="5080">
              <a:lnSpc>
                <a:spcPct val="100000"/>
              </a:lnSpc>
            </a:pPr>
            <a:r>
              <a:rPr sz="2800" b="1" dirty="0">
                <a:solidFill>
                  <a:srgbClr val="585858"/>
                </a:solidFill>
                <a:latin typeface="Times New Roman"/>
                <a:cs typeface="Times New Roman"/>
              </a:rPr>
              <a:t>hàng</a:t>
            </a:r>
            <a:r>
              <a:rPr sz="2800" b="1" spc="-75" dirty="0">
                <a:solidFill>
                  <a:srgbClr val="585858"/>
                </a:solidFill>
                <a:latin typeface="Times New Roman"/>
                <a:cs typeface="Times New Roman"/>
              </a:rPr>
              <a:t> </a:t>
            </a:r>
            <a:r>
              <a:rPr sz="2800" b="1" dirty="0">
                <a:solidFill>
                  <a:srgbClr val="585858"/>
                </a:solidFill>
                <a:latin typeface="Times New Roman"/>
                <a:cs typeface="Times New Roman"/>
              </a:rPr>
              <a:t>đầu</a:t>
            </a:r>
            <a:r>
              <a:rPr sz="2800" b="1" spc="-50" dirty="0">
                <a:solidFill>
                  <a:srgbClr val="585858"/>
                </a:solidFill>
                <a:latin typeface="Times New Roman"/>
                <a:cs typeface="Times New Roman"/>
              </a:rPr>
              <a:t> </a:t>
            </a:r>
            <a:r>
              <a:rPr sz="2800" b="1" dirty="0">
                <a:solidFill>
                  <a:srgbClr val="585858"/>
                </a:solidFill>
                <a:latin typeface="Times New Roman"/>
                <a:cs typeface="Times New Roman"/>
              </a:rPr>
              <a:t>thế</a:t>
            </a:r>
            <a:r>
              <a:rPr sz="2800" b="1" spc="-55" dirty="0">
                <a:solidFill>
                  <a:srgbClr val="585858"/>
                </a:solidFill>
                <a:latin typeface="Times New Roman"/>
                <a:cs typeface="Times New Roman"/>
              </a:rPr>
              <a:t> </a:t>
            </a:r>
            <a:r>
              <a:rPr sz="2800" b="1" dirty="0">
                <a:solidFill>
                  <a:srgbClr val="585858"/>
                </a:solidFill>
                <a:latin typeface="Times New Roman"/>
                <a:cs typeface="Times New Roman"/>
              </a:rPr>
              <a:t>giới</a:t>
            </a:r>
            <a:r>
              <a:rPr sz="2800" b="1" spc="-65" dirty="0">
                <a:solidFill>
                  <a:srgbClr val="585858"/>
                </a:solidFill>
                <a:latin typeface="Times New Roman"/>
                <a:cs typeface="Times New Roman"/>
              </a:rPr>
              <a:t> </a:t>
            </a:r>
            <a:r>
              <a:rPr sz="2800" b="1" dirty="0">
                <a:solidFill>
                  <a:srgbClr val="585858"/>
                </a:solidFill>
                <a:latin typeface="Times New Roman"/>
                <a:cs typeface="Times New Roman"/>
              </a:rPr>
              <a:t>trong</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lĩnh</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vực</a:t>
            </a:r>
            <a:r>
              <a:rPr sz="2800" b="1" spc="-75" dirty="0">
                <a:solidFill>
                  <a:srgbClr val="585858"/>
                </a:solidFill>
                <a:latin typeface="Times New Roman"/>
                <a:cs typeface="Times New Roman"/>
              </a:rPr>
              <a:t> </a:t>
            </a:r>
            <a:r>
              <a:rPr sz="2800" b="1" dirty="0">
                <a:solidFill>
                  <a:srgbClr val="585858"/>
                </a:solidFill>
                <a:latin typeface="Times New Roman"/>
                <a:cs typeface="Times New Roman"/>
              </a:rPr>
              <a:t>sản</a:t>
            </a:r>
            <a:r>
              <a:rPr sz="2800" b="1" spc="-40" dirty="0">
                <a:solidFill>
                  <a:srgbClr val="585858"/>
                </a:solidFill>
                <a:latin typeface="Times New Roman"/>
                <a:cs typeface="Times New Roman"/>
              </a:rPr>
              <a:t> </a:t>
            </a:r>
            <a:r>
              <a:rPr sz="2800" b="1" dirty="0">
                <a:solidFill>
                  <a:srgbClr val="585858"/>
                </a:solidFill>
                <a:latin typeface="Times New Roman"/>
                <a:cs typeface="Times New Roman"/>
              </a:rPr>
              <a:t>xuất</a:t>
            </a:r>
            <a:r>
              <a:rPr sz="2800" b="1" spc="-55" dirty="0">
                <a:solidFill>
                  <a:srgbClr val="585858"/>
                </a:solidFill>
                <a:latin typeface="Times New Roman"/>
                <a:cs typeface="Times New Roman"/>
              </a:rPr>
              <a:t> </a:t>
            </a:r>
            <a:r>
              <a:rPr sz="2800" b="1" dirty="0">
                <a:solidFill>
                  <a:srgbClr val="585858"/>
                </a:solidFill>
                <a:latin typeface="Times New Roman"/>
                <a:cs typeface="Times New Roman"/>
              </a:rPr>
              <a:t>các</a:t>
            </a:r>
            <a:r>
              <a:rPr sz="2800" b="1" spc="-65" dirty="0">
                <a:solidFill>
                  <a:srgbClr val="585858"/>
                </a:solidFill>
                <a:latin typeface="Times New Roman"/>
                <a:cs typeface="Times New Roman"/>
              </a:rPr>
              <a:t> </a:t>
            </a:r>
            <a:r>
              <a:rPr sz="2800" b="1" spc="-25" dirty="0">
                <a:solidFill>
                  <a:srgbClr val="585858"/>
                </a:solidFill>
                <a:latin typeface="Times New Roman"/>
                <a:cs typeface="Times New Roman"/>
              </a:rPr>
              <a:t>chế </a:t>
            </a:r>
            <a:r>
              <a:rPr sz="2800" b="1" dirty="0">
                <a:solidFill>
                  <a:srgbClr val="585858"/>
                </a:solidFill>
                <a:latin typeface="Times New Roman"/>
                <a:cs typeface="Times New Roman"/>
              </a:rPr>
              <a:t>phẩm</a:t>
            </a:r>
            <a:r>
              <a:rPr sz="2800" b="1" spc="-75" dirty="0">
                <a:solidFill>
                  <a:srgbClr val="585858"/>
                </a:solidFill>
                <a:latin typeface="Times New Roman"/>
                <a:cs typeface="Times New Roman"/>
              </a:rPr>
              <a:t> </a:t>
            </a:r>
            <a:r>
              <a:rPr sz="2800" b="1" dirty="0">
                <a:solidFill>
                  <a:srgbClr val="585858"/>
                </a:solidFill>
                <a:latin typeface="Times New Roman"/>
                <a:cs typeface="Times New Roman"/>
              </a:rPr>
              <a:t>từ</a:t>
            </a:r>
            <a:r>
              <a:rPr sz="2800" b="1" spc="-60" dirty="0">
                <a:solidFill>
                  <a:srgbClr val="585858"/>
                </a:solidFill>
                <a:latin typeface="Times New Roman"/>
                <a:cs typeface="Times New Roman"/>
              </a:rPr>
              <a:t> </a:t>
            </a:r>
            <a:r>
              <a:rPr sz="2800" b="1" dirty="0">
                <a:solidFill>
                  <a:srgbClr val="585858"/>
                </a:solidFill>
                <a:latin typeface="Times New Roman"/>
                <a:cs typeface="Times New Roman"/>
              </a:rPr>
              <a:t>Placenta</a:t>
            </a:r>
            <a:r>
              <a:rPr sz="2800" b="1" spc="-55" dirty="0">
                <a:solidFill>
                  <a:srgbClr val="585858"/>
                </a:solidFill>
                <a:latin typeface="Times New Roman"/>
                <a:cs typeface="Times New Roman"/>
              </a:rPr>
              <a:t> </a:t>
            </a:r>
            <a:r>
              <a:rPr sz="2800" b="1" dirty="0">
                <a:solidFill>
                  <a:srgbClr val="585858"/>
                </a:solidFill>
                <a:latin typeface="Times New Roman"/>
                <a:cs typeface="Times New Roman"/>
              </a:rPr>
              <a:t>với</a:t>
            </a:r>
            <a:r>
              <a:rPr sz="2800" b="1" spc="-65" dirty="0">
                <a:solidFill>
                  <a:srgbClr val="585858"/>
                </a:solidFill>
                <a:latin typeface="Times New Roman"/>
                <a:cs typeface="Times New Roman"/>
              </a:rPr>
              <a:t> </a:t>
            </a:r>
            <a:r>
              <a:rPr sz="2800" b="1" dirty="0">
                <a:solidFill>
                  <a:srgbClr val="585858"/>
                </a:solidFill>
                <a:latin typeface="Times New Roman"/>
                <a:cs typeface="Times New Roman"/>
              </a:rPr>
              <a:t>sứ</a:t>
            </a:r>
            <a:r>
              <a:rPr sz="2800" b="1" spc="-80" dirty="0">
                <a:solidFill>
                  <a:srgbClr val="585858"/>
                </a:solidFill>
                <a:latin typeface="Times New Roman"/>
                <a:cs typeface="Times New Roman"/>
              </a:rPr>
              <a:t> </a:t>
            </a:r>
            <a:r>
              <a:rPr sz="2800" b="1" dirty="0">
                <a:solidFill>
                  <a:srgbClr val="585858"/>
                </a:solidFill>
                <a:latin typeface="Times New Roman"/>
                <a:cs typeface="Times New Roman"/>
              </a:rPr>
              <a:t>mệnh</a:t>
            </a:r>
            <a:r>
              <a:rPr sz="2800" b="1" spc="-40" dirty="0">
                <a:solidFill>
                  <a:srgbClr val="585858"/>
                </a:solidFill>
                <a:latin typeface="Times New Roman"/>
                <a:cs typeface="Times New Roman"/>
              </a:rPr>
              <a:t> </a:t>
            </a:r>
            <a:r>
              <a:rPr sz="2800" b="1" dirty="0">
                <a:solidFill>
                  <a:srgbClr val="585858"/>
                </a:solidFill>
                <a:latin typeface="Times New Roman"/>
                <a:cs typeface="Times New Roman"/>
              </a:rPr>
              <a:t>nghiên</a:t>
            </a:r>
            <a:r>
              <a:rPr sz="2800" b="1" spc="-40" dirty="0">
                <a:solidFill>
                  <a:srgbClr val="585858"/>
                </a:solidFill>
                <a:latin typeface="Times New Roman"/>
                <a:cs typeface="Times New Roman"/>
              </a:rPr>
              <a:t> </a:t>
            </a:r>
            <a:r>
              <a:rPr sz="2800" b="1" spc="-20" dirty="0">
                <a:solidFill>
                  <a:srgbClr val="585858"/>
                </a:solidFill>
                <a:latin typeface="Times New Roman"/>
                <a:cs typeface="Times New Roman"/>
              </a:rPr>
              <a:t>cứu,</a:t>
            </a:r>
            <a:endParaRPr sz="2800">
              <a:latin typeface="Times New Roman"/>
              <a:cs typeface="Times New Roman"/>
            </a:endParaRPr>
          </a:p>
          <a:p>
            <a:pPr marL="12700" marR="114935">
              <a:lnSpc>
                <a:spcPct val="100000"/>
              </a:lnSpc>
            </a:pPr>
            <a:r>
              <a:rPr sz="2800" b="1" dirty="0">
                <a:solidFill>
                  <a:srgbClr val="585858"/>
                </a:solidFill>
                <a:latin typeface="Times New Roman"/>
                <a:cs typeface="Times New Roman"/>
              </a:rPr>
              <a:t>chứng</a:t>
            </a:r>
            <a:r>
              <a:rPr sz="2800" b="1" spc="-40" dirty="0">
                <a:solidFill>
                  <a:srgbClr val="585858"/>
                </a:solidFill>
                <a:latin typeface="Times New Roman"/>
                <a:cs typeface="Times New Roman"/>
              </a:rPr>
              <a:t> </a:t>
            </a:r>
            <a:r>
              <a:rPr sz="2800" b="1" dirty="0">
                <a:solidFill>
                  <a:srgbClr val="585858"/>
                </a:solidFill>
                <a:latin typeface="Times New Roman"/>
                <a:cs typeface="Times New Roman"/>
              </a:rPr>
              <a:t>minh</a:t>
            </a:r>
            <a:r>
              <a:rPr sz="2800" b="1" spc="-20" dirty="0">
                <a:solidFill>
                  <a:srgbClr val="585858"/>
                </a:solidFill>
                <a:latin typeface="Times New Roman"/>
                <a:cs typeface="Times New Roman"/>
              </a:rPr>
              <a:t> </a:t>
            </a:r>
            <a:r>
              <a:rPr sz="2800" b="1" dirty="0">
                <a:solidFill>
                  <a:srgbClr val="585858"/>
                </a:solidFill>
                <a:latin typeface="Times New Roman"/>
                <a:cs typeface="Times New Roman"/>
              </a:rPr>
              <a:t>đầy</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đủ</a:t>
            </a:r>
            <a:r>
              <a:rPr sz="2800" b="1" spc="-35" dirty="0">
                <a:solidFill>
                  <a:srgbClr val="585858"/>
                </a:solidFill>
                <a:latin typeface="Times New Roman"/>
                <a:cs typeface="Times New Roman"/>
              </a:rPr>
              <a:t> </a:t>
            </a:r>
            <a:r>
              <a:rPr sz="2800" b="1" dirty="0">
                <a:solidFill>
                  <a:srgbClr val="585858"/>
                </a:solidFill>
                <a:latin typeface="Times New Roman"/>
                <a:cs typeface="Times New Roman"/>
              </a:rPr>
              <a:t>thành</a:t>
            </a:r>
            <a:r>
              <a:rPr sz="2800" b="1" spc="-35" dirty="0">
                <a:solidFill>
                  <a:srgbClr val="585858"/>
                </a:solidFill>
                <a:latin typeface="Times New Roman"/>
                <a:cs typeface="Times New Roman"/>
              </a:rPr>
              <a:t> </a:t>
            </a:r>
            <a:r>
              <a:rPr sz="2800" b="1" dirty="0">
                <a:solidFill>
                  <a:srgbClr val="585858"/>
                </a:solidFill>
                <a:latin typeface="Times New Roman"/>
                <a:cs typeface="Times New Roman"/>
              </a:rPr>
              <a:t>phần,</a:t>
            </a:r>
            <a:r>
              <a:rPr sz="2800" b="1" spc="-35" dirty="0">
                <a:solidFill>
                  <a:srgbClr val="585858"/>
                </a:solidFill>
                <a:latin typeface="Times New Roman"/>
                <a:cs typeface="Times New Roman"/>
              </a:rPr>
              <a:t> </a:t>
            </a:r>
            <a:r>
              <a:rPr sz="2800" b="1" dirty="0">
                <a:solidFill>
                  <a:srgbClr val="585858"/>
                </a:solidFill>
                <a:latin typeface="Times New Roman"/>
                <a:cs typeface="Times New Roman"/>
              </a:rPr>
              <a:t>cơ</a:t>
            </a:r>
            <a:r>
              <a:rPr sz="2800" b="1" spc="-50" dirty="0">
                <a:solidFill>
                  <a:srgbClr val="585858"/>
                </a:solidFill>
                <a:latin typeface="Times New Roman"/>
                <a:cs typeface="Times New Roman"/>
              </a:rPr>
              <a:t> </a:t>
            </a:r>
            <a:r>
              <a:rPr sz="2800" b="1" dirty="0">
                <a:solidFill>
                  <a:srgbClr val="585858"/>
                </a:solidFill>
                <a:latin typeface="Times New Roman"/>
                <a:cs typeface="Times New Roman"/>
              </a:rPr>
              <a:t>chế</a:t>
            </a:r>
            <a:r>
              <a:rPr sz="2800" b="1" spc="-55" dirty="0">
                <a:solidFill>
                  <a:srgbClr val="585858"/>
                </a:solidFill>
                <a:latin typeface="Times New Roman"/>
                <a:cs typeface="Times New Roman"/>
              </a:rPr>
              <a:t> </a:t>
            </a:r>
            <a:r>
              <a:rPr sz="2800" b="1" spc="-20" dirty="0">
                <a:solidFill>
                  <a:srgbClr val="585858"/>
                </a:solidFill>
                <a:latin typeface="Times New Roman"/>
                <a:cs typeface="Times New Roman"/>
              </a:rPr>
              <a:t>hoạt </a:t>
            </a:r>
            <a:r>
              <a:rPr sz="2800" b="1" dirty="0">
                <a:solidFill>
                  <a:srgbClr val="585858"/>
                </a:solidFill>
                <a:latin typeface="Times New Roman"/>
                <a:cs typeface="Times New Roman"/>
              </a:rPr>
              <a:t>động</a:t>
            </a:r>
            <a:r>
              <a:rPr sz="2800" b="1" spc="-55" dirty="0">
                <a:solidFill>
                  <a:srgbClr val="585858"/>
                </a:solidFill>
                <a:latin typeface="Times New Roman"/>
                <a:cs typeface="Times New Roman"/>
              </a:rPr>
              <a:t> </a:t>
            </a:r>
            <a:r>
              <a:rPr sz="2800" b="1" dirty="0">
                <a:solidFill>
                  <a:srgbClr val="585858"/>
                </a:solidFill>
                <a:latin typeface="Times New Roman"/>
                <a:cs typeface="Times New Roman"/>
              </a:rPr>
              <a:t>của</a:t>
            </a:r>
            <a:r>
              <a:rPr sz="2800" b="1" spc="-50" dirty="0">
                <a:solidFill>
                  <a:srgbClr val="585858"/>
                </a:solidFill>
                <a:latin typeface="Times New Roman"/>
                <a:cs typeface="Times New Roman"/>
              </a:rPr>
              <a:t> </a:t>
            </a:r>
            <a:r>
              <a:rPr sz="2800" b="1" dirty="0">
                <a:solidFill>
                  <a:srgbClr val="585858"/>
                </a:solidFill>
                <a:latin typeface="Times New Roman"/>
                <a:cs typeface="Times New Roman"/>
              </a:rPr>
              <a:t>Placenta</a:t>
            </a:r>
            <a:r>
              <a:rPr sz="2800" b="1" spc="-50" dirty="0">
                <a:solidFill>
                  <a:srgbClr val="585858"/>
                </a:solidFill>
                <a:latin typeface="Times New Roman"/>
                <a:cs typeface="Times New Roman"/>
              </a:rPr>
              <a:t> </a:t>
            </a:r>
            <a:r>
              <a:rPr sz="2800" b="1" dirty="0">
                <a:solidFill>
                  <a:srgbClr val="585858"/>
                </a:solidFill>
                <a:latin typeface="Times New Roman"/>
                <a:cs typeface="Times New Roman"/>
              </a:rPr>
              <a:t>để</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ứng</a:t>
            </a:r>
            <a:r>
              <a:rPr sz="2800" b="1" spc="-50" dirty="0">
                <a:solidFill>
                  <a:srgbClr val="585858"/>
                </a:solidFill>
                <a:latin typeface="Times New Roman"/>
                <a:cs typeface="Times New Roman"/>
              </a:rPr>
              <a:t> </a:t>
            </a:r>
            <a:r>
              <a:rPr sz="2800" b="1" dirty="0">
                <a:solidFill>
                  <a:srgbClr val="585858"/>
                </a:solidFill>
                <a:latin typeface="Times New Roman"/>
                <a:cs typeface="Times New Roman"/>
              </a:rPr>
              <a:t>dụng</a:t>
            </a:r>
            <a:r>
              <a:rPr sz="2800" b="1" spc="-65" dirty="0">
                <a:solidFill>
                  <a:srgbClr val="585858"/>
                </a:solidFill>
                <a:latin typeface="Times New Roman"/>
                <a:cs typeface="Times New Roman"/>
              </a:rPr>
              <a:t> </a:t>
            </a:r>
            <a:r>
              <a:rPr sz="2800" b="1" dirty="0">
                <a:solidFill>
                  <a:srgbClr val="585858"/>
                </a:solidFill>
                <a:latin typeface="Times New Roman"/>
                <a:cs typeface="Times New Roman"/>
              </a:rPr>
              <a:t>hiệu</a:t>
            </a:r>
            <a:r>
              <a:rPr sz="2800" b="1" spc="-40" dirty="0">
                <a:solidFill>
                  <a:srgbClr val="585858"/>
                </a:solidFill>
                <a:latin typeface="Times New Roman"/>
                <a:cs typeface="Times New Roman"/>
              </a:rPr>
              <a:t> </a:t>
            </a:r>
            <a:r>
              <a:rPr sz="2800" b="1" dirty="0">
                <a:solidFill>
                  <a:srgbClr val="585858"/>
                </a:solidFill>
                <a:latin typeface="Times New Roman"/>
                <a:cs typeface="Times New Roman"/>
              </a:rPr>
              <a:t>quả</a:t>
            </a:r>
            <a:r>
              <a:rPr sz="2800" b="1" spc="-50" dirty="0">
                <a:solidFill>
                  <a:srgbClr val="585858"/>
                </a:solidFill>
                <a:latin typeface="Times New Roman"/>
                <a:cs typeface="Times New Roman"/>
              </a:rPr>
              <a:t> </a:t>
            </a:r>
            <a:r>
              <a:rPr sz="2800" b="1" dirty="0">
                <a:solidFill>
                  <a:srgbClr val="585858"/>
                </a:solidFill>
                <a:latin typeface="Times New Roman"/>
                <a:cs typeface="Times New Roman"/>
              </a:rPr>
              <a:t>vào</a:t>
            </a:r>
            <a:r>
              <a:rPr sz="2800" b="1" spc="-55" dirty="0">
                <a:solidFill>
                  <a:srgbClr val="585858"/>
                </a:solidFill>
                <a:latin typeface="Times New Roman"/>
                <a:cs typeface="Times New Roman"/>
              </a:rPr>
              <a:t> </a:t>
            </a:r>
            <a:r>
              <a:rPr sz="2800" b="1" spc="-25" dirty="0">
                <a:solidFill>
                  <a:srgbClr val="585858"/>
                </a:solidFill>
                <a:latin typeface="Times New Roman"/>
                <a:cs typeface="Times New Roman"/>
              </a:rPr>
              <a:t>“Y </a:t>
            </a:r>
            <a:r>
              <a:rPr sz="2800" b="1" dirty="0">
                <a:solidFill>
                  <a:srgbClr val="585858"/>
                </a:solidFill>
                <a:latin typeface="Times New Roman"/>
                <a:cs typeface="Times New Roman"/>
              </a:rPr>
              <a:t>tế</a:t>
            </a:r>
            <a:r>
              <a:rPr sz="2800" b="1" spc="-60" dirty="0">
                <a:solidFill>
                  <a:srgbClr val="585858"/>
                </a:solidFill>
                <a:latin typeface="Times New Roman"/>
                <a:cs typeface="Times New Roman"/>
              </a:rPr>
              <a:t> </a:t>
            </a:r>
            <a:r>
              <a:rPr sz="2800" b="1" dirty="0">
                <a:solidFill>
                  <a:srgbClr val="585858"/>
                </a:solidFill>
                <a:latin typeface="Times New Roman"/>
                <a:cs typeface="Times New Roman"/>
              </a:rPr>
              <a:t>-</a:t>
            </a:r>
            <a:r>
              <a:rPr sz="2800" b="1" spc="-35" dirty="0">
                <a:solidFill>
                  <a:srgbClr val="585858"/>
                </a:solidFill>
                <a:latin typeface="Times New Roman"/>
                <a:cs typeface="Times New Roman"/>
              </a:rPr>
              <a:t> </a:t>
            </a:r>
            <a:r>
              <a:rPr sz="2800" b="1" dirty="0">
                <a:solidFill>
                  <a:srgbClr val="585858"/>
                </a:solidFill>
                <a:latin typeface="Times New Roman"/>
                <a:cs typeface="Times New Roman"/>
              </a:rPr>
              <a:t>Sức</a:t>
            </a:r>
            <a:r>
              <a:rPr sz="2800" b="1" spc="-55" dirty="0">
                <a:solidFill>
                  <a:srgbClr val="585858"/>
                </a:solidFill>
                <a:latin typeface="Times New Roman"/>
                <a:cs typeface="Times New Roman"/>
              </a:rPr>
              <a:t> </a:t>
            </a:r>
            <a:r>
              <a:rPr sz="2800" b="1" dirty="0">
                <a:solidFill>
                  <a:srgbClr val="585858"/>
                </a:solidFill>
                <a:latin typeface="Times New Roman"/>
                <a:cs typeface="Times New Roman"/>
              </a:rPr>
              <a:t>khỏe</a:t>
            </a:r>
            <a:r>
              <a:rPr sz="2800" b="1" spc="-25" dirty="0">
                <a:solidFill>
                  <a:srgbClr val="585858"/>
                </a:solidFill>
                <a:latin typeface="Times New Roman"/>
                <a:cs typeface="Times New Roman"/>
              </a:rPr>
              <a:t> </a:t>
            </a:r>
            <a:r>
              <a:rPr sz="2800" b="1" dirty="0">
                <a:solidFill>
                  <a:srgbClr val="585858"/>
                </a:solidFill>
                <a:latin typeface="Times New Roman"/>
                <a:cs typeface="Times New Roman"/>
              </a:rPr>
              <a:t>–</a:t>
            </a:r>
            <a:r>
              <a:rPr sz="2800" b="1" spc="-40" dirty="0">
                <a:solidFill>
                  <a:srgbClr val="585858"/>
                </a:solidFill>
                <a:latin typeface="Times New Roman"/>
                <a:cs typeface="Times New Roman"/>
              </a:rPr>
              <a:t> </a:t>
            </a:r>
            <a:r>
              <a:rPr sz="2800" b="1" dirty="0">
                <a:solidFill>
                  <a:srgbClr val="585858"/>
                </a:solidFill>
                <a:latin typeface="Times New Roman"/>
                <a:cs typeface="Times New Roman"/>
              </a:rPr>
              <a:t>Làm</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đẹp”</a:t>
            </a:r>
            <a:r>
              <a:rPr sz="2800" b="1" spc="-30" dirty="0">
                <a:solidFill>
                  <a:srgbClr val="585858"/>
                </a:solidFill>
                <a:latin typeface="Times New Roman"/>
                <a:cs typeface="Times New Roman"/>
              </a:rPr>
              <a:t> </a:t>
            </a:r>
            <a:r>
              <a:rPr sz="2800" b="1" dirty="0">
                <a:solidFill>
                  <a:srgbClr val="585858"/>
                </a:solidFill>
                <a:latin typeface="Times New Roman"/>
                <a:cs typeface="Times New Roman"/>
              </a:rPr>
              <a:t>với</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hệ</a:t>
            </a:r>
            <a:r>
              <a:rPr sz="2800" b="1" spc="-55" dirty="0">
                <a:solidFill>
                  <a:srgbClr val="585858"/>
                </a:solidFill>
                <a:latin typeface="Times New Roman"/>
                <a:cs typeface="Times New Roman"/>
              </a:rPr>
              <a:t> </a:t>
            </a:r>
            <a:r>
              <a:rPr sz="2800" b="1" dirty="0">
                <a:solidFill>
                  <a:srgbClr val="585858"/>
                </a:solidFill>
                <a:latin typeface="Times New Roman"/>
                <a:cs typeface="Times New Roman"/>
              </a:rPr>
              <a:t>thống</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kĩ</a:t>
            </a:r>
            <a:r>
              <a:rPr sz="2800" b="1" spc="-20" dirty="0">
                <a:solidFill>
                  <a:srgbClr val="585858"/>
                </a:solidFill>
                <a:latin typeface="Times New Roman"/>
                <a:cs typeface="Times New Roman"/>
              </a:rPr>
              <a:t> </a:t>
            </a:r>
            <a:r>
              <a:rPr sz="2800" b="1" spc="-10" dirty="0">
                <a:solidFill>
                  <a:srgbClr val="585858"/>
                </a:solidFill>
                <a:latin typeface="Times New Roman"/>
                <a:cs typeface="Times New Roman"/>
              </a:rPr>
              <a:t>thuật </a:t>
            </a:r>
            <a:r>
              <a:rPr sz="2800" b="1" dirty="0">
                <a:solidFill>
                  <a:srgbClr val="585858"/>
                </a:solidFill>
                <a:latin typeface="Times New Roman"/>
                <a:cs typeface="Times New Roman"/>
              </a:rPr>
              <a:t>khoa</a:t>
            </a:r>
            <a:r>
              <a:rPr sz="2800" b="1" spc="-35" dirty="0">
                <a:solidFill>
                  <a:srgbClr val="585858"/>
                </a:solidFill>
                <a:latin typeface="Times New Roman"/>
                <a:cs typeface="Times New Roman"/>
              </a:rPr>
              <a:t> </a:t>
            </a:r>
            <a:r>
              <a:rPr sz="2800" b="1" dirty="0">
                <a:solidFill>
                  <a:srgbClr val="585858"/>
                </a:solidFill>
                <a:latin typeface="Times New Roman"/>
                <a:cs typeface="Times New Roman"/>
              </a:rPr>
              <a:t>học</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tân</a:t>
            </a:r>
            <a:r>
              <a:rPr sz="2800" b="1" spc="-35" dirty="0">
                <a:solidFill>
                  <a:srgbClr val="585858"/>
                </a:solidFill>
                <a:latin typeface="Times New Roman"/>
                <a:cs typeface="Times New Roman"/>
              </a:rPr>
              <a:t> </a:t>
            </a:r>
            <a:r>
              <a:rPr sz="2800" b="1" dirty="0">
                <a:solidFill>
                  <a:srgbClr val="585858"/>
                </a:solidFill>
                <a:latin typeface="Times New Roman"/>
                <a:cs typeface="Times New Roman"/>
              </a:rPr>
              <a:t>tiến</a:t>
            </a:r>
            <a:r>
              <a:rPr sz="2800" b="1" spc="-40" dirty="0">
                <a:solidFill>
                  <a:srgbClr val="585858"/>
                </a:solidFill>
                <a:latin typeface="Times New Roman"/>
                <a:cs typeface="Times New Roman"/>
              </a:rPr>
              <a:t> </a:t>
            </a:r>
            <a:r>
              <a:rPr sz="2800" b="1" spc="-10" dirty="0">
                <a:solidFill>
                  <a:srgbClr val="585858"/>
                </a:solidFill>
                <a:latin typeface="Times New Roman"/>
                <a:cs typeface="Times New Roman"/>
              </a:rPr>
              <a:t>nhất.</a:t>
            </a:r>
            <a:endParaRPr sz="2800">
              <a:latin typeface="Times New Roman"/>
              <a:cs typeface="Times New Roman"/>
            </a:endParaRPr>
          </a:p>
        </p:txBody>
      </p:sp>
      <p:sp>
        <p:nvSpPr>
          <p:cNvPr id="11" name="object 11"/>
          <p:cNvSpPr/>
          <p:nvPr/>
        </p:nvSpPr>
        <p:spPr>
          <a:xfrm>
            <a:off x="9718420" y="984377"/>
            <a:ext cx="1809114" cy="0"/>
          </a:xfrm>
          <a:custGeom>
            <a:avLst/>
            <a:gdLst/>
            <a:ahLst/>
            <a:cxnLst/>
            <a:rect l="l" t="t" r="r" b="b"/>
            <a:pathLst>
              <a:path w="1809115">
                <a:moveTo>
                  <a:pt x="0" y="0"/>
                </a:moveTo>
                <a:lnTo>
                  <a:pt x="1808606" y="0"/>
                </a:lnTo>
              </a:path>
            </a:pathLst>
          </a:custGeom>
          <a:ln w="38100">
            <a:solidFill>
              <a:srgbClr val="EF4D21"/>
            </a:solidFill>
          </a:ln>
        </p:spPr>
        <p:txBody>
          <a:bodyPr wrap="square" lIns="0" tIns="0" rIns="0" bIns="0" rtlCol="0"/>
          <a:lstStyle/>
          <a:p>
            <a:endParaRPr/>
          </a:p>
        </p:txBody>
      </p:sp>
      <p:sp>
        <p:nvSpPr>
          <p:cNvPr id="12" name="object 12"/>
          <p:cNvSpPr txBox="1"/>
          <p:nvPr/>
        </p:nvSpPr>
        <p:spPr>
          <a:xfrm>
            <a:off x="7884414" y="259207"/>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65200" y="3484117"/>
            <a:ext cx="1898014" cy="355600"/>
            <a:chOff x="965200" y="3484117"/>
            <a:chExt cx="1898014" cy="355600"/>
          </a:xfrm>
        </p:grpSpPr>
        <p:sp>
          <p:nvSpPr>
            <p:cNvPr id="3" name="object 3"/>
            <p:cNvSpPr/>
            <p:nvPr/>
          </p:nvSpPr>
          <p:spPr>
            <a:xfrm>
              <a:off x="971550" y="3490467"/>
              <a:ext cx="1885314" cy="342900"/>
            </a:xfrm>
            <a:custGeom>
              <a:avLst/>
              <a:gdLst/>
              <a:ahLst/>
              <a:cxnLst/>
              <a:rect l="l" t="t" r="r" b="b"/>
              <a:pathLst>
                <a:path w="1885314" h="342900">
                  <a:moveTo>
                    <a:pt x="1713611" y="0"/>
                  </a:moveTo>
                  <a:lnTo>
                    <a:pt x="1713611" y="85725"/>
                  </a:lnTo>
                  <a:lnTo>
                    <a:pt x="0" y="85725"/>
                  </a:lnTo>
                  <a:lnTo>
                    <a:pt x="0" y="257175"/>
                  </a:lnTo>
                  <a:lnTo>
                    <a:pt x="1713611" y="257175"/>
                  </a:lnTo>
                  <a:lnTo>
                    <a:pt x="1713611" y="342900"/>
                  </a:lnTo>
                  <a:lnTo>
                    <a:pt x="1885061" y="171450"/>
                  </a:lnTo>
                  <a:lnTo>
                    <a:pt x="1713611" y="0"/>
                  </a:lnTo>
                  <a:close/>
                </a:path>
              </a:pathLst>
            </a:custGeom>
            <a:solidFill>
              <a:srgbClr val="D9D9D9"/>
            </a:solidFill>
          </p:spPr>
          <p:txBody>
            <a:bodyPr wrap="square" lIns="0" tIns="0" rIns="0" bIns="0" rtlCol="0"/>
            <a:lstStyle/>
            <a:p>
              <a:endParaRPr/>
            </a:p>
          </p:txBody>
        </p:sp>
        <p:sp>
          <p:nvSpPr>
            <p:cNvPr id="4" name="object 4"/>
            <p:cNvSpPr/>
            <p:nvPr/>
          </p:nvSpPr>
          <p:spPr>
            <a:xfrm>
              <a:off x="971550" y="3490467"/>
              <a:ext cx="1885314" cy="342900"/>
            </a:xfrm>
            <a:custGeom>
              <a:avLst/>
              <a:gdLst/>
              <a:ahLst/>
              <a:cxnLst/>
              <a:rect l="l" t="t" r="r" b="b"/>
              <a:pathLst>
                <a:path w="1885314" h="342900">
                  <a:moveTo>
                    <a:pt x="0" y="85725"/>
                  </a:moveTo>
                  <a:lnTo>
                    <a:pt x="1713611" y="85725"/>
                  </a:lnTo>
                  <a:lnTo>
                    <a:pt x="1713611" y="0"/>
                  </a:lnTo>
                  <a:lnTo>
                    <a:pt x="1885061" y="171450"/>
                  </a:lnTo>
                  <a:lnTo>
                    <a:pt x="1713611" y="342900"/>
                  </a:lnTo>
                  <a:lnTo>
                    <a:pt x="1713611" y="257175"/>
                  </a:lnTo>
                  <a:lnTo>
                    <a:pt x="0" y="257175"/>
                  </a:lnTo>
                  <a:lnTo>
                    <a:pt x="0" y="85725"/>
                  </a:lnTo>
                  <a:close/>
                </a:path>
              </a:pathLst>
            </a:custGeom>
            <a:ln w="12700">
              <a:solidFill>
                <a:srgbClr val="D9D9D9"/>
              </a:solidFill>
            </a:ln>
          </p:spPr>
          <p:txBody>
            <a:bodyPr wrap="square" lIns="0" tIns="0" rIns="0" bIns="0" rtlCol="0"/>
            <a:lstStyle/>
            <a:p>
              <a:endParaRPr/>
            </a:p>
          </p:txBody>
        </p:sp>
      </p:grpSp>
      <p:grpSp>
        <p:nvGrpSpPr>
          <p:cNvPr id="5" name="object 5"/>
          <p:cNvGrpSpPr/>
          <p:nvPr/>
        </p:nvGrpSpPr>
        <p:grpSpPr>
          <a:xfrm>
            <a:off x="5557837" y="1636712"/>
            <a:ext cx="1476375" cy="1476375"/>
            <a:chOff x="5557837" y="1636712"/>
            <a:chExt cx="1476375" cy="1476375"/>
          </a:xfrm>
        </p:grpSpPr>
        <p:pic>
          <p:nvPicPr>
            <p:cNvPr id="6" name="object 6"/>
            <p:cNvPicPr/>
            <p:nvPr/>
          </p:nvPicPr>
          <p:blipFill>
            <a:blip r:embed="rId2" cstate="print"/>
            <a:stretch>
              <a:fillRect/>
            </a:stretch>
          </p:blipFill>
          <p:spPr>
            <a:xfrm>
              <a:off x="5572251" y="1664334"/>
              <a:ext cx="1447800" cy="1447800"/>
            </a:xfrm>
            <a:prstGeom prst="rect">
              <a:avLst/>
            </a:prstGeom>
          </p:spPr>
        </p:pic>
        <p:sp>
          <p:nvSpPr>
            <p:cNvPr id="7" name="object 7"/>
            <p:cNvSpPr/>
            <p:nvPr/>
          </p:nvSpPr>
          <p:spPr>
            <a:xfrm>
              <a:off x="5572125" y="1651000"/>
              <a:ext cx="1447800" cy="1447800"/>
            </a:xfrm>
            <a:custGeom>
              <a:avLst/>
              <a:gdLst/>
              <a:ahLst/>
              <a:cxnLst/>
              <a:rect l="l" t="t" r="r" b="b"/>
              <a:pathLst>
                <a:path w="1447800" h="1447800">
                  <a:moveTo>
                    <a:pt x="0" y="723900"/>
                  </a:moveTo>
                  <a:lnTo>
                    <a:pt x="1524" y="676275"/>
                  </a:lnTo>
                  <a:lnTo>
                    <a:pt x="6096" y="629538"/>
                  </a:lnTo>
                  <a:lnTo>
                    <a:pt x="13588" y="583691"/>
                  </a:lnTo>
                  <a:lnTo>
                    <a:pt x="23875" y="538861"/>
                  </a:lnTo>
                  <a:lnTo>
                    <a:pt x="36957" y="495046"/>
                  </a:lnTo>
                  <a:lnTo>
                    <a:pt x="52577" y="452500"/>
                  </a:lnTo>
                  <a:lnTo>
                    <a:pt x="70738" y="411352"/>
                  </a:lnTo>
                  <a:lnTo>
                    <a:pt x="91439" y="371475"/>
                  </a:lnTo>
                  <a:lnTo>
                    <a:pt x="114426" y="333121"/>
                  </a:lnTo>
                  <a:lnTo>
                    <a:pt x="139700" y="296417"/>
                  </a:lnTo>
                  <a:lnTo>
                    <a:pt x="167132" y="261238"/>
                  </a:lnTo>
                  <a:lnTo>
                    <a:pt x="196596" y="227964"/>
                  </a:lnTo>
                  <a:lnTo>
                    <a:pt x="227964" y="196596"/>
                  </a:lnTo>
                  <a:lnTo>
                    <a:pt x="261238" y="167132"/>
                  </a:lnTo>
                  <a:lnTo>
                    <a:pt x="296417" y="139700"/>
                  </a:lnTo>
                  <a:lnTo>
                    <a:pt x="333121" y="114426"/>
                  </a:lnTo>
                  <a:lnTo>
                    <a:pt x="371475" y="91439"/>
                  </a:lnTo>
                  <a:lnTo>
                    <a:pt x="411352" y="70738"/>
                  </a:lnTo>
                  <a:lnTo>
                    <a:pt x="452500" y="52577"/>
                  </a:lnTo>
                  <a:lnTo>
                    <a:pt x="495046" y="36957"/>
                  </a:lnTo>
                  <a:lnTo>
                    <a:pt x="538861" y="23875"/>
                  </a:lnTo>
                  <a:lnTo>
                    <a:pt x="583691" y="13588"/>
                  </a:lnTo>
                  <a:lnTo>
                    <a:pt x="629538" y="6096"/>
                  </a:lnTo>
                  <a:lnTo>
                    <a:pt x="676275" y="1524"/>
                  </a:lnTo>
                  <a:lnTo>
                    <a:pt x="723900" y="0"/>
                  </a:lnTo>
                  <a:lnTo>
                    <a:pt x="771525" y="1524"/>
                  </a:lnTo>
                  <a:lnTo>
                    <a:pt x="818261" y="6096"/>
                  </a:lnTo>
                  <a:lnTo>
                    <a:pt x="864108" y="13588"/>
                  </a:lnTo>
                  <a:lnTo>
                    <a:pt x="908938" y="23875"/>
                  </a:lnTo>
                  <a:lnTo>
                    <a:pt x="952753" y="36957"/>
                  </a:lnTo>
                  <a:lnTo>
                    <a:pt x="995299" y="52577"/>
                  </a:lnTo>
                  <a:lnTo>
                    <a:pt x="1036447" y="70738"/>
                  </a:lnTo>
                  <a:lnTo>
                    <a:pt x="1076325" y="91439"/>
                  </a:lnTo>
                  <a:lnTo>
                    <a:pt x="1114678" y="114426"/>
                  </a:lnTo>
                  <a:lnTo>
                    <a:pt x="1151381" y="139700"/>
                  </a:lnTo>
                  <a:lnTo>
                    <a:pt x="1186560" y="167132"/>
                  </a:lnTo>
                  <a:lnTo>
                    <a:pt x="1219834" y="196596"/>
                  </a:lnTo>
                  <a:lnTo>
                    <a:pt x="1251203" y="227964"/>
                  </a:lnTo>
                  <a:lnTo>
                    <a:pt x="1280668" y="261238"/>
                  </a:lnTo>
                  <a:lnTo>
                    <a:pt x="1308100" y="296417"/>
                  </a:lnTo>
                  <a:lnTo>
                    <a:pt x="1333373" y="333121"/>
                  </a:lnTo>
                  <a:lnTo>
                    <a:pt x="1356359" y="371475"/>
                  </a:lnTo>
                  <a:lnTo>
                    <a:pt x="1377060" y="411352"/>
                  </a:lnTo>
                  <a:lnTo>
                    <a:pt x="1395222" y="452500"/>
                  </a:lnTo>
                  <a:lnTo>
                    <a:pt x="1410843" y="495046"/>
                  </a:lnTo>
                  <a:lnTo>
                    <a:pt x="1423924" y="538861"/>
                  </a:lnTo>
                  <a:lnTo>
                    <a:pt x="1434210" y="583691"/>
                  </a:lnTo>
                  <a:lnTo>
                    <a:pt x="1441703" y="629538"/>
                  </a:lnTo>
                  <a:lnTo>
                    <a:pt x="1446276" y="676275"/>
                  </a:lnTo>
                  <a:lnTo>
                    <a:pt x="1447800" y="723900"/>
                  </a:lnTo>
                  <a:lnTo>
                    <a:pt x="1446276" y="771525"/>
                  </a:lnTo>
                  <a:lnTo>
                    <a:pt x="1441703" y="818261"/>
                  </a:lnTo>
                  <a:lnTo>
                    <a:pt x="1434210" y="864108"/>
                  </a:lnTo>
                  <a:lnTo>
                    <a:pt x="1423924" y="908938"/>
                  </a:lnTo>
                  <a:lnTo>
                    <a:pt x="1410843" y="952753"/>
                  </a:lnTo>
                  <a:lnTo>
                    <a:pt x="1395222" y="995172"/>
                  </a:lnTo>
                  <a:lnTo>
                    <a:pt x="1377060" y="1036447"/>
                  </a:lnTo>
                  <a:lnTo>
                    <a:pt x="1356359" y="1076325"/>
                  </a:lnTo>
                  <a:lnTo>
                    <a:pt x="1333373" y="1114678"/>
                  </a:lnTo>
                  <a:lnTo>
                    <a:pt x="1308100" y="1151382"/>
                  </a:lnTo>
                  <a:lnTo>
                    <a:pt x="1280668" y="1186561"/>
                  </a:lnTo>
                  <a:lnTo>
                    <a:pt x="1251203" y="1219835"/>
                  </a:lnTo>
                  <a:lnTo>
                    <a:pt x="1219834" y="1251203"/>
                  </a:lnTo>
                  <a:lnTo>
                    <a:pt x="1186560" y="1280667"/>
                  </a:lnTo>
                  <a:lnTo>
                    <a:pt x="1151381" y="1308100"/>
                  </a:lnTo>
                  <a:lnTo>
                    <a:pt x="1114678" y="1333373"/>
                  </a:lnTo>
                  <a:lnTo>
                    <a:pt x="1076325" y="1356360"/>
                  </a:lnTo>
                  <a:lnTo>
                    <a:pt x="1036447" y="1377061"/>
                  </a:lnTo>
                  <a:lnTo>
                    <a:pt x="995299" y="1395222"/>
                  </a:lnTo>
                  <a:lnTo>
                    <a:pt x="952753" y="1410842"/>
                  </a:lnTo>
                  <a:lnTo>
                    <a:pt x="908938" y="1423924"/>
                  </a:lnTo>
                  <a:lnTo>
                    <a:pt x="864108" y="1434211"/>
                  </a:lnTo>
                  <a:lnTo>
                    <a:pt x="818261" y="1441703"/>
                  </a:lnTo>
                  <a:lnTo>
                    <a:pt x="771525" y="1446276"/>
                  </a:lnTo>
                  <a:lnTo>
                    <a:pt x="723900" y="1447800"/>
                  </a:lnTo>
                  <a:lnTo>
                    <a:pt x="676275" y="1446276"/>
                  </a:lnTo>
                  <a:lnTo>
                    <a:pt x="629538" y="1441703"/>
                  </a:lnTo>
                  <a:lnTo>
                    <a:pt x="583691" y="1434211"/>
                  </a:lnTo>
                  <a:lnTo>
                    <a:pt x="538861" y="1423924"/>
                  </a:lnTo>
                  <a:lnTo>
                    <a:pt x="495046" y="1410842"/>
                  </a:lnTo>
                  <a:lnTo>
                    <a:pt x="452500" y="1395222"/>
                  </a:lnTo>
                  <a:lnTo>
                    <a:pt x="411352" y="1377061"/>
                  </a:lnTo>
                  <a:lnTo>
                    <a:pt x="371475" y="1356360"/>
                  </a:lnTo>
                  <a:lnTo>
                    <a:pt x="333121" y="1333373"/>
                  </a:lnTo>
                  <a:lnTo>
                    <a:pt x="296417" y="1308100"/>
                  </a:lnTo>
                  <a:lnTo>
                    <a:pt x="261238" y="1280667"/>
                  </a:lnTo>
                  <a:lnTo>
                    <a:pt x="227964" y="1251203"/>
                  </a:lnTo>
                  <a:lnTo>
                    <a:pt x="196596" y="1219835"/>
                  </a:lnTo>
                  <a:lnTo>
                    <a:pt x="167132" y="1186561"/>
                  </a:lnTo>
                  <a:lnTo>
                    <a:pt x="139700" y="1151382"/>
                  </a:lnTo>
                  <a:lnTo>
                    <a:pt x="114426" y="1114678"/>
                  </a:lnTo>
                  <a:lnTo>
                    <a:pt x="91439" y="1076325"/>
                  </a:lnTo>
                  <a:lnTo>
                    <a:pt x="70738" y="1036447"/>
                  </a:lnTo>
                  <a:lnTo>
                    <a:pt x="52577" y="995172"/>
                  </a:lnTo>
                  <a:lnTo>
                    <a:pt x="36957" y="952753"/>
                  </a:lnTo>
                  <a:lnTo>
                    <a:pt x="23875" y="908938"/>
                  </a:lnTo>
                  <a:lnTo>
                    <a:pt x="13588" y="864108"/>
                  </a:lnTo>
                  <a:lnTo>
                    <a:pt x="6096" y="818261"/>
                  </a:lnTo>
                  <a:lnTo>
                    <a:pt x="1524" y="771525"/>
                  </a:lnTo>
                  <a:lnTo>
                    <a:pt x="0" y="723900"/>
                  </a:lnTo>
                  <a:close/>
                </a:path>
              </a:pathLst>
            </a:custGeom>
            <a:ln w="28575">
              <a:solidFill>
                <a:srgbClr val="BEBEBE"/>
              </a:solidFill>
            </a:ln>
          </p:spPr>
          <p:txBody>
            <a:bodyPr wrap="square" lIns="0" tIns="0" rIns="0" bIns="0" rtlCol="0"/>
            <a:lstStyle/>
            <a:p>
              <a:endParaRPr/>
            </a:p>
          </p:txBody>
        </p:sp>
      </p:grpSp>
      <p:grpSp>
        <p:nvGrpSpPr>
          <p:cNvPr id="8" name="object 8"/>
          <p:cNvGrpSpPr/>
          <p:nvPr/>
        </p:nvGrpSpPr>
        <p:grpSpPr>
          <a:xfrm>
            <a:off x="623493" y="1636712"/>
            <a:ext cx="1477010" cy="1476375"/>
            <a:chOff x="623493" y="1636712"/>
            <a:chExt cx="1477010" cy="1476375"/>
          </a:xfrm>
        </p:grpSpPr>
        <p:pic>
          <p:nvPicPr>
            <p:cNvPr id="9" name="object 9"/>
            <p:cNvPicPr/>
            <p:nvPr/>
          </p:nvPicPr>
          <p:blipFill>
            <a:blip r:embed="rId3" cstate="print"/>
            <a:stretch>
              <a:fillRect/>
            </a:stretch>
          </p:blipFill>
          <p:spPr>
            <a:xfrm>
              <a:off x="677049" y="1702307"/>
              <a:ext cx="1408557" cy="1407922"/>
            </a:xfrm>
            <a:prstGeom prst="rect">
              <a:avLst/>
            </a:prstGeom>
          </p:spPr>
        </p:pic>
        <p:sp>
          <p:nvSpPr>
            <p:cNvPr id="10" name="object 10"/>
            <p:cNvSpPr/>
            <p:nvPr/>
          </p:nvSpPr>
          <p:spPr>
            <a:xfrm>
              <a:off x="637781" y="1651000"/>
              <a:ext cx="1448435" cy="1447800"/>
            </a:xfrm>
            <a:custGeom>
              <a:avLst/>
              <a:gdLst/>
              <a:ahLst/>
              <a:cxnLst/>
              <a:rect l="l" t="t" r="r" b="b"/>
              <a:pathLst>
                <a:path w="1448435" h="1447800">
                  <a:moveTo>
                    <a:pt x="0" y="723900"/>
                  </a:moveTo>
                  <a:lnTo>
                    <a:pt x="1536" y="676275"/>
                  </a:lnTo>
                  <a:lnTo>
                    <a:pt x="6083" y="629538"/>
                  </a:lnTo>
                  <a:lnTo>
                    <a:pt x="13563" y="583691"/>
                  </a:lnTo>
                  <a:lnTo>
                    <a:pt x="23863" y="538861"/>
                  </a:lnTo>
                  <a:lnTo>
                    <a:pt x="36893" y="495046"/>
                  </a:lnTo>
                  <a:lnTo>
                    <a:pt x="52565" y="452500"/>
                  </a:lnTo>
                  <a:lnTo>
                    <a:pt x="70764" y="411352"/>
                  </a:lnTo>
                  <a:lnTo>
                    <a:pt x="91414" y="371475"/>
                  </a:lnTo>
                  <a:lnTo>
                    <a:pt x="114414" y="333121"/>
                  </a:lnTo>
                  <a:lnTo>
                    <a:pt x="139661" y="296417"/>
                  </a:lnTo>
                  <a:lnTo>
                    <a:pt x="167068" y="261238"/>
                  </a:lnTo>
                  <a:lnTo>
                    <a:pt x="196545" y="227964"/>
                  </a:lnTo>
                  <a:lnTo>
                    <a:pt x="227977" y="196596"/>
                  </a:lnTo>
                  <a:lnTo>
                    <a:pt x="261289" y="167132"/>
                  </a:lnTo>
                  <a:lnTo>
                    <a:pt x="296367" y="139700"/>
                  </a:lnTo>
                  <a:lnTo>
                    <a:pt x="333133" y="114426"/>
                  </a:lnTo>
                  <a:lnTo>
                    <a:pt x="371487" y="91439"/>
                  </a:lnTo>
                  <a:lnTo>
                    <a:pt x="411314" y="70738"/>
                  </a:lnTo>
                  <a:lnTo>
                    <a:pt x="452551" y="52577"/>
                  </a:lnTo>
                  <a:lnTo>
                    <a:pt x="495084" y="36957"/>
                  </a:lnTo>
                  <a:lnTo>
                    <a:pt x="538822" y="23875"/>
                  </a:lnTo>
                  <a:lnTo>
                    <a:pt x="583666" y="13588"/>
                  </a:lnTo>
                  <a:lnTo>
                    <a:pt x="629526" y="6096"/>
                  </a:lnTo>
                  <a:lnTo>
                    <a:pt x="676287" y="1524"/>
                  </a:lnTo>
                  <a:lnTo>
                    <a:pt x="723912" y="0"/>
                  </a:lnTo>
                  <a:lnTo>
                    <a:pt x="771537" y="1524"/>
                  </a:lnTo>
                  <a:lnTo>
                    <a:pt x="818273" y="6096"/>
                  </a:lnTo>
                  <a:lnTo>
                    <a:pt x="864120" y="13588"/>
                  </a:lnTo>
                  <a:lnTo>
                    <a:pt x="908951" y="23875"/>
                  </a:lnTo>
                  <a:lnTo>
                    <a:pt x="952766" y="36957"/>
                  </a:lnTo>
                  <a:lnTo>
                    <a:pt x="995184" y="52577"/>
                  </a:lnTo>
                  <a:lnTo>
                    <a:pt x="1036459" y="70738"/>
                  </a:lnTo>
                  <a:lnTo>
                    <a:pt x="1076337" y="91439"/>
                  </a:lnTo>
                  <a:lnTo>
                    <a:pt x="1114691" y="114426"/>
                  </a:lnTo>
                  <a:lnTo>
                    <a:pt x="1151394" y="139700"/>
                  </a:lnTo>
                  <a:lnTo>
                    <a:pt x="1186446" y="167132"/>
                  </a:lnTo>
                  <a:lnTo>
                    <a:pt x="1219847" y="196596"/>
                  </a:lnTo>
                  <a:lnTo>
                    <a:pt x="1251216" y="227964"/>
                  </a:lnTo>
                  <a:lnTo>
                    <a:pt x="1280680" y="261238"/>
                  </a:lnTo>
                  <a:lnTo>
                    <a:pt x="1308112" y="296417"/>
                  </a:lnTo>
                  <a:lnTo>
                    <a:pt x="1333385" y="333121"/>
                  </a:lnTo>
                  <a:lnTo>
                    <a:pt x="1356372" y="371475"/>
                  </a:lnTo>
                  <a:lnTo>
                    <a:pt x="1377073" y="411352"/>
                  </a:lnTo>
                  <a:lnTo>
                    <a:pt x="1395234" y="452500"/>
                  </a:lnTo>
                  <a:lnTo>
                    <a:pt x="1410855" y="495046"/>
                  </a:lnTo>
                  <a:lnTo>
                    <a:pt x="1423936" y="538861"/>
                  </a:lnTo>
                  <a:lnTo>
                    <a:pt x="1434223" y="583691"/>
                  </a:lnTo>
                  <a:lnTo>
                    <a:pt x="1441716" y="629538"/>
                  </a:lnTo>
                  <a:lnTo>
                    <a:pt x="1446288" y="676275"/>
                  </a:lnTo>
                  <a:lnTo>
                    <a:pt x="1447812" y="723900"/>
                  </a:lnTo>
                  <a:lnTo>
                    <a:pt x="1446288" y="771525"/>
                  </a:lnTo>
                  <a:lnTo>
                    <a:pt x="1441716" y="818261"/>
                  </a:lnTo>
                  <a:lnTo>
                    <a:pt x="1434223" y="864108"/>
                  </a:lnTo>
                  <a:lnTo>
                    <a:pt x="1423936" y="908938"/>
                  </a:lnTo>
                  <a:lnTo>
                    <a:pt x="1410855" y="952753"/>
                  </a:lnTo>
                  <a:lnTo>
                    <a:pt x="1395234" y="995172"/>
                  </a:lnTo>
                  <a:lnTo>
                    <a:pt x="1377073" y="1036447"/>
                  </a:lnTo>
                  <a:lnTo>
                    <a:pt x="1356372" y="1076325"/>
                  </a:lnTo>
                  <a:lnTo>
                    <a:pt x="1333385" y="1114678"/>
                  </a:lnTo>
                  <a:lnTo>
                    <a:pt x="1308112" y="1151382"/>
                  </a:lnTo>
                  <a:lnTo>
                    <a:pt x="1280680" y="1186561"/>
                  </a:lnTo>
                  <a:lnTo>
                    <a:pt x="1251216" y="1219835"/>
                  </a:lnTo>
                  <a:lnTo>
                    <a:pt x="1219847" y="1251203"/>
                  </a:lnTo>
                  <a:lnTo>
                    <a:pt x="1186446" y="1280667"/>
                  </a:lnTo>
                  <a:lnTo>
                    <a:pt x="1151394" y="1308100"/>
                  </a:lnTo>
                  <a:lnTo>
                    <a:pt x="1114691" y="1333373"/>
                  </a:lnTo>
                  <a:lnTo>
                    <a:pt x="1076337" y="1356360"/>
                  </a:lnTo>
                  <a:lnTo>
                    <a:pt x="1036459" y="1377061"/>
                  </a:lnTo>
                  <a:lnTo>
                    <a:pt x="995184" y="1395222"/>
                  </a:lnTo>
                  <a:lnTo>
                    <a:pt x="952766" y="1410842"/>
                  </a:lnTo>
                  <a:lnTo>
                    <a:pt x="908951" y="1423924"/>
                  </a:lnTo>
                  <a:lnTo>
                    <a:pt x="864120" y="1434211"/>
                  </a:lnTo>
                  <a:lnTo>
                    <a:pt x="818273" y="1441703"/>
                  </a:lnTo>
                  <a:lnTo>
                    <a:pt x="771537" y="1446276"/>
                  </a:lnTo>
                  <a:lnTo>
                    <a:pt x="723912" y="1447800"/>
                  </a:lnTo>
                  <a:lnTo>
                    <a:pt x="676287" y="1446276"/>
                  </a:lnTo>
                  <a:lnTo>
                    <a:pt x="629526" y="1441703"/>
                  </a:lnTo>
                  <a:lnTo>
                    <a:pt x="583666" y="1434211"/>
                  </a:lnTo>
                  <a:lnTo>
                    <a:pt x="538822" y="1423924"/>
                  </a:lnTo>
                  <a:lnTo>
                    <a:pt x="495084" y="1410842"/>
                  </a:lnTo>
                  <a:lnTo>
                    <a:pt x="452551" y="1395222"/>
                  </a:lnTo>
                  <a:lnTo>
                    <a:pt x="411314" y="1377061"/>
                  </a:lnTo>
                  <a:lnTo>
                    <a:pt x="371487" y="1356360"/>
                  </a:lnTo>
                  <a:lnTo>
                    <a:pt x="333133" y="1333373"/>
                  </a:lnTo>
                  <a:lnTo>
                    <a:pt x="296367" y="1308100"/>
                  </a:lnTo>
                  <a:lnTo>
                    <a:pt x="261289" y="1280667"/>
                  </a:lnTo>
                  <a:lnTo>
                    <a:pt x="227977" y="1251203"/>
                  </a:lnTo>
                  <a:lnTo>
                    <a:pt x="196545" y="1219835"/>
                  </a:lnTo>
                  <a:lnTo>
                    <a:pt x="167068" y="1186561"/>
                  </a:lnTo>
                  <a:lnTo>
                    <a:pt x="139661" y="1151382"/>
                  </a:lnTo>
                  <a:lnTo>
                    <a:pt x="114414" y="1114678"/>
                  </a:lnTo>
                  <a:lnTo>
                    <a:pt x="91414" y="1076325"/>
                  </a:lnTo>
                  <a:lnTo>
                    <a:pt x="70764" y="1036447"/>
                  </a:lnTo>
                  <a:lnTo>
                    <a:pt x="52565" y="995172"/>
                  </a:lnTo>
                  <a:lnTo>
                    <a:pt x="36893" y="952753"/>
                  </a:lnTo>
                  <a:lnTo>
                    <a:pt x="23863" y="908938"/>
                  </a:lnTo>
                  <a:lnTo>
                    <a:pt x="13563" y="864108"/>
                  </a:lnTo>
                  <a:lnTo>
                    <a:pt x="6083" y="818261"/>
                  </a:lnTo>
                  <a:lnTo>
                    <a:pt x="1536" y="771525"/>
                  </a:lnTo>
                  <a:lnTo>
                    <a:pt x="0" y="723900"/>
                  </a:lnTo>
                  <a:close/>
                </a:path>
              </a:pathLst>
            </a:custGeom>
            <a:ln w="28574">
              <a:solidFill>
                <a:srgbClr val="BEBEBE"/>
              </a:solidFill>
            </a:ln>
          </p:spPr>
          <p:txBody>
            <a:bodyPr wrap="square" lIns="0" tIns="0" rIns="0" bIns="0" rtlCol="0"/>
            <a:lstStyle/>
            <a:p>
              <a:endParaRPr/>
            </a:p>
          </p:txBody>
        </p:sp>
      </p:grpSp>
      <p:grpSp>
        <p:nvGrpSpPr>
          <p:cNvPr id="11" name="object 11"/>
          <p:cNvGrpSpPr/>
          <p:nvPr/>
        </p:nvGrpSpPr>
        <p:grpSpPr>
          <a:xfrm>
            <a:off x="251142" y="280720"/>
            <a:ext cx="11692890" cy="6368415"/>
            <a:chOff x="251142" y="280720"/>
            <a:chExt cx="11692890" cy="6368415"/>
          </a:xfrm>
        </p:grpSpPr>
        <p:sp>
          <p:nvSpPr>
            <p:cNvPr id="12" name="object 12"/>
            <p:cNvSpPr/>
            <p:nvPr/>
          </p:nvSpPr>
          <p:spPr>
            <a:xfrm>
              <a:off x="6585712" y="4328667"/>
              <a:ext cx="1447800" cy="1447800"/>
            </a:xfrm>
            <a:custGeom>
              <a:avLst/>
              <a:gdLst/>
              <a:ahLst/>
              <a:cxnLst/>
              <a:rect l="l" t="t" r="r" b="b"/>
              <a:pathLst>
                <a:path w="1447800" h="1447800">
                  <a:moveTo>
                    <a:pt x="0" y="723899"/>
                  </a:moveTo>
                  <a:lnTo>
                    <a:pt x="1524" y="676274"/>
                  </a:lnTo>
                  <a:lnTo>
                    <a:pt x="6096" y="629538"/>
                  </a:lnTo>
                  <a:lnTo>
                    <a:pt x="13589" y="583691"/>
                  </a:lnTo>
                  <a:lnTo>
                    <a:pt x="23876" y="538733"/>
                  </a:lnTo>
                  <a:lnTo>
                    <a:pt x="36957" y="495045"/>
                  </a:lnTo>
                  <a:lnTo>
                    <a:pt x="52578" y="452500"/>
                  </a:lnTo>
                  <a:lnTo>
                    <a:pt x="70866" y="411225"/>
                  </a:lnTo>
                  <a:lnTo>
                    <a:pt x="91440" y="371474"/>
                  </a:lnTo>
                  <a:lnTo>
                    <a:pt x="114427" y="333120"/>
                  </a:lnTo>
                  <a:lnTo>
                    <a:pt x="139700" y="296290"/>
                  </a:lnTo>
                  <a:lnTo>
                    <a:pt x="167132" y="261238"/>
                  </a:lnTo>
                  <a:lnTo>
                    <a:pt x="196596" y="227964"/>
                  </a:lnTo>
                  <a:lnTo>
                    <a:pt x="228092" y="196468"/>
                  </a:lnTo>
                  <a:lnTo>
                    <a:pt x="261366" y="167004"/>
                  </a:lnTo>
                  <a:lnTo>
                    <a:pt x="296418" y="139572"/>
                  </a:lnTo>
                  <a:lnTo>
                    <a:pt x="333248" y="114426"/>
                  </a:lnTo>
                  <a:lnTo>
                    <a:pt x="371475" y="91439"/>
                  </a:lnTo>
                  <a:lnTo>
                    <a:pt x="411353" y="70738"/>
                  </a:lnTo>
                  <a:lnTo>
                    <a:pt x="452628" y="52577"/>
                  </a:lnTo>
                  <a:lnTo>
                    <a:pt x="495173" y="36829"/>
                  </a:lnTo>
                  <a:lnTo>
                    <a:pt x="538861" y="23875"/>
                  </a:lnTo>
                  <a:lnTo>
                    <a:pt x="583692" y="13588"/>
                  </a:lnTo>
                  <a:lnTo>
                    <a:pt x="629539" y="6095"/>
                  </a:lnTo>
                  <a:lnTo>
                    <a:pt x="676402" y="1523"/>
                  </a:lnTo>
                  <a:lnTo>
                    <a:pt x="723900" y="0"/>
                  </a:lnTo>
                  <a:lnTo>
                    <a:pt x="771525" y="1523"/>
                  </a:lnTo>
                  <a:lnTo>
                    <a:pt x="818261" y="6095"/>
                  </a:lnTo>
                  <a:lnTo>
                    <a:pt x="864235" y="13588"/>
                  </a:lnTo>
                  <a:lnTo>
                    <a:pt x="909066" y="23875"/>
                  </a:lnTo>
                  <a:lnTo>
                    <a:pt x="952754" y="36829"/>
                  </a:lnTo>
                  <a:lnTo>
                    <a:pt x="995299" y="52577"/>
                  </a:lnTo>
                  <a:lnTo>
                    <a:pt x="1036574" y="70738"/>
                  </a:lnTo>
                  <a:lnTo>
                    <a:pt x="1076325" y="91439"/>
                  </a:lnTo>
                  <a:lnTo>
                    <a:pt x="1114679" y="114426"/>
                  </a:lnTo>
                  <a:lnTo>
                    <a:pt x="1151509" y="139572"/>
                  </a:lnTo>
                  <a:lnTo>
                    <a:pt x="1186561" y="167004"/>
                  </a:lnTo>
                  <a:lnTo>
                    <a:pt x="1219835" y="196468"/>
                  </a:lnTo>
                  <a:lnTo>
                    <a:pt x="1251331" y="227964"/>
                  </a:lnTo>
                  <a:lnTo>
                    <a:pt x="1280795" y="261238"/>
                  </a:lnTo>
                  <a:lnTo>
                    <a:pt x="1308227" y="296290"/>
                  </a:lnTo>
                  <a:lnTo>
                    <a:pt x="1333373" y="333120"/>
                  </a:lnTo>
                  <a:lnTo>
                    <a:pt x="1356360" y="371474"/>
                  </a:lnTo>
                  <a:lnTo>
                    <a:pt x="1377061" y="411225"/>
                  </a:lnTo>
                  <a:lnTo>
                    <a:pt x="1395222" y="452500"/>
                  </a:lnTo>
                  <a:lnTo>
                    <a:pt x="1410970" y="495045"/>
                  </a:lnTo>
                  <a:lnTo>
                    <a:pt x="1423924" y="538733"/>
                  </a:lnTo>
                  <a:lnTo>
                    <a:pt x="1434338" y="583691"/>
                  </a:lnTo>
                  <a:lnTo>
                    <a:pt x="1441704" y="629538"/>
                  </a:lnTo>
                  <a:lnTo>
                    <a:pt x="1446276" y="676274"/>
                  </a:lnTo>
                  <a:lnTo>
                    <a:pt x="1447800" y="723899"/>
                  </a:lnTo>
                  <a:lnTo>
                    <a:pt x="1446276" y="771397"/>
                  </a:lnTo>
                  <a:lnTo>
                    <a:pt x="1441704" y="818260"/>
                  </a:lnTo>
                  <a:lnTo>
                    <a:pt x="1434338" y="864107"/>
                  </a:lnTo>
                  <a:lnTo>
                    <a:pt x="1423924" y="908938"/>
                  </a:lnTo>
                  <a:lnTo>
                    <a:pt x="1410970" y="952626"/>
                  </a:lnTo>
                  <a:lnTo>
                    <a:pt x="1395222" y="995171"/>
                  </a:lnTo>
                  <a:lnTo>
                    <a:pt x="1377061" y="1036446"/>
                  </a:lnTo>
                  <a:lnTo>
                    <a:pt x="1356360" y="1076324"/>
                  </a:lnTo>
                  <a:lnTo>
                    <a:pt x="1333373" y="1114678"/>
                  </a:lnTo>
                  <a:lnTo>
                    <a:pt x="1308227" y="1151381"/>
                  </a:lnTo>
                  <a:lnTo>
                    <a:pt x="1280795" y="1186433"/>
                  </a:lnTo>
                  <a:lnTo>
                    <a:pt x="1251331" y="1219834"/>
                  </a:lnTo>
                  <a:lnTo>
                    <a:pt x="1219835" y="1251203"/>
                  </a:lnTo>
                  <a:lnTo>
                    <a:pt x="1186561" y="1280680"/>
                  </a:lnTo>
                  <a:lnTo>
                    <a:pt x="1151509" y="1308087"/>
                  </a:lnTo>
                  <a:lnTo>
                    <a:pt x="1114679" y="1333334"/>
                  </a:lnTo>
                  <a:lnTo>
                    <a:pt x="1076325" y="1356334"/>
                  </a:lnTo>
                  <a:lnTo>
                    <a:pt x="1036574" y="1376984"/>
                  </a:lnTo>
                  <a:lnTo>
                    <a:pt x="995299" y="1395183"/>
                  </a:lnTo>
                  <a:lnTo>
                    <a:pt x="952754" y="1410855"/>
                  </a:lnTo>
                  <a:lnTo>
                    <a:pt x="909066" y="1423885"/>
                  </a:lnTo>
                  <a:lnTo>
                    <a:pt x="864235" y="1434185"/>
                  </a:lnTo>
                  <a:lnTo>
                    <a:pt x="818261" y="1441665"/>
                  </a:lnTo>
                  <a:lnTo>
                    <a:pt x="771525" y="1446225"/>
                  </a:lnTo>
                  <a:lnTo>
                    <a:pt x="723900" y="1447761"/>
                  </a:lnTo>
                  <a:lnTo>
                    <a:pt x="676402" y="1446225"/>
                  </a:lnTo>
                  <a:lnTo>
                    <a:pt x="629539" y="1441665"/>
                  </a:lnTo>
                  <a:lnTo>
                    <a:pt x="583692" y="1434185"/>
                  </a:lnTo>
                  <a:lnTo>
                    <a:pt x="538861" y="1423885"/>
                  </a:lnTo>
                  <a:lnTo>
                    <a:pt x="495173" y="1410855"/>
                  </a:lnTo>
                  <a:lnTo>
                    <a:pt x="452628" y="1395183"/>
                  </a:lnTo>
                  <a:lnTo>
                    <a:pt x="411353" y="1376984"/>
                  </a:lnTo>
                  <a:lnTo>
                    <a:pt x="371475" y="1356334"/>
                  </a:lnTo>
                  <a:lnTo>
                    <a:pt x="333248" y="1333334"/>
                  </a:lnTo>
                  <a:lnTo>
                    <a:pt x="296418" y="1308087"/>
                  </a:lnTo>
                  <a:lnTo>
                    <a:pt x="261366" y="1280680"/>
                  </a:lnTo>
                  <a:lnTo>
                    <a:pt x="228092" y="1251203"/>
                  </a:lnTo>
                  <a:lnTo>
                    <a:pt x="196596" y="1219834"/>
                  </a:lnTo>
                  <a:lnTo>
                    <a:pt x="167132" y="1186433"/>
                  </a:lnTo>
                  <a:lnTo>
                    <a:pt x="139700" y="1151381"/>
                  </a:lnTo>
                  <a:lnTo>
                    <a:pt x="114427" y="1114678"/>
                  </a:lnTo>
                  <a:lnTo>
                    <a:pt x="91440" y="1076324"/>
                  </a:lnTo>
                  <a:lnTo>
                    <a:pt x="70866" y="1036446"/>
                  </a:lnTo>
                  <a:lnTo>
                    <a:pt x="52578" y="995171"/>
                  </a:lnTo>
                  <a:lnTo>
                    <a:pt x="36957" y="952626"/>
                  </a:lnTo>
                  <a:lnTo>
                    <a:pt x="23876" y="908938"/>
                  </a:lnTo>
                  <a:lnTo>
                    <a:pt x="13589" y="864107"/>
                  </a:lnTo>
                  <a:lnTo>
                    <a:pt x="6096" y="818260"/>
                  </a:lnTo>
                  <a:lnTo>
                    <a:pt x="1524" y="771397"/>
                  </a:lnTo>
                  <a:lnTo>
                    <a:pt x="0" y="723899"/>
                  </a:lnTo>
                  <a:close/>
                </a:path>
              </a:pathLst>
            </a:custGeom>
            <a:ln w="28574">
              <a:solidFill>
                <a:srgbClr val="BEBEBE"/>
              </a:solidFill>
            </a:ln>
          </p:spPr>
          <p:txBody>
            <a:bodyPr wrap="square" lIns="0" tIns="0" rIns="0" bIns="0" rtlCol="0"/>
            <a:lstStyle/>
            <a:p>
              <a:endParaRPr/>
            </a:p>
          </p:txBody>
        </p:sp>
        <p:sp>
          <p:nvSpPr>
            <p:cNvPr id="13" name="object 13"/>
            <p:cNvSpPr/>
            <p:nvPr/>
          </p:nvSpPr>
          <p:spPr>
            <a:xfrm>
              <a:off x="289242" y="318820"/>
              <a:ext cx="11616690" cy="6292215"/>
            </a:xfrm>
            <a:custGeom>
              <a:avLst/>
              <a:gdLst/>
              <a:ahLst/>
              <a:cxnLst/>
              <a:rect l="l" t="t" r="r" b="b"/>
              <a:pathLst>
                <a:path w="11616690" h="6292215">
                  <a:moveTo>
                    <a:pt x="0" y="6291707"/>
                  </a:moveTo>
                  <a:lnTo>
                    <a:pt x="11616563" y="6291707"/>
                  </a:lnTo>
                  <a:lnTo>
                    <a:pt x="11616563" y="0"/>
                  </a:lnTo>
                  <a:lnTo>
                    <a:pt x="0" y="0"/>
                  </a:lnTo>
                  <a:lnTo>
                    <a:pt x="0" y="6291707"/>
                  </a:lnTo>
                  <a:close/>
                </a:path>
              </a:pathLst>
            </a:custGeom>
            <a:ln w="76200">
              <a:solidFill>
                <a:srgbClr val="7E7E7E"/>
              </a:solidFill>
            </a:ln>
          </p:spPr>
          <p:txBody>
            <a:bodyPr wrap="square" lIns="0" tIns="0" rIns="0" bIns="0" rtlCol="0"/>
            <a:lstStyle/>
            <a:p>
              <a:endParaRPr/>
            </a:p>
          </p:txBody>
        </p:sp>
      </p:grpSp>
      <p:sp>
        <p:nvSpPr>
          <p:cNvPr id="14" name="object 14"/>
          <p:cNvSpPr txBox="1"/>
          <p:nvPr/>
        </p:nvSpPr>
        <p:spPr>
          <a:xfrm>
            <a:off x="7210425" y="3855465"/>
            <a:ext cx="78168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404040"/>
                </a:solidFill>
                <a:latin typeface="Times New Roman"/>
                <a:cs typeface="Times New Roman"/>
              </a:rPr>
              <a:t>Năm</a:t>
            </a:r>
            <a:r>
              <a:rPr sz="1400" b="1" spc="-25" dirty="0">
                <a:solidFill>
                  <a:srgbClr val="404040"/>
                </a:solidFill>
                <a:latin typeface="Times New Roman"/>
                <a:cs typeface="Times New Roman"/>
              </a:rPr>
              <a:t> </a:t>
            </a:r>
            <a:r>
              <a:rPr sz="1400" b="1" spc="-20" dirty="0">
                <a:solidFill>
                  <a:srgbClr val="404040"/>
                </a:solidFill>
                <a:latin typeface="Times New Roman"/>
                <a:cs typeface="Times New Roman"/>
              </a:rPr>
              <a:t>2023</a:t>
            </a:r>
            <a:endParaRPr sz="1400">
              <a:latin typeface="Times New Roman"/>
              <a:cs typeface="Times New Roman"/>
            </a:endParaRPr>
          </a:p>
        </p:txBody>
      </p:sp>
      <p:sp>
        <p:nvSpPr>
          <p:cNvPr id="15" name="object 15"/>
          <p:cNvSpPr txBox="1"/>
          <p:nvPr/>
        </p:nvSpPr>
        <p:spPr>
          <a:xfrm>
            <a:off x="804163" y="3880865"/>
            <a:ext cx="78168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404040"/>
                </a:solidFill>
                <a:latin typeface="Times New Roman"/>
                <a:cs typeface="Times New Roman"/>
              </a:rPr>
              <a:t>Năm</a:t>
            </a:r>
            <a:r>
              <a:rPr sz="1400" b="1" spc="-30" dirty="0">
                <a:solidFill>
                  <a:srgbClr val="404040"/>
                </a:solidFill>
                <a:latin typeface="Times New Roman"/>
                <a:cs typeface="Times New Roman"/>
              </a:rPr>
              <a:t> </a:t>
            </a:r>
            <a:r>
              <a:rPr sz="1400" b="1" spc="-20" dirty="0">
                <a:solidFill>
                  <a:srgbClr val="404040"/>
                </a:solidFill>
                <a:latin typeface="Times New Roman"/>
                <a:cs typeface="Times New Roman"/>
              </a:rPr>
              <a:t>1954</a:t>
            </a:r>
            <a:endParaRPr sz="1400">
              <a:latin typeface="Times New Roman"/>
              <a:cs typeface="Times New Roman"/>
            </a:endParaRPr>
          </a:p>
        </p:txBody>
      </p:sp>
      <p:grpSp>
        <p:nvGrpSpPr>
          <p:cNvPr id="16" name="object 16"/>
          <p:cNvGrpSpPr/>
          <p:nvPr/>
        </p:nvGrpSpPr>
        <p:grpSpPr>
          <a:xfrm>
            <a:off x="660400" y="546100"/>
            <a:ext cx="8784590" cy="5245100"/>
            <a:chOff x="660400" y="546100"/>
            <a:chExt cx="8784590" cy="5245100"/>
          </a:xfrm>
        </p:grpSpPr>
        <p:sp>
          <p:nvSpPr>
            <p:cNvPr id="17" name="object 17"/>
            <p:cNvSpPr/>
            <p:nvPr/>
          </p:nvSpPr>
          <p:spPr>
            <a:xfrm>
              <a:off x="1617472" y="4328667"/>
              <a:ext cx="1447800" cy="1447800"/>
            </a:xfrm>
            <a:custGeom>
              <a:avLst/>
              <a:gdLst/>
              <a:ahLst/>
              <a:cxnLst/>
              <a:rect l="l" t="t" r="r" b="b"/>
              <a:pathLst>
                <a:path w="1447800" h="1447800">
                  <a:moveTo>
                    <a:pt x="0" y="723899"/>
                  </a:moveTo>
                  <a:lnTo>
                    <a:pt x="1524" y="676274"/>
                  </a:lnTo>
                  <a:lnTo>
                    <a:pt x="6096" y="629538"/>
                  </a:lnTo>
                  <a:lnTo>
                    <a:pt x="13589" y="583691"/>
                  </a:lnTo>
                  <a:lnTo>
                    <a:pt x="23876" y="538733"/>
                  </a:lnTo>
                  <a:lnTo>
                    <a:pt x="36957" y="495045"/>
                  </a:lnTo>
                  <a:lnTo>
                    <a:pt x="52578" y="452500"/>
                  </a:lnTo>
                  <a:lnTo>
                    <a:pt x="70739" y="411225"/>
                  </a:lnTo>
                  <a:lnTo>
                    <a:pt x="91440" y="371474"/>
                  </a:lnTo>
                  <a:lnTo>
                    <a:pt x="114427" y="333120"/>
                  </a:lnTo>
                  <a:lnTo>
                    <a:pt x="139700" y="296290"/>
                  </a:lnTo>
                  <a:lnTo>
                    <a:pt x="167132" y="261238"/>
                  </a:lnTo>
                  <a:lnTo>
                    <a:pt x="196596" y="227964"/>
                  </a:lnTo>
                  <a:lnTo>
                    <a:pt x="227965" y="196468"/>
                  </a:lnTo>
                  <a:lnTo>
                    <a:pt x="261365" y="167004"/>
                  </a:lnTo>
                  <a:lnTo>
                    <a:pt x="296417" y="139572"/>
                  </a:lnTo>
                  <a:lnTo>
                    <a:pt x="333121" y="114426"/>
                  </a:lnTo>
                  <a:lnTo>
                    <a:pt x="371475" y="91439"/>
                  </a:lnTo>
                  <a:lnTo>
                    <a:pt x="411353" y="70738"/>
                  </a:lnTo>
                  <a:lnTo>
                    <a:pt x="452628" y="52577"/>
                  </a:lnTo>
                  <a:lnTo>
                    <a:pt x="495046" y="36829"/>
                  </a:lnTo>
                  <a:lnTo>
                    <a:pt x="538860" y="23875"/>
                  </a:lnTo>
                  <a:lnTo>
                    <a:pt x="583691" y="13588"/>
                  </a:lnTo>
                  <a:lnTo>
                    <a:pt x="629539" y="6095"/>
                  </a:lnTo>
                  <a:lnTo>
                    <a:pt x="676275" y="1523"/>
                  </a:lnTo>
                  <a:lnTo>
                    <a:pt x="723900" y="0"/>
                  </a:lnTo>
                  <a:lnTo>
                    <a:pt x="771525" y="1523"/>
                  </a:lnTo>
                  <a:lnTo>
                    <a:pt x="818260" y="6095"/>
                  </a:lnTo>
                  <a:lnTo>
                    <a:pt x="864108" y="13588"/>
                  </a:lnTo>
                  <a:lnTo>
                    <a:pt x="908939" y="23875"/>
                  </a:lnTo>
                  <a:lnTo>
                    <a:pt x="952754" y="36829"/>
                  </a:lnTo>
                  <a:lnTo>
                    <a:pt x="995298" y="52577"/>
                  </a:lnTo>
                  <a:lnTo>
                    <a:pt x="1036447" y="70738"/>
                  </a:lnTo>
                  <a:lnTo>
                    <a:pt x="1076325" y="91439"/>
                  </a:lnTo>
                  <a:lnTo>
                    <a:pt x="1114679" y="114426"/>
                  </a:lnTo>
                  <a:lnTo>
                    <a:pt x="1151382" y="139572"/>
                  </a:lnTo>
                  <a:lnTo>
                    <a:pt x="1186561" y="167004"/>
                  </a:lnTo>
                  <a:lnTo>
                    <a:pt x="1219835" y="196468"/>
                  </a:lnTo>
                  <a:lnTo>
                    <a:pt x="1251330" y="227964"/>
                  </a:lnTo>
                  <a:lnTo>
                    <a:pt x="1280795" y="261238"/>
                  </a:lnTo>
                  <a:lnTo>
                    <a:pt x="1308100" y="296290"/>
                  </a:lnTo>
                  <a:lnTo>
                    <a:pt x="1333373" y="333120"/>
                  </a:lnTo>
                  <a:lnTo>
                    <a:pt x="1356360" y="371474"/>
                  </a:lnTo>
                  <a:lnTo>
                    <a:pt x="1377061" y="411225"/>
                  </a:lnTo>
                  <a:lnTo>
                    <a:pt x="1395222" y="452500"/>
                  </a:lnTo>
                  <a:lnTo>
                    <a:pt x="1410970" y="495045"/>
                  </a:lnTo>
                  <a:lnTo>
                    <a:pt x="1423923" y="538733"/>
                  </a:lnTo>
                  <a:lnTo>
                    <a:pt x="1434211" y="583691"/>
                  </a:lnTo>
                  <a:lnTo>
                    <a:pt x="1441704" y="629538"/>
                  </a:lnTo>
                  <a:lnTo>
                    <a:pt x="1446276" y="676274"/>
                  </a:lnTo>
                  <a:lnTo>
                    <a:pt x="1447800" y="723899"/>
                  </a:lnTo>
                  <a:lnTo>
                    <a:pt x="1446276" y="771397"/>
                  </a:lnTo>
                  <a:lnTo>
                    <a:pt x="1441704" y="818260"/>
                  </a:lnTo>
                  <a:lnTo>
                    <a:pt x="1434211" y="864107"/>
                  </a:lnTo>
                  <a:lnTo>
                    <a:pt x="1423923" y="908938"/>
                  </a:lnTo>
                  <a:lnTo>
                    <a:pt x="1410970" y="952626"/>
                  </a:lnTo>
                  <a:lnTo>
                    <a:pt x="1395222" y="995171"/>
                  </a:lnTo>
                  <a:lnTo>
                    <a:pt x="1377061" y="1036446"/>
                  </a:lnTo>
                  <a:lnTo>
                    <a:pt x="1356360" y="1076324"/>
                  </a:lnTo>
                  <a:lnTo>
                    <a:pt x="1333373" y="1114678"/>
                  </a:lnTo>
                  <a:lnTo>
                    <a:pt x="1308100" y="1151381"/>
                  </a:lnTo>
                  <a:lnTo>
                    <a:pt x="1280795" y="1186433"/>
                  </a:lnTo>
                  <a:lnTo>
                    <a:pt x="1251330" y="1219834"/>
                  </a:lnTo>
                  <a:lnTo>
                    <a:pt x="1219835" y="1251203"/>
                  </a:lnTo>
                  <a:lnTo>
                    <a:pt x="1186561" y="1280680"/>
                  </a:lnTo>
                  <a:lnTo>
                    <a:pt x="1151382" y="1308087"/>
                  </a:lnTo>
                  <a:lnTo>
                    <a:pt x="1114679" y="1333334"/>
                  </a:lnTo>
                  <a:lnTo>
                    <a:pt x="1076325" y="1356334"/>
                  </a:lnTo>
                  <a:lnTo>
                    <a:pt x="1036447" y="1376984"/>
                  </a:lnTo>
                  <a:lnTo>
                    <a:pt x="995298" y="1395183"/>
                  </a:lnTo>
                  <a:lnTo>
                    <a:pt x="952754" y="1410855"/>
                  </a:lnTo>
                  <a:lnTo>
                    <a:pt x="908939" y="1423885"/>
                  </a:lnTo>
                  <a:lnTo>
                    <a:pt x="864108" y="1434185"/>
                  </a:lnTo>
                  <a:lnTo>
                    <a:pt x="818260" y="1441665"/>
                  </a:lnTo>
                  <a:lnTo>
                    <a:pt x="771525" y="1446225"/>
                  </a:lnTo>
                  <a:lnTo>
                    <a:pt x="723900" y="1447761"/>
                  </a:lnTo>
                  <a:lnTo>
                    <a:pt x="676275" y="1446225"/>
                  </a:lnTo>
                  <a:lnTo>
                    <a:pt x="629539" y="1441665"/>
                  </a:lnTo>
                  <a:lnTo>
                    <a:pt x="583691" y="1434185"/>
                  </a:lnTo>
                  <a:lnTo>
                    <a:pt x="538860" y="1423885"/>
                  </a:lnTo>
                  <a:lnTo>
                    <a:pt x="495046" y="1410855"/>
                  </a:lnTo>
                  <a:lnTo>
                    <a:pt x="452628" y="1395183"/>
                  </a:lnTo>
                  <a:lnTo>
                    <a:pt x="411353" y="1376984"/>
                  </a:lnTo>
                  <a:lnTo>
                    <a:pt x="371475" y="1356334"/>
                  </a:lnTo>
                  <a:lnTo>
                    <a:pt x="333121" y="1333334"/>
                  </a:lnTo>
                  <a:lnTo>
                    <a:pt x="296417" y="1308087"/>
                  </a:lnTo>
                  <a:lnTo>
                    <a:pt x="261365" y="1280680"/>
                  </a:lnTo>
                  <a:lnTo>
                    <a:pt x="227965" y="1251203"/>
                  </a:lnTo>
                  <a:lnTo>
                    <a:pt x="196596" y="1219834"/>
                  </a:lnTo>
                  <a:lnTo>
                    <a:pt x="167132" y="1186433"/>
                  </a:lnTo>
                  <a:lnTo>
                    <a:pt x="139700" y="1151381"/>
                  </a:lnTo>
                  <a:lnTo>
                    <a:pt x="114427" y="1114678"/>
                  </a:lnTo>
                  <a:lnTo>
                    <a:pt x="91440" y="1076324"/>
                  </a:lnTo>
                  <a:lnTo>
                    <a:pt x="70739" y="1036446"/>
                  </a:lnTo>
                  <a:lnTo>
                    <a:pt x="52578" y="995171"/>
                  </a:lnTo>
                  <a:lnTo>
                    <a:pt x="36957" y="952626"/>
                  </a:lnTo>
                  <a:lnTo>
                    <a:pt x="23876" y="908938"/>
                  </a:lnTo>
                  <a:lnTo>
                    <a:pt x="13589" y="864107"/>
                  </a:lnTo>
                  <a:lnTo>
                    <a:pt x="6096" y="818260"/>
                  </a:lnTo>
                  <a:lnTo>
                    <a:pt x="1524" y="771397"/>
                  </a:lnTo>
                  <a:lnTo>
                    <a:pt x="0" y="723899"/>
                  </a:lnTo>
                  <a:close/>
                </a:path>
              </a:pathLst>
            </a:custGeom>
            <a:ln w="28575">
              <a:solidFill>
                <a:srgbClr val="BEBEBE"/>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1759838" y="4801577"/>
              <a:ext cx="1163027" cy="501942"/>
            </a:xfrm>
            <a:prstGeom prst="rect">
              <a:avLst/>
            </a:prstGeom>
          </p:spPr>
        </p:pic>
        <p:sp>
          <p:nvSpPr>
            <p:cNvPr id="19" name="object 19"/>
            <p:cNvSpPr/>
            <p:nvPr/>
          </p:nvSpPr>
          <p:spPr>
            <a:xfrm>
              <a:off x="2874645" y="3490467"/>
              <a:ext cx="2436495" cy="342900"/>
            </a:xfrm>
            <a:custGeom>
              <a:avLst/>
              <a:gdLst/>
              <a:ahLst/>
              <a:cxnLst/>
              <a:rect l="l" t="t" r="r" b="b"/>
              <a:pathLst>
                <a:path w="2436495" h="342900">
                  <a:moveTo>
                    <a:pt x="2265045" y="0"/>
                  </a:moveTo>
                  <a:lnTo>
                    <a:pt x="2265045" y="85725"/>
                  </a:lnTo>
                  <a:lnTo>
                    <a:pt x="0" y="85725"/>
                  </a:lnTo>
                  <a:lnTo>
                    <a:pt x="0" y="257175"/>
                  </a:lnTo>
                  <a:lnTo>
                    <a:pt x="2265045" y="257175"/>
                  </a:lnTo>
                  <a:lnTo>
                    <a:pt x="2265045" y="342900"/>
                  </a:lnTo>
                  <a:lnTo>
                    <a:pt x="2436495" y="171450"/>
                  </a:lnTo>
                  <a:lnTo>
                    <a:pt x="2265045" y="0"/>
                  </a:lnTo>
                  <a:close/>
                </a:path>
              </a:pathLst>
            </a:custGeom>
            <a:solidFill>
              <a:srgbClr val="A6A6A6"/>
            </a:solidFill>
          </p:spPr>
          <p:txBody>
            <a:bodyPr wrap="square" lIns="0" tIns="0" rIns="0" bIns="0" rtlCol="0"/>
            <a:lstStyle/>
            <a:p>
              <a:endParaRPr/>
            </a:p>
          </p:txBody>
        </p:sp>
        <p:sp>
          <p:nvSpPr>
            <p:cNvPr id="20" name="object 20"/>
            <p:cNvSpPr/>
            <p:nvPr/>
          </p:nvSpPr>
          <p:spPr>
            <a:xfrm>
              <a:off x="2874645" y="3490467"/>
              <a:ext cx="2436495" cy="342900"/>
            </a:xfrm>
            <a:custGeom>
              <a:avLst/>
              <a:gdLst/>
              <a:ahLst/>
              <a:cxnLst/>
              <a:rect l="l" t="t" r="r" b="b"/>
              <a:pathLst>
                <a:path w="2436495" h="342900">
                  <a:moveTo>
                    <a:pt x="0" y="85725"/>
                  </a:moveTo>
                  <a:lnTo>
                    <a:pt x="2265045" y="85725"/>
                  </a:lnTo>
                  <a:lnTo>
                    <a:pt x="2265045" y="0"/>
                  </a:lnTo>
                  <a:lnTo>
                    <a:pt x="2436495" y="171450"/>
                  </a:lnTo>
                  <a:lnTo>
                    <a:pt x="2265045" y="342900"/>
                  </a:lnTo>
                  <a:lnTo>
                    <a:pt x="2265045" y="257175"/>
                  </a:lnTo>
                  <a:lnTo>
                    <a:pt x="0" y="257175"/>
                  </a:lnTo>
                  <a:lnTo>
                    <a:pt x="0" y="85725"/>
                  </a:lnTo>
                  <a:close/>
                </a:path>
              </a:pathLst>
            </a:custGeom>
            <a:ln w="12700">
              <a:solidFill>
                <a:srgbClr val="A6A6A6"/>
              </a:solidFill>
            </a:ln>
          </p:spPr>
          <p:txBody>
            <a:bodyPr wrap="square" lIns="0" tIns="0" rIns="0" bIns="0" rtlCol="0"/>
            <a:lstStyle/>
            <a:p>
              <a:endParaRPr/>
            </a:p>
          </p:txBody>
        </p:sp>
        <p:sp>
          <p:nvSpPr>
            <p:cNvPr id="21" name="object 21"/>
            <p:cNvSpPr/>
            <p:nvPr/>
          </p:nvSpPr>
          <p:spPr>
            <a:xfrm>
              <a:off x="5329173" y="3490467"/>
              <a:ext cx="2215515" cy="342900"/>
            </a:xfrm>
            <a:custGeom>
              <a:avLst/>
              <a:gdLst/>
              <a:ahLst/>
              <a:cxnLst/>
              <a:rect l="l" t="t" r="r" b="b"/>
              <a:pathLst>
                <a:path w="2215515" h="342900">
                  <a:moveTo>
                    <a:pt x="2043683" y="0"/>
                  </a:moveTo>
                  <a:lnTo>
                    <a:pt x="2043683" y="85725"/>
                  </a:lnTo>
                  <a:lnTo>
                    <a:pt x="0" y="85725"/>
                  </a:lnTo>
                  <a:lnTo>
                    <a:pt x="0" y="257175"/>
                  </a:lnTo>
                  <a:lnTo>
                    <a:pt x="2043683" y="257175"/>
                  </a:lnTo>
                  <a:lnTo>
                    <a:pt x="2043683" y="342900"/>
                  </a:lnTo>
                  <a:lnTo>
                    <a:pt x="2215133" y="171450"/>
                  </a:lnTo>
                  <a:lnTo>
                    <a:pt x="2043683" y="0"/>
                  </a:lnTo>
                  <a:close/>
                </a:path>
              </a:pathLst>
            </a:custGeom>
            <a:solidFill>
              <a:srgbClr val="7E7E7E"/>
            </a:solidFill>
          </p:spPr>
          <p:txBody>
            <a:bodyPr wrap="square" lIns="0" tIns="0" rIns="0" bIns="0" rtlCol="0"/>
            <a:lstStyle/>
            <a:p>
              <a:endParaRPr/>
            </a:p>
          </p:txBody>
        </p:sp>
        <p:sp>
          <p:nvSpPr>
            <p:cNvPr id="22" name="object 22"/>
            <p:cNvSpPr/>
            <p:nvPr/>
          </p:nvSpPr>
          <p:spPr>
            <a:xfrm>
              <a:off x="5329173" y="3490467"/>
              <a:ext cx="2215515" cy="342900"/>
            </a:xfrm>
            <a:custGeom>
              <a:avLst/>
              <a:gdLst/>
              <a:ahLst/>
              <a:cxnLst/>
              <a:rect l="l" t="t" r="r" b="b"/>
              <a:pathLst>
                <a:path w="2215515" h="342900">
                  <a:moveTo>
                    <a:pt x="0" y="85725"/>
                  </a:moveTo>
                  <a:lnTo>
                    <a:pt x="2043683" y="85725"/>
                  </a:lnTo>
                  <a:lnTo>
                    <a:pt x="2043683" y="0"/>
                  </a:lnTo>
                  <a:lnTo>
                    <a:pt x="2215133" y="171450"/>
                  </a:lnTo>
                  <a:lnTo>
                    <a:pt x="2043683" y="342900"/>
                  </a:lnTo>
                  <a:lnTo>
                    <a:pt x="2043683" y="257175"/>
                  </a:lnTo>
                  <a:lnTo>
                    <a:pt x="0" y="257175"/>
                  </a:lnTo>
                  <a:lnTo>
                    <a:pt x="0" y="85725"/>
                  </a:lnTo>
                  <a:close/>
                </a:path>
              </a:pathLst>
            </a:custGeom>
            <a:ln w="12700">
              <a:solidFill>
                <a:srgbClr val="7E7E7E"/>
              </a:solidFill>
            </a:ln>
          </p:spPr>
          <p:txBody>
            <a:bodyPr wrap="square" lIns="0" tIns="0" rIns="0" bIns="0" rtlCol="0"/>
            <a:lstStyle/>
            <a:p>
              <a:endParaRPr/>
            </a:p>
          </p:txBody>
        </p:sp>
        <p:sp>
          <p:nvSpPr>
            <p:cNvPr id="23" name="object 23"/>
            <p:cNvSpPr/>
            <p:nvPr/>
          </p:nvSpPr>
          <p:spPr>
            <a:xfrm>
              <a:off x="7553579" y="3490467"/>
              <a:ext cx="1885314" cy="342900"/>
            </a:xfrm>
            <a:custGeom>
              <a:avLst/>
              <a:gdLst/>
              <a:ahLst/>
              <a:cxnLst/>
              <a:rect l="l" t="t" r="r" b="b"/>
              <a:pathLst>
                <a:path w="1885315" h="342900">
                  <a:moveTo>
                    <a:pt x="1713611" y="0"/>
                  </a:moveTo>
                  <a:lnTo>
                    <a:pt x="1713611" y="85725"/>
                  </a:lnTo>
                  <a:lnTo>
                    <a:pt x="0" y="85725"/>
                  </a:lnTo>
                  <a:lnTo>
                    <a:pt x="0" y="257175"/>
                  </a:lnTo>
                  <a:lnTo>
                    <a:pt x="1713611" y="257175"/>
                  </a:lnTo>
                  <a:lnTo>
                    <a:pt x="1713611" y="342900"/>
                  </a:lnTo>
                  <a:lnTo>
                    <a:pt x="1885061" y="171450"/>
                  </a:lnTo>
                  <a:lnTo>
                    <a:pt x="1713611" y="0"/>
                  </a:lnTo>
                  <a:close/>
                </a:path>
              </a:pathLst>
            </a:custGeom>
            <a:solidFill>
              <a:srgbClr val="404040"/>
            </a:solidFill>
          </p:spPr>
          <p:txBody>
            <a:bodyPr wrap="square" lIns="0" tIns="0" rIns="0" bIns="0" rtlCol="0"/>
            <a:lstStyle/>
            <a:p>
              <a:endParaRPr/>
            </a:p>
          </p:txBody>
        </p:sp>
        <p:sp>
          <p:nvSpPr>
            <p:cNvPr id="24" name="object 24"/>
            <p:cNvSpPr/>
            <p:nvPr/>
          </p:nvSpPr>
          <p:spPr>
            <a:xfrm>
              <a:off x="7553579" y="3490467"/>
              <a:ext cx="1885314" cy="342900"/>
            </a:xfrm>
            <a:custGeom>
              <a:avLst/>
              <a:gdLst/>
              <a:ahLst/>
              <a:cxnLst/>
              <a:rect l="l" t="t" r="r" b="b"/>
              <a:pathLst>
                <a:path w="1885315" h="342900">
                  <a:moveTo>
                    <a:pt x="0" y="85725"/>
                  </a:moveTo>
                  <a:lnTo>
                    <a:pt x="1713611" y="85725"/>
                  </a:lnTo>
                  <a:lnTo>
                    <a:pt x="1713611" y="0"/>
                  </a:lnTo>
                  <a:lnTo>
                    <a:pt x="1885061" y="171450"/>
                  </a:lnTo>
                  <a:lnTo>
                    <a:pt x="1713611" y="342900"/>
                  </a:lnTo>
                  <a:lnTo>
                    <a:pt x="1713611" y="257175"/>
                  </a:lnTo>
                  <a:lnTo>
                    <a:pt x="0" y="257175"/>
                  </a:lnTo>
                  <a:lnTo>
                    <a:pt x="0" y="85725"/>
                  </a:lnTo>
                  <a:close/>
                </a:path>
              </a:pathLst>
            </a:custGeom>
            <a:ln w="12700">
              <a:solidFill>
                <a:srgbClr val="404040"/>
              </a:solidFill>
            </a:ln>
          </p:spPr>
          <p:txBody>
            <a:bodyPr wrap="square" lIns="0" tIns="0" rIns="0" bIns="0" rtlCol="0"/>
            <a:lstStyle/>
            <a:p>
              <a:endParaRPr/>
            </a:p>
          </p:txBody>
        </p:sp>
        <p:pic>
          <p:nvPicPr>
            <p:cNvPr id="25" name="object 25"/>
            <p:cNvPicPr/>
            <p:nvPr/>
          </p:nvPicPr>
          <p:blipFill>
            <a:blip r:embed="rId5" cstate="print"/>
            <a:stretch>
              <a:fillRect/>
            </a:stretch>
          </p:blipFill>
          <p:spPr>
            <a:xfrm>
              <a:off x="660400" y="546100"/>
              <a:ext cx="1435100" cy="660400"/>
            </a:xfrm>
            <a:prstGeom prst="rect">
              <a:avLst/>
            </a:prstGeom>
          </p:spPr>
        </p:pic>
      </p:grpSp>
      <p:sp>
        <p:nvSpPr>
          <p:cNvPr id="26" name="object 26"/>
          <p:cNvSpPr txBox="1"/>
          <p:nvPr/>
        </p:nvSpPr>
        <p:spPr>
          <a:xfrm>
            <a:off x="8105647" y="4515992"/>
            <a:ext cx="2273935" cy="239395"/>
          </a:xfrm>
          <a:prstGeom prst="rect">
            <a:avLst/>
          </a:prstGeom>
        </p:spPr>
        <p:txBody>
          <a:bodyPr vert="horz" wrap="square" lIns="0" tIns="12700" rIns="0" bIns="0" rtlCol="0">
            <a:spAutoFit/>
          </a:bodyPr>
          <a:lstStyle/>
          <a:p>
            <a:pPr marL="12700">
              <a:lnSpc>
                <a:spcPct val="100000"/>
              </a:lnSpc>
              <a:spcBef>
                <a:spcPts val="100"/>
              </a:spcBef>
            </a:pPr>
            <a:r>
              <a:rPr sz="1400" b="1" u="sng" dirty="0">
                <a:solidFill>
                  <a:srgbClr val="585858"/>
                </a:solidFill>
                <a:uFill>
                  <a:solidFill>
                    <a:srgbClr val="585858"/>
                  </a:solidFill>
                </a:uFill>
                <a:latin typeface="Times New Roman"/>
                <a:cs typeface="Times New Roman"/>
              </a:rPr>
              <a:t>Thành</a:t>
            </a:r>
            <a:r>
              <a:rPr sz="1400" b="1" u="sng" spc="-45"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lập</a:t>
            </a:r>
            <a:r>
              <a:rPr sz="1400" b="1" u="sng" spc="-3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RE</a:t>
            </a:r>
            <a:r>
              <a:rPr sz="1400" b="1" u="sng" spc="-15"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Biotech.</a:t>
            </a:r>
            <a:r>
              <a:rPr sz="1400" b="1" u="sng" spc="-25" dirty="0">
                <a:solidFill>
                  <a:srgbClr val="585858"/>
                </a:solidFill>
                <a:uFill>
                  <a:solidFill>
                    <a:srgbClr val="585858"/>
                  </a:solidFill>
                </a:uFill>
                <a:latin typeface="Times New Roman"/>
                <a:cs typeface="Times New Roman"/>
              </a:rPr>
              <a:t> </a:t>
            </a:r>
            <a:r>
              <a:rPr sz="1400" b="1" u="sng" spc="-10" dirty="0">
                <a:solidFill>
                  <a:srgbClr val="585858"/>
                </a:solidFill>
                <a:uFill>
                  <a:solidFill>
                    <a:srgbClr val="585858"/>
                  </a:solidFill>
                </a:uFill>
                <a:latin typeface="Times New Roman"/>
                <a:cs typeface="Times New Roman"/>
              </a:rPr>
              <a:t>(2023)</a:t>
            </a:r>
            <a:endParaRPr sz="1400">
              <a:latin typeface="Times New Roman"/>
              <a:cs typeface="Times New Roman"/>
            </a:endParaRPr>
          </a:p>
        </p:txBody>
      </p:sp>
      <p:sp>
        <p:nvSpPr>
          <p:cNvPr id="27" name="object 27"/>
          <p:cNvSpPr txBox="1"/>
          <p:nvPr/>
        </p:nvSpPr>
        <p:spPr>
          <a:xfrm>
            <a:off x="2143760" y="1573225"/>
            <a:ext cx="3386454" cy="443230"/>
          </a:xfrm>
          <a:prstGeom prst="rect">
            <a:avLst/>
          </a:prstGeom>
        </p:spPr>
        <p:txBody>
          <a:bodyPr vert="horz" wrap="square" lIns="0" tIns="13335" rIns="0" bIns="0" rtlCol="0">
            <a:spAutoFit/>
          </a:bodyPr>
          <a:lstStyle/>
          <a:p>
            <a:pPr algn="ctr">
              <a:lnSpc>
                <a:spcPts val="1639"/>
              </a:lnSpc>
              <a:spcBef>
                <a:spcPts val="105"/>
              </a:spcBef>
            </a:pPr>
            <a:r>
              <a:rPr sz="1400" b="1" u="sng" dirty="0">
                <a:solidFill>
                  <a:srgbClr val="585858"/>
                </a:solidFill>
                <a:uFill>
                  <a:solidFill>
                    <a:srgbClr val="585858"/>
                  </a:solidFill>
                </a:uFill>
                <a:latin typeface="Times New Roman"/>
                <a:cs typeface="Times New Roman"/>
              </a:rPr>
              <a:t>Thành</a:t>
            </a:r>
            <a:r>
              <a:rPr sz="1400" b="1" u="sng" spc="-65"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lập</a:t>
            </a:r>
            <a:r>
              <a:rPr sz="1400" b="1" u="sng" spc="-9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Trung</a:t>
            </a:r>
            <a:r>
              <a:rPr sz="1400" b="1" u="sng" spc="-3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tâm</a:t>
            </a:r>
            <a:r>
              <a:rPr sz="1400" b="1" u="sng" spc="-55"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nghiên</a:t>
            </a:r>
            <a:r>
              <a:rPr sz="1400" b="1" u="sng" spc="-5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cứu</a:t>
            </a:r>
            <a:r>
              <a:rPr sz="1400" b="1" u="sng" spc="-75"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Tái</a:t>
            </a:r>
            <a:r>
              <a:rPr sz="1400" b="1" u="sng" spc="-3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tạo</a:t>
            </a:r>
            <a:r>
              <a:rPr sz="1400" b="1" u="sng" spc="-40" dirty="0">
                <a:solidFill>
                  <a:srgbClr val="585858"/>
                </a:solidFill>
                <a:uFill>
                  <a:solidFill>
                    <a:srgbClr val="585858"/>
                  </a:solidFill>
                </a:uFill>
                <a:latin typeface="Times New Roman"/>
                <a:cs typeface="Times New Roman"/>
              </a:rPr>
              <a:t> </a:t>
            </a:r>
            <a:r>
              <a:rPr sz="1400" b="1" u="sng" spc="-25" dirty="0">
                <a:solidFill>
                  <a:srgbClr val="585858"/>
                </a:solidFill>
                <a:uFill>
                  <a:solidFill>
                    <a:srgbClr val="585858"/>
                  </a:solidFill>
                </a:uFill>
                <a:latin typeface="Times New Roman"/>
                <a:cs typeface="Times New Roman"/>
              </a:rPr>
              <a:t>mô</a:t>
            </a:r>
            <a:endParaRPr sz="1400">
              <a:latin typeface="Times New Roman"/>
              <a:cs typeface="Times New Roman"/>
            </a:endParaRPr>
          </a:p>
          <a:p>
            <a:pPr marL="17780" algn="ctr">
              <a:lnSpc>
                <a:spcPts val="1639"/>
              </a:lnSpc>
            </a:pPr>
            <a:r>
              <a:rPr sz="1400" b="1" u="sng" dirty="0">
                <a:solidFill>
                  <a:srgbClr val="585858"/>
                </a:solidFill>
                <a:uFill>
                  <a:solidFill>
                    <a:srgbClr val="585858"/>
                  </a:solidFill>
                </a:uFill>
                <a:latin typeface="Times New Roman"/>
                <a:cs typeface="Times New Roman"/>
              </a:rPr>
              <a:t>Kurume</a:t>
            </a:r>
            <a:r>
              <a:rPr sz="1400" b="1" u="sng" spc="-50" dirty="0">
                <a:solidFill>
                  <a:srgbClr val="585858"/>
                </a:solidFill>
                <a:uFill>
                  <a:solidFill>
                    <a:srgbClr val="585858"/>
                  </a:solidFill>
                </a:uFill>
                <a:latin typeface="Times New Roman"/>
                <a:cs typeface="Times New Roman"/>
              </a:rPr>
              <a:t> </a:t>
            </a:r>
            <a:r>
              <a:rPr sz="1400" b="1" u="sng" spc="-10" dirty="0">
                <a:solidFill>
                  <a:srgbClr val="585858"/>
                </a:solidFill>
                <a:uFill>
                  <a:solidFill>
                    <a:srgbClr val="585858"/>
                  </a:solidFill>
                </a:uFill>
                <a:latin typeface="Times New Roman"/>
                <a:cs typeface="Times New Roman"/>
              </a:rPr>
              <a:t>(1954)</a:t>
            </a:r>
            <a:endParaRPr sz="1400">
              <a:latin typeface="Times New Roman"/>
              <a:cs typeface="Times New Roman"/>
            </a:endParaRPr>
          </a:p>
        </p:txBody>
      </p:sp>
      <p:sp>
        <p:nvSpPr>
          <p:cNvPr id="28" name="object 28"/>
          <p:cNvSpPr txBox="1"/>
          <p:nvPr/>
        </p:nvSpPr>
        <p:spPr>
          <a:xfrm>
            <a:off x="2162682" y="640842"/>
            <a:ext cx="2111375"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585858"/>
                </a:solidFill>
                <a:latin typeface="Calibri"/>
                <a:cs typeface="Calibri"/>
              </a:rPr>
              <a:t>×</a:t>
            </a:r>
            <a:r>
              <a:rPr sz="2800" b="1" dirty="0">
                <a:solidFill>
                  <a:srgbClr val="585858"/>
                </a:solidFill>
                <a:latin typeface="Times New Roman"/>
                <a:cs typeface="Times New Roman"/>
              </a:rPr>
              <a:t>Y</a:t>
            </a:r>
            <a:r>
              <a:rPr sz="2800" b="1" spc="-125" dirty="0">
                <a:solidFill>
                  <a:srgbClr val="585858"/>
                </a:solidFill>
                <a:latin typeface="Times New Roman"/>
                <a:cs typeface="Times New Roman"/>
              </a:rPr>
              <a:t> </a:t>
            </a:r>
            <a:r>
              <a:rPr sz="2800" b="1" dirty="0">
                <a:solidFill>
                  <a:srgbClr val="585858"/>
                </a:solidFill>
                <a:latin typeface="Times New Roman"/>
                <a:cs typeface="Times New Roman"/>
              </a:rPr>
              <a:t>học</a:t>
            </a:r>
            <a:r>
              <a:rPr sz="2800" b="1" spc="-45" dirty="0">
                <a:solidFill>
                  <a:srgbClr val="585858"/>
                </a:solidFill>
                <a:latin typeface="Times New Roman"/>
                <a:cs typeface="Times New Roman"/>
              </a:rPr>
              <a:t> </a:t>
            </a:r>
            <a:r>
              <a:rPr sz="2800" b="1" dirty="0">
                <a:solidFill>
                  <a:srgbClr val="585858"/>
                </a:solidFill>
                <a:latin typeface="Times New Roman"/>
                <a:cs typeface="Times New Roman"/>
              </a:rPr>
              <a:t>tái</a:t>
            </a:r>
            <a:r>
              <a:rPr sz="2800" b="1" spc="-35" dirty="0">
                <a:solidFill>
                  <a:srgbClr val="585858"/>
                </a:solidFill>
                <a:latin typeface="Times New Roman"/>
                <a:cs typeface="Times New Roman"/>
              </a:rPr>
              <a:t> </a:t>
            </a:r>
            <a:r>
              <a:rPr sz="2800" b="1" spc="-25" dirty="0">
                <a:solidFill>
                  <a:srgbClr val="585858"/>
                </a:solidFill>
                <a:latin typeface="Times New Roman"/>
                <a:cs typeface="Times New Roman"/>
              </a:rPr>
              <a:t>tạo</a:t>
            </a:r>
            <a:endParaRPr sz="2800">
              <a:latin typeface="Times New Roman"/>
              <a:cs typeface="Times New Roman"/>
            </a:endParaRPr>
          </a:p>
        </p:txBody>
      </p:sp>
      <p:sp>
        <p:nvSpPr>
          <p:cNvPr id="29" name="object 29"/>
          <p:cNvSpPr txBox="1"/>
          <p:nvPr/>
        </p:nvSpPr>
        <p:spPr>
          <a:xfrm>
            <a:off x="7210425" y="2685033"/>
            <a:ext cx="4436110" cy="873760"/>
          </a:xfrm>
          <a:prstGeom prst="rect">
            <a:avLst/>
          </a:prstGeom>
        </p:spPr>
        <p:txBody>
          <a:bodyPr vert="horz" wrap="square" lIns="0" tIns="15240" rIns="0" bIns="0" rtlCol="0">
            <a:spAutoFit/>
          </a:bodyPr>
          <a:lstStyle/>
          <a:p>
            <a:pPr marL="12700" marR="5080">
              <a:lnSpc>
                <a:spcPct val="99000"/>
              </a:lnSpc>
              <a:spcBef>
                <a:spcPts val="120"/>
              </a:spcBef>
            </a:pPr>
            <a:r>
              <a:rPr sz="1400" dirty="0">
                <a:solidFill>
                  <a:srgbClr val="585858"/>
                </a:solidFill>
                <a:latin typeface="Times New Roman"/>
                <a:cs typeface="Times New Roman"/>
              </a:rPr>
              <a:t>Hiện</a:t>
            </a:r>
            <a:r>
              <a:rPr sz="1400" spc="-25" dirty="0">
                <a:solidFill>
                  <a:srgbClr val="585858"/>
                </a:solidFill>
                <a:latin typeface="Times New Roman"/>
                <a:cs typeface="Times New Roman"/>
              </a:rPr>
              <a:t> </a:t>
            </a:r>
            <a:r>
              <a:rPr sz="1400" dirty="0">
                <a:solidFill>
                  <a:srgbClr val="585858"/>
                </a:solidFill>
                <a:latin typeface="Times New Roman"/>
                <a:cs typeface="Times New Roman"/>
              </a:rPr>
              <a:t>nay,</a:t>
            </a:r>
            <a:r>
              <a:rPr sz="1400" spc="-15" dirty="0">
                <a:solidFill>
                  <a:srgbClr val="585858"/>
                </a:solidFill>
                <a:latin typeface="Times New Roman"/>
                <a:cs typeface="Times New Roman"/>
              </a:rPr>
              <a:t> </a:t>
            </a:r>
            <a:r>
              <a:rPr sz="1400" dirty="0">
                <a:solidFill>
                  <a:srgbClr val="585858"/>
                </a:solidFill>
                <a:latin typeface="Times New Roman"/>
                <a:cs typeface="Times New Roman"/>
              </a:rPr>
              <a:t>JBP</a:t>
            </a:r>
            <a:r>
              <a:rPr sz="1400" spc="-75" dirty="0">
                <a:solidFill>
                  <a:srgbClr val="585858"/>
                </a:solidFill>
                <a:latin typeface="Times New Roman"/>
                <a:cs typeface="Times New Roman"/>
              </a:rPr>
              <a:t> </a:t>
            </a:r>
            <a:r>
              <a:rPr sz="1400" dirty="0">
                <a:solidFill>
                  <a:srgbClr val="585858"/>
                </a:solidFill>
                <a:latin typeface="Times New Roman"/>
                <a:cs typeface="Times New Roman"/>
              </a:rPr>
              <a:t>đang</a:t>
            </a:r>
            <a:r>
              <a:rPr sz="1400" spc="-35" dirty="0">
                <a:solidFill>
                  <a:srgbClr val="585858"/>
                </a:solidFill>
                <a:latin typeface="Times New Roman"/>
                <a:cs typeface="Times New Roman"/>
              </a:rPr>
              <a:t> </a:t>
            </a:r>
            <a:r>
              <a:rPr sz="1400" dirty="0">
                <a:solidFill>
                  <a:srgbClr val="585858"/>
                </a:solidFill>
                <a:latin typeface="Times New Roman"/>
                <a:cs typeface="Times New Roman"/>
              </a:rPr>
              <a:t>mở</a:t>
            </a:r>
            <a:r>
              <a:rPr sz="1400" spc="-10" dirty="0">
                <a:solidFill>
                  <a:srgbClr val="585858"/>
                </a:solidFill>
                <a:latin typeface="Times New Roman"/>
                <a:cs typeface="Times New Roman"/>
              </a:rPr>
              <a:t> </a:t>
            </a:r>
            <a:r>
              <a:rPr sz="1400" dirty="0">
                <a:solidFill>
                  <a:srgbClr val="585858"/>
                </a:solidFill>
                <a:latin typeface="Times New Roman"/>
                <a:cs typeface="Times New Roman"/>
              </a:rPr>
              <a:t>rộng</a:t>
            </a:r>
            <a:r>
              <a:rPr sz="1400" spc="-40" dirty="0">
                <a:solidFill>
                  <a:srgbClr val="585858"/>
                </a:solidFill>
                <a:latin typeface="Times New Roman"/>
                <a:cs typeface="Times New Roman"/>
              </a:rPr>
              <a:t> </a:t>
            </a:r>
            <a:r>
              <a:rPr sz="1400" dirty="0">
                <a:solidFill>
                  <a:srgbClr val="585858"/>
                </a:solidFill>
                <a:latin typeface="Times New Roman"/>
                <a:cs typeface="Times New Roman"/>
              </a:rPr>
              <a:t>nghiên</a:t>
            </a:r>
            <a:r>
              <a:rPr sz="1400" spc="-30" dirty="0">
                <a:solidFill>
                  <a:srgbClr val="585858"/>
                </a:solidFill>
                <a:latin typeface="Times New Roman"/>
                <a:cs typeface="Times New Roman"/>
              </a:rPr>
              <a:t> </a:t>
            </a:r>
            <a:r>
              <a:rPr sz="1400" dirty="0">
                <a:solidFill>
                  <a:srgbClr val="585858"/>
                </a:solidFill>
                <a:latin typeface="Times New Roman"/>
                <a:cs typeface="Times New Roman"/>
              </a:rPr>
              <a:t>cứu,</a:t>
            </a:r>
            <a:r>
              <a:rPr sz="1400" spc="-30" dirty="0">
                <a:solidFill>
                  <a:srgbClr val="585858"/>
                </a:solidFill>
                <a:latin typeface="Times New Roman"/>
                <a:cs typeface="Times New Roman"/>
              </a:rPr>
              <a:t> </a:t>
            </a:r>
            <a:r>
              <a:rPr sz="1400" dirty="0">
                <a:solidFill>
                  <a:srgbClr val="585858"/>
                </a:solidFill>
                <a:latin typeface="Times New Roman"/>
                <a:cs typeface="Times New Roman"/>
              </a:rPr>
              <a:t>phát</a:t>
            </a:r>
            <a:r>
              <a:rPr sz="1400" spc="-30" dirty="0">
                <a:solidFill>
                  <a:srgbClr val="585858"/>
                </a:solidFill>
                <a:latin typeface="Times New Roman"/>
                <a:cs typeface="Times New Roman"/>
              </a:rPr>
              <a:t> </a:t>
            </a:r>
            <a:r>
              <a:rPr sz="1400" dirty="0">
                <a:solidFill>
                  <a:srgbClr val="585858"/>
                </a:solidFill>
                <a:latin typeface="Times New Roman"/>
                <a:cs typeface="Times New Roman"/>
              </a:rPr>
              <a:t>triển</a:t>
            </a:r>
            <a:r>
              <a:rPr sz="1400" spc="-35" dirty="0">
                <a:solidFill>
                  <a:srgbClr val="585858"/>
                </a:solidFill>
                <a:latin typeface="Times New Roman"/>
                <a:cs typeface="Times New Roman"/>
              </a:rPr>
              <a:t> </a:t>
            </a:r>
            <a:r>
              <a:rPr sz="1400" dirty="0">
                <a:solidFill>
                  <a:srgbClr val="585858"/>
                </a:solidFill>
                <a:latin typeface="Times New Roman"/>
                <a:cs typeface="Times New Roman"/>
              </a:rPr>
              <a:t>các</a:t>
            </a:r>
            <a:r>
              <a:rPr sz="1400" spc="-10" dirty="0">
                <a:solidFill>
                  <a:srgbClr val="585858"/>
                </a:solidFill>
                <a:latin typeface="Times New Roman"/>
                <a:cs typeface="Times New Roman"/>
              </a:rPr>
              <a:t> </a:t>
            </a:r>
            <a:r>
              <a:rPr sz="1400" spc="-20" dirty="0">
                <a:solidFill>
                  <a:srgbClr val="585858"/>
                </a:solidFill>
                <a:latin typeface="Times New Roman"/>
                <a:cs typeface="Times New Roman"/>
              </a:rPr>
              <a:t>lĩnh </a:t>
            </a:r>
            <a:r>
              <a:rPr sz="1400" dirty="0">
                <a:solidFill>
                  <a:srgbClr val="585858"/>
                </a:solidFill>
                <a:latin typeface="Times New Roman"/>
                <a:cs typeface="Times New Roman"/>
              </a:rPr>
              <a:t>vực</a:t>
            </a:r>
            <a:r>
              <a:rPr sz="1400" spc="-5" dirty="0">
                <a:solidFill>
                  <a:srgbClr val="585858"/>
                </a:solidFill>
                <a:latin typeface="Times New Roman"/>
                <a:cs typeface="Times New Roman"/>
              </a:rPr>
              <a:t> </a:t>
            </a:r>
            <a:r>
              <a:rPr sz="1400" dirty="0">
                <a:solidFill>
                  <a:srgbClr val="585858"/>
                </a:solidFill>
                <a:latin typeface="Times New Roman"/>
                <a:cs typeface="Times New Roman"/>
              </a:rPr>
              <a:t>liên</a:t>
            </a:r>
            <a:r>
              <a:rPr sz="1400" spc="-30" dirty="0">
                <a:solidFill>
                  <a:srgbClr val="585858"/>
                </a:solidFill>
                <a:latin typeface="Times New Roman"/>
                <a:cs typeface="Times New Roman"/>
              </a:rPr>
              <a:t> </a:t>
            </a:r>
            <a:r>
              <a:rPr sz="1400" dirty="0">
                <a:solidFill>
                  <a:srgbClr val="585858"/>
                </a:solidFill>
                <a:latin typeface="Times New Roman"/>
                <a:cs typeface="Times New Roman"/>
              </a:rPr>
              <a:t>quan</a:t>
            </a:r>
            <a:r>
              <a:rPr sz="1400" spc="-20" dirty="0">
                <a:solidFill>
                  <a:srgbClr val="585858"/>
                </a:solidFill>
                <a:latin typeface="Times New Roman"/>
                <a:cs typeface="Times New Roman"/>
              </a:rPr>
              <a:t> </a:t>
            </a:r>
            <a:r>
              <a:rPr sz="1400" dirty="0">
                <a:solidFill>
                  <a:srgbClr val="585858"/>
                </a:solidFill>
                <a:latin typeface="Times New Roman"/>
                <a:cs typeface="Times New Roman"/>
              </a:rPr>
              <a:t>như:</a:t>
            </a:r>
            <a:r>
              <a:rPr sz="1400" spc="-20" dirty="0">
                <a:solidFill>
                  <a:srgbClr val="585858"/>
                </a:solidFill>
                <a:latin typeface="Times New Roman"/>
                <a:cs typeface="Times New Roman"/>
              </a:rPr>
              <a:t> </a:t>
            </a:r>
            <a:r>
              <a:rPr sz="1400" dirty="0">
                <a:solidFill>
                  <a:srgbClr val="585858"/>
                </a:solidFill>
                <a:latin typeface="Times New Roman"/>
                <a:cs typeface="Times New Roman"/>
              </a:rPr>
              <a:t>Phát</a:t>
            </a:r>
            <a:r>
              <a:rPr sz="1400" spc="-25" dirty="0">
                <a:solidFill>
                  <a:srgbClr val="585858"/>
                </a:solidFill>
                <a:latin typeface="Times New Roman"/>
                <a:cs typeface="Times New Roman"/>
              </a:rPr>
              <a:t> </a:t>
            </a:r>
            <a:r>
              <a:rPr sz="1400" dirty="0">
                <a:solidFill>
                  <a:srgbClr val="585858"/>
                </a:solidFill>
                <a:latin typeface="Times New Roman"/>
                <a:cs typeface="Times New Roman"/>
              </a:rPr>
              <a:t>triển</a:t>
            </a:r>
            <a:r>
              <a:rPr sz="1400" spc="-30" dirty="0">
                <a:solidFill>
                  <a:srgbClr val="585858"/>
                </a:solidFill>
                <a:latin typeface="Times New Roman"/>
                <a:cs typeface="Times New Roman"/>
              </a:rPr>
              <a:t> </a:t>
            </a:r>
            <a:r>
              <a:rPr sz="1400" dirty="0">
                <a:solidFill>
                  <a:srgbClr val="585858"/>
                </a:solidFill>
                <a:latin typeface="Times New Roman"/>
                <a:cs typeface="Times New Roman"/>
              </a:rPr>
              <a:t>vật</a:t>
            </a:r>
            <a:r>
              <a:rPr sz="1400" spc="-20" dirty="0">
                <a:solidFill>
                  <a:srgbClr val="585858"/>
                </a:solidFill>
                <a:latin typeface="Times New Roman"/>
                <a:cs typeface="Times New Roman"/>
              </a:rPr>
              <a:t> </a:t>
            </a:r>
            <a:r>
              <a:rPr sz="1400" dirty="0">
                <a:solidFill>
                  <a:srgbClr val="585858"/>
                </a:solidFill>
                <a:latin typeface="Times New Roman"/>
                <a:cs typeface="Times New Roman"/>
              </a:rPr>
              <a:t>liệu</a:t>
            </a:r>
            <a:r>
              <a:rPr sz="1400" spc="-20" dirty="0">
                <a:solidFill>
                  <a:srgbClr val="585858"/>
                </a:solidFill>
                <a:latin typeface="Times New Roman"/>
                <a:cs typeface="Times New Roman"/>
              </a:rPr>
              <a:t> </a:t>
            </a:r>
            <a:r>
              <a:rPr sz="1400" dirty="0">
                <a:solidFill>
                  <a:srgbClr val="585858"/>
                </a:solidFill>
                <a:latin typeface="Times New Roman"/>
                <a:cs typeface="Times New Roman"/>
              </a:rPr>
              <a:t>tự</a:t>
            </a:r>
            <a:r>
              <a:rPr sz="1400" spc="-25" dirty="0">
                <a:solidFill>
                  <a:srgbClr val="585858"/>
                </a:solidFill>
                <a:latin typeface="Times New Roman"/>
                <a:cs typeface="Times New Roman"/>
              </a:rPr>
              <a:t> </a:t>
            </a:r>
            <a:r>
              <a:rPr sz="1400" dirty="0">
                <a:solidFill>
                  <a:srgbClr val="585858"/>
                </a:solidFill>
                <a:latin typeface="Times New Roman"/>
                <a:cs typeface="Times New Roman"/>
              </a:rPr>
              <a:t>tiêu</a:t>
            </a:r>
            <a:r>
              <a:rPr sz="1400" spc="-20" dirty="0">
                <a:solidFill>
                  <a:srgbClr val="585858"/>
                </a:solidFill>
                <a:latin typeface="Times New Roman"/>
                <a:cs typeface="Times New Roman"/>
              </a:rPr>
              <a:t> </a:t>
            </a:r>
            <a:r>
              <a:rPr sz="1400" dirty="0">
                <a:solidFill>
                  <a:srgbClr val="585858"/>
                </a:solidFill>
                <a:latin typeface="Times New Roman"/>
                <a:cs typeface="Times New Roman"/>
              </a:rPr>
              <a:t>làm</a:t>
            </a:r>
            <a:r>
              <a:rPr sz="1400" spc="-15" dirty="0">
                <a:solidFill>
                  <a:srgbClr val="585858"/>
                </a:solidFill>
                <a:latin typeface="Times New Roman"/>
                <a:cs typeface="Times New Roman"/>
              </a:rPr>
              <a:t> </a:t>
            </a:r>
            <a:r>
              <a:rPr sz="1400" dirty="0">
                <a:solidFill>
                  <a:srgbClr val="585858"/>
                </a:solidFill>
                <a:latin typeface="Times New Roman"/>
                <a:cs typeface="Times New Roman"/>
              </a:rPr>
              <a:t>từ</a:t>
            </a:r>
            <a:r>
              <a:rPr sz="1400" spc="-20" dirty="0">
                <a:solidFill>
                  <a:srgbClr val="585858"/>
                </a:solidFill>
                <a:latin typeface="Times New Roman"/>
                <a:cs typeface="Times New Roman"/>
              </a:rPr>
              <a:t> </a:t>
            </a:r>
            <a:r>
              <a:rPr sz="1400" dirty="0">
                <a:solidFill>
                  <a:srgbClr val="585858"/>
                </a:solidFill>
                <a:latin typeface="Times New Roman"/>
                <a:cs typeface="Times New Roman"/>
              </a:rPr>
              <a:t>nhau</a:t>
            </a:r>
            <a:r>
              <a:rPr sz="1400" spc="-20" dirty="0">
                <a:solidFill>
                  <a:srgbClr val="585858"/>
                </a:solidFill>
                <a:latin typeface="Times New Roman"/>
                <a:cs typeface="Times New Roman"/>
              </a:rPr>
              <a:t> thai </a:t>
            </a:r>
            <a:r>
              <a:rPr sz="1400" dirty="0">
                <a:solidFill>
                  <a:srgbClr val="585858"/>
                </a:solidFill>
                <a:latin typeface="Times New Roman"/>
                <a:cs typeface="Times New Roman"/>
              </a:rPr>
              <a:t>người;</a:t>
            </a:r>
            <a:r>
              <a:rPr sz="1400" spc="-60" dirty="0">
                <a:solidFill>
                  <a:srgbClr val="585858"/>
                </a:solidFill>
                <a:latin typeface="Times New Roman"/>
                <a:cs typeface="Times New Roman"/>
              </a:rPr>
              <a:t> </a:t>
            </a:r>
            <a:r>
              <a:rPr sz="1400" dirty="0">
                <a:solidFill>
                  <a:srgbClr val="585858"/>
                </a:solidFill>
                <a:latin typeface="Times New Roman"/>
                <a:cs typeface="Times New Roman"/>
              </a:rPr>
              <a:t>Thành</a:t>
            </a:r>
            <a:r>
              <a:rPr sz="1400" spc="-30" dirty="0">
                <a:solidFill>
                  <a:srgbClr val="585858"/>
                </a:solidFill>
                <a:latin typeface="Times New Roman"/>
                <a:cs typeface="Times New Roman"/>
              </a:rPr>
              <a:t> </a:t>
            </a:r>
            <a:r>
              <a:rPr sz="1400" dirty="0">
                <a:solidFill>
                  <a:srgbClr val="585858"/>
                </a:solidFill>
                <a:latin typeface="Times New Roman"/>
                <a:cs typeface="Times New Roman"/>
              </a:rPr>
              <a:t>công</a:t>
            </a:r>
            <a:r>
              <a:rPr sz="1400" spc="-20" dirty="0">
                <a:solidFill>
                  <a:srgbClr val="585858"/>
                </a:solidFill>
                <a:latin typeface="Times New Roman"/>
                <a:cs typeface="Times New Roman"/>
              </a:rPr>
              <a:t> </a:t>
            </a:r>
            <a:r>
              <a:rPr sz="1400" dirty="0">
                <a:solidFill>
                  <a:srgbClr val="585858"/>
                </a:solidFill>
                <a:latin typeface="Times New Roman"/>
                <a:cs typeface="Times New Roman"/>
              </a:rPr>
              <a:t>trong</a:t>
            </a:r>
            <a:r>
              <a:rPr sz="1400" spc="-30" dirty="0">
                <a:solidFill>
                  <a:srgbClr val="585858"/>
                </a:solidFill>
                <a:latin typeface="Times New Roman"/>
                <a:cs typeface="Times New Roman"/>
              </a:rPr>
              <a:t> </a:t>
            </a:r>
            <a:r>
              <a:rPr sz="1400" dirty="0">
                <a:solidFill>
                  <a:srgbClr val="585858"/>
                </a:solidFill>
                <a:latin typeface="Times New Roman"/>
                <a:cs typeface="Times New Roman"/>
              </a:rPr>
              <a:t>việc</a:t>
            </a:r>
            <a:r>
              <a:rPr sz="1400" spc="-5" dirty="0">
                <a:solidFill>
                  <a:srgbClr val="585858"/>
                </a:solidFill>
                <a:latin typeface="Times New Roman"/>
                <a:cs typeface="Times New Roman"/>
              </a:rPr>
              <a:t> </a:t>
            </a:r>
            <a:r>
              <a:rPr sz="1400" dirty="0">
                <a:solidFill>
                  <a:srgbClr val="585858"/>
                </a:solidFill>
                <a:latin typeface="Times New Roman"/>
                <a:cs typeface="Times New Roman"/>
              </a:rPr>
              <a:t>phân</a:t>
            </a:r>
            <a:r>
              <a:rPr sz="1400" spc="-20" dirty="0">
                <a:solidFill>
                  <a:srgbClr val="585858"/>
                </a:solidFill>
                <a:latin typeface="Times New Roman"/>
                <a:cs typeface="Times New Roman"/>
              </a:rPr>
              <a:t> </a:t>
            </a:r>
            <a:r>
              <a:rPr sz="1400" dirty="0">
                <a:solidFill>
                  <a:srgbClr val="585858"/>
                </a:solidFill>
                <a:latin typeface="Times New Roman"/>
                <a:cs typeface="Times New Roman"/>
              </a:rPr>
              <a:t>li</a:t>
            </a:r>
            <a:r>
              <a:rPr sz="1400" spc="-15" dirty="0">
                <a:solidFill>
                  <a:srgbClr val="585858"/>
                </a:solidFill>
                <a:latin typeface="Times New Roman"/>
                <a:cs typeface="Times New Roman"/>
              </a:rPr>
              <a:t> </a:t>
            </a:r>
            <a:r>
              <a:rPr sz="1400" dirty="0">
                <a:solidFill>
                  <a:srgbClr val="585858"/>
                </a:solidFill>
                <a:latin typeface="Times New Roman"/>
                <a:cs typeface="Times New Roman"/>
              </a:rPr>
              <a:t>–</a:t>
            </a:r>
            <a:r>
              <a:rPr sz="1400" spc="-10" dirty="0">
                <a:solidFill>
                  <a:srgbClr val="585858"/>
                </a:solidFill>
                <a:latin typeface="Times New Roman"/>
                <a:cs typeface="Times New Roman"/>
              </a:rPr>
              <a:t> </a:t>
            </a:r>
            <a:r>
              <a:rPr sz="1400" dirty="0">
                <a:solidFill>
                  <a:srgbClr val="585858"/>
                </a:solidFill>
                <a:latin typeface="Times New Roman"/>
                <a:cs typeface="Times New Roman"/>
              </a:rPr>
              <a:t>nuôi</a:t>
            </a:r>
            <a:r>
              <a:rPr sz="1400" spc="-35" dirty="0">
                <a:solidFill>
                  <a:srgbClr val="585858"/>
                </a:solidFill>
                <a:latin typeface="Times New Roman"/>
                <a:cs typeface="Times New Roman"/>
              </a:rPr>
              <a:t> </a:t>
            </a:r>
            <a:r>
              <a:rPr sz="1400" dirty="0">
                <a:solidFill>
                  <a:srgbClr val="585858"/>
                </a:solidFill>
                <a:latin typeface="Times New Roman"/>
                <a:cs typeface="Times New Roman"/>
              </a:rPr>
              <a:t>cấy</a:t>
            </a:r>
            <a:r>
              <a:rPr sz="1400" spc="-5" dirty="0">
                <a:solidFill>
                  <a:srgbClr val="585858"/>
                </a:solidFill>
                <a:latin typeface="Times New Roman"/>
                <a:cs typeface="Times New Roman"/>
              </a:rPr>
              <a:t> </a:t>
            </a:r>
            <a:r>
              <a:rPr sz="1400" dirty="0">
                <a:solidFill>
                  <a:srgbClr val="585858"/>
                </a:solidFill>
                <a:latin typeface="Times New Roman"/>
                <a:cs typeface="Times New Roman"/>
              </a:rPr>
              <a:t>tế</a:t>
            </a:r>
            <a:r>
              <a:rPr sz="1400" spc="-10" dirty="0">
                <a:solidFill>
                  <a:srgbClr val="585858"/>
                </a:solidFill>
                <a:latin typeface="Times New Roman"/>
                <a:cs typeface="Times New Roman"/>
              </a:rPr>
              <a:t> </a:t>
            </a:r>
            <a:r>
              <a:rPr sz="1400" dirty="0">
                <a:solidFill>
                  <a:srgbClr val="585858"/>
                </a:solidFill>
                <a:latin typeface="Times New Roman"/>
                <a:cs typeface="Times New Roman"/>
              </a:rPr>
              <a:t>bào</a:t>
            </a:r>
            <a:r>
              <a:rPr sz="1400" spc="-10" dirty="0">
                <a:solidFill>
                  <a:srgbClr val="585858"/>
                </a:solidFill>
                <a:latin typeface="Times New Roman"/>
                <a:cs typeface="Times New Roman"/>
              </a:rPr>
              <a:t> </a:t>
            </a:r>
            <a:r>
              <a:rPr sz="1400" dirty="0">
                <a:solidFill>
                  <a:srgbClr val="585858"/>
                </a:solidFill>
                <a:latin typeface="Times New Roman"/>
                <a:cs typeface="Times New Roman"/>
              </a:rPr>
              <a:t>gốc</a:t>
            </a:r>
            <a:r>
              <a:rPr sz="1400" spc="-5" dirty="0">
                <a:solidFill>
                  <a:srgbClr val="585858"/>
                </a:solidFill>
                <a:latin typeface="Times New Roman"/>
                <a:cs typeface="Times New Roman"/>
              </a:rPr>
              <a:t> </a:t>
            </a:r>
            <a:r>
              <a:rPr sz="1400" spc="-25" dirty="0">
                <a:solidFill>
                  <a:srgbClr val="585858"/>
                </a:solidFill>
                <a:latin typeface="Times New Roman"/>
                <a:cs typeface="Times New Roman"/>
              </a:rPr>
              <a:t>có </a:t>
            </a:r>
            <a:r>
              <a:rPr sz="1400" dirty="0">
                <a:solidFill>
                  <a:srgbClr val="585858"/>
                </a:solidFill>
                <a:latin typeface="Times New Roman"/>
                <a:cs typeface="Times New Roman"/>
              </a:rPr>
              <a:t>trong</a:t>
            </a:r>
            <a:r>
              <a:rPr sz="1400" spc="-50" dirty="0">
                <a:solidFill>
                  <a:srgbClr val="585858"/>
                </a:solidFill>
                <a:latin typeface="Times New Roman"/>
                <a:cs typeface="Times New Roman"/>
              </a:rPr>
              <a:t> </a:t>
            </a:r>
            <a:r>
              <a:rPr sz="1400" dirty="0">
                <a:solidFill>
                  <a:srgbClr val="585858"/>
                </a:solidFill>
                <a:latin typeface="Times New Roman"/>
                <a:cs typeface="Times New Roman"/>
              </a:rPr>
              <a:t>mô</a:t>
            </a:r>
            <a:r>
              <a:rPr sz="1400" spc="-5" dirty="0">
                <a:solidFill>
                  <a:srgbClr val="585858"/>
                </a:solidFill>
                <a:latin typeface="Times New Roman"/>
                <a:cs typeface="Times New Roman"/>
              </a:rPr>
              <a:t> </a:t>
            </a:r>
            <a:r>
              <a:rPr sz="1400" dirty="0">
                <a:solidFill>
                  <a:srgbClr val="585858"/>
                </a:solidFill>
                <a:latin typeface="Times New Roman"/>
                <a:cs typeface="Times New Roman"/>
              </a:rPr>
              <a:t>nhau</a:t>
            </a:r>
            <a:r>
              <a:rPr sz="1400" spc="-30" dirty="0">
                <a:solidFill>
                  <a:srgbClr val="585858"/>
                </a:solidFill>
                <a:latin typeface="Times New Roman"/>
                <a:cs typeface="Times New Roman"/>
              </a:rPr>
              <a:t> </a:t>
            </a:r>
            <a:r>
              <a:rPr sz="1400" dirty="0">
                <a:solidFill>
                  <a:srgbClr val="585858"/>
                </a:solidFill>
                <a:latin typeface="Times New Roman"/>
                <a:cs typeface="Times New Roman"/>
              </a:rPr>
              <a:t>thai</a:t>
            </a:r>
            <a:r>
              <a:rPr sz="1400" spc="-25" dirty="0">
                <a:solidFill>
                  <a:srgbClr val="585858"/>
                </a:solidFill>
                <a:latin typeface="Times New Roman"/>
                <a:cs typeface="Times New Roman"/>
              </a:rPr>
              <a:t> </a:t>
            </a:r>
            <a:r>
              <a:rPr sz="1400" spc="-10" dirty="0">
                <a:solidFill>
                  <a:srgbClr val="585858"/>
                </a:solidFill>
                <a:latin typeface="Times New Roman"/>
                <a:cs typeface="Times New Roman"/>
              </a:rPr>
              <a:t>người.</a:t>
            </a:r>
            <a:endParaRPr sz="1400">
              <a:latin typeface="Times New Roman"/>
              <a:cs typeface="Times New Roman"/>
            </a:endParaRPr>
          </a:p>
        </p:txBody>
      </p:sp>
      <p:sp>
        <p:nvSpPr>
          <p:cNvPr id="30" name="object 30"/>
          <p:cNvSpPr txBox="1"/>
          <p:nvPr/>
        </p:nvSpPr>
        <p:spPr>
          <a:xfrm>
            <a:off x="7210425" y="1573225"/>
            <a:ext cx="4256405" cy="925830"/>
          </a:xfrm>
          <a:prstGeom prst="rect">
            <a:avLst/>
          </a:prstGeom>
        </p:spPr>
        <p:txBody>
          <a:bodyPr vert="horz" wrap="square" lIns="0" tIns="13335" rIns="0" bIns="0" rtlCol="0">
            <a:spAutoFit/>
          </a:bodyPr>
          <a:lstStyle/>
          <a:p>
            <a:pPr marR="570865" algn="ctr">
              <a:lnSpc>
                <a:spcPts val="1625"/>
              </a:lnSpc>
              <a:spcBef>
                <a:spcPts val="105"/>
              </a:spcBef>
            </a:pPr>
            <a:r>
              <a:rPr sz="1400" b="1" u="sng" dirty="0">
                <a:solidFill>
                  <a:srgbClr val="585858"/>
                </a:solidFill>
                <a:uFill>
                  <a:solidFill>
                    <a:srgbClr val="585858"/>
                  </a:solidFill>
                </a:uFill>
                <a:latin typeface="Times New Roman"/>
                <a:cs typeface="Times New Roman"/>
              </a:rPr>
              <a:t>Thành</a:t>
            </a:r>
            <a:r>
              <a:rPr sz="1400" b="1" u="sng" spc="-7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lập</a:t>
            </a:r>
            <a:r>
              <a:rPr sz="1400" b="1" u="sng" spc="-85"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Trung</a:t>
            </a:r>
            <a:r>
              <a:rPr sz="1400" b="1" u="sng" spc="-3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tâm</a:t>
            </a:r>
            <a:r>
              <a:rPr sz="1400" b="1" u="sng" spc="-4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nghiên</a:t>
            </a:r>
            <a:r>
              <a:rPr sz="1400" b="1" u="sng" spc="-60" dirty="0">
                <a:solidFill>
                  <a:srgbClr val="585858"/>
                </a:solidFill>
                <a:uFill>
                  <a:solidFill>
                    <a:srgbClr val="585858"/>
                  </a:solidFill>
                </a:uFill>
                <a:latin typeface="Times New Roman"/>
                <a:cs typeface="Times New Roman"/>
              </a:rPr>
              <a:t> </a:t>
            </a:r>
            <a:r>
              <a:rPr sz="1400" b="1" u="sng" spc="-10" dirty="0">
                <a:solidFill>
                  <a:srgbClr val="585858"/>
                </a:solidFill>
                <a:uFill>
                  <a:solidFill>
                    <a:srgbClr val="585858"/>
                  </a:solidFill>
                </a:uFill>
                <a:latin typeface="Times New Roman"/>
                <a:cs typeface="Times New Roman"/>
              </a:rPr>
              <a:t>cứu</a:t>
            </a:r>
            <a:r>
              <a:rPr sz="1400" b="1" u="sng" spc="-9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Y</a:t>
            </a:r>
            <a:r>
              <a:rPr sz="1400" b="1" u="sng" spc="-65"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học</a:t>
            </a:r>
            <a:r>
              <a:rPr sz="1400" b="1" u="sng" spc="-45"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tái</a:t>
            </a:r>
            <a:r>
              <a:rPr sz="1400" b="1" u="sng" spc="-25" dirty="0">
                <a:solidFill>
                  <a:srgbClr val="585858"/>
                </a:solidFill>
                <a:uFill>
                  <a:solidFill>
                    <a:srgbClr val="585858"/>
                  </a:solidFill>
                </a:uFill>
                <a:latin typeface="Times New Roman"/>
                <a:cs typeface="Times New Roman"/>
              </a:rPr>
              <a:t> tạo</a:t>
            </a:r>
            <a:endParaRPr sz="1400">
              <a:latin typeface="Times New Roman"/>
              <a:cs typeface="Times New Roman"/>
            </a:endParaRPr>
          </a:p>
          <a:p>
            <a:pPr marR="557530" algn="ctr">
              <a:lnSpc>
                <a:spcPts val="1625"/>
              </a:lnSpc>
            </a:pPr>
            <a:r>
              <a:rPr sz="1400" b="1" u="sng" dirty="0">
                <a:solidFill>
                  <a:srgbClr val="585858"/>
                </a:solidFill>
                <a:uFill>
                  <a:solidFill>
                    <a:srgbClr val="585858"/>
                  </a:solidFill>
                </a:uFill>
                <a:latin typeface="Times New Roman"/>
                <a:cs typeface="Times New Roman"/>
              </a:rPr>
              <a:t>Laennec</a:t>
            </a:r>
            <a:r>
              <a:rPr sz="1400" b="1" u="sng" spc="-25" dirty="0">
                <a:solidFill>
                  <a:srgbClr val="585858"/>
                </a:solidFill>
                <a:uFill>
                  <a:solidFill>
                    <a:srgbClr val="585858"/>
                  </a:solidFill>
                </a:uFill>
                <a:latin typeface="Times New Roman"/>
                <a:cs typeface="Times New Roman"/>
              </a:rPr>
              <a:t> </a:t>
            </a:r>
            <a:r>
              <a:rPr sz="1400" b="1" u="sng" spc="-10" dirty="0">
                <a:solidFill>
                  <a:srgbClr val="585858"/>
                </a:solidFill>
                <a:uFill>
                  <a:solidFill>
                    <a:srgbClr val="585858"/>
                  </a:solidFill>
                </a:uFill>
                <a:latin typeface="Times New Roman"/>
                <a:cs typeface="Times New Roman"/>
              </a:rPr>
              <a:t>(2021</a:t>
            </a:r>
            <a:r>
              <a:rPr sz="1400" b="1" u="sng" spc="-10" dirty="0">
                <a:solidFill>
                  <a:srgbClr val="585858"/>
                </a:solidFill>
                <a:uFill>
                  <a:solidFill>
                    <a:srgbClr val="585858"/>
                  </a:solidFill>
                </a:uFill>
                <a:latin typeface="Calibri"/>
                <a:cs typeface="Calibri"/>
              </a:rPr>
              <a:t>)</a:t>
            </a:r>
            <a:endParaRPr sz="1400">
              <a:latin typeface="Calibri"/>
              <a:cs typeface="Calibri"/>
            </a:endParaRPr>
          </a:p>
          <a:p>
            <a:pPr marL="12700" marR="5080">
              <a:lnSpc>
                <a:spcPts val="1600"/>
              </a:lnSpc>
              <a:spcBef>
                <a:spcPts val="670"/>
              </a:spcBef>
            </a:pPr>
            <a:r>
              <a:rPr sz="1400" dirty="0">
                <a:solidFill>
                  <a:srgbClr val="585858"/>
                </a:solidFill>
                <a:latin typeface="Times New Roman"/>
                <a:cs typeface="Times New Roman"/>
              </a:rPr>
              <a:t>Bắt</a:t>
            </a:r>
            <a:r>
              <a:rPr sz="1400" spc="-15" dirty="0">
                <a:solidFill>
                  <a:srgbClr val="585858"/>
                </a:solidFill>
                <a:latin typeface="Times New Roman"/>
                <a:cs typeface="Times New Roman"/>
              </a:rPr>
              <a:t> </a:t>
            </a:r>
            <a:r>
              <a:rPr sz="1400" dirty="0">
                <a:solidFill>
                  <a:srgbClr val="585858"/>
                </a:solidFill>
                <a:latin typeface="Times New Roman"/>
                <a:cs typeface="Times New Roman"/>
              </a:rPr>
              <a:t>tay</a:t>
            </a:r>
            <a:r>
              <a:rPr sz="1400" spc="-5" dirty="0">
                <a:solidFill>
                  <a:srgbClr val="585858"/>
                </a:solidFill>
                <a:latin typeface="Times New Roman"/>
                <a:cs typeface="Times New Roman"/>
              </a:rPr>
              <a:t> </a:t>
            </a:r>
            <a:r>
              <a:rPr sz="1400" dirty="0">
                <a:solidFill>
                  <a:srgbClr val="585858"/>
                </a:solidFill>
                <a:latin typeface="Times New Roman"/>
                <a:cs typeface="Times New Roman"/>
              </a:rPr>
              <a:t>vào</a:t>
            </a:r>
            <a:r>
              <a:rPr sz="1400" spc="-20" dirty="0">
                <a:solidFill>
                  <a:srgbClr val="585858"/>
                </a:solidFill>
                <a:latin typeface="Times New Roman"/>
                <a:cs typeface="Times New Roman"/>
              </a:rPr>
              <a:t> </a:t>
            </a:r>
            <a:r>
              <a:rPr sz="1400" dirty="0">
                <a:solidFill>
                  <a:srgbClr val="585858"/>
                </a:solidFill>
                <a:latin typeface="Times New Roman"/>
                <a:cs typeface="Times New Roman"/>
              </a:rPr>
              <a:t>nghiên</a:t>
            </a:r>
            <a:r>
              <a:rPr sz="1400" spc="-40" dirty="0">
                <a:solidFill>
                  <a:srgbClr val="585858"/>
                </a:solidFill>
                <a:latin typeface="Times New Roman"/>
                <a:cs typeface="Times New Roman"/>
              </a:rPr>
              <a:t> </a:t>
            </a:r>
            <a:r>
              <a:rPr sz="1400" dirty="0">
                <a:solidFill>
                  <a:srgbClr val="585858"/>
                </a:solidFill>
                <a:latin typeface="Times New Roman"/>
                <a:cs typeface="Times New Roman"/>
              </a:rPr>
              <a:t>cứu</a:t>
            </a:r>
            <a:r>
              <a:rPr sz="1400" spc="10" dirty="0">
                <a:solidFill>
                  <a:srgbClr val="585858"/>
                </a:solidFill>
                <a:latin typeface="Times New Roman"/>
                <a:cs typeface="Times New Roman"/>
              </a:rPr>
              <a:t> </a:t>
            </a:r>
            <a:r>
              <a:rPr sz="1400" dirty="0">
                <a:solidFill>
                  <a:srgbClr val="585858"/>
                </a:solidFill>
                <a:latin typeface="Times New Roman"/>
                <a:cs typeface="Times New Roman"/>
              </a:rPr>
              <a:t>về</a:t>
            </a:r>
            <a:r>
              <a:rPr sz="1400" spc="-15" dirty="0">
                <a:solidFill>
                  <a:srgbClr val="585858"/>
                </a:solidFill>
                <a:latin typeface="Times New Roman"/>
                <a:cs typeface="Times New Roman"/>
              </a:rPr>
              <a:t> </a:t>
            </a:r>
            <a:r>
              <a:rPr sz="1400" dirty="0">
                <a:solidFill>
                  <a:srgbClr val="585858"/>
                </a:solidFill>
                <a:latin typeface="Times New Roman"/>
                <a:cs typeface="Times New Roman"/>
              </a:rPr>
              <a:t>thiết</a:t>
            </a:r>
            <a:r>
              <a:rPr sz="1400" spc="-30" dirty="0">
                <a:solidFill>
                  <a:srgbClr val="585858"/>
                </a:solidFill>
                <a:latin typeface="Times New Roman"/>
                <a:cs typeface="Times New Roman"/>
              </a:rPr>
              <a:t> </a:t>
            </a:r>
            <a:r>
              <a:rPr sz="1400" dirty="0">
                <a:solidFill>
                  <a:srgbClr val="585858"/>
                </a:solidFill>
                <a:latin typeface="Times New Roman"/>
                <a:cs typeface="Times New Roman"/>
              </a:rPr>
              <a:t>bị</a:t>
            </a:r>
            <a:r>
              <a:rPr sz="1400" spc="-30" dirty="0">
                <a:solidFill>
                  <a:srgbClr val="585858"/>
                </a:solidFill>
                <a:latin typeface="Times New Roman"/>
                <a:cs typeface="Times New Roman"/>
              </a:rPr>
              <a:t> </a:t>
            </a:r>
            <a:r>
              <a:rPr sz="1400" dirty="0">
                <a:solidFill>
                  <a:srgbClr val="585858"/>
                </a:solidFill>
                <a:latin typeface="Times New Roman"/>
                <a:cs typeface="Times New Roman"/>
              </a:rPr>
              <a:t>y</a:t>
            </a:r>
            <a:r>
              <a:rPr sz="1400" spc="-10" dirty="0">
                <a:solidFill>
                  <a:srgbClr val="585858"/>
                </a:solidFill>
                <a:latin typeface="Times New Roman"/>
                <a:cs typeface="Times New Roman"/>
              </a:rPr>
              <a:t> </a:t>
            </a:r>
            <a:r>
              <a:rPr sz="1400" dirty="0">
                <a:solidFill>
                  <a:srgbClr val="585858"/>
                </a:solidFill>
                <a:latin typeface="Times New Roman"/>
                <a:cs typeface="Times New Roman"/>
              </a:rPr>
              <a:t>sinh</a:t>
            </a:r>
            <a:r>
              <a:rPr sz="1400" spc="-25" dirty="0">
                <a:solidFill>
                  <a:srgbClr val="585858"/>
                </a:solidFill>
                <a:latin typeface="Times New Roman"/>
                <a:cs typeface="Times New Roman"/>
              </a:rPr>
              <a:t> </a:t>
            </a:r>
            <a:r>
              <a:rPr sz="1400" dirty="0">
                <a:solidFill>
                  <a:srgbClr val="585858"/>
                </a:solidFill>
                <a:latin typeface="Times New Roman"/>
                <a:cs typeface="Times New Roman"/>
              </a:rPr>
              <a:t>thế</a:t>
            </a:r>
            <a:r>
              <a:rPr sz="1400" spc="-10" dirty="0">
                <a:solidFill>
                  <a:srgbClr val="585858"/>
                </a:solidFill>
                <a:latin typeface="Times New Roman"/>
                <a:cs typeface="Times New Roman"/>
              </a:rPr>
              <a:t> </a:t>
            </a:r>
            <a:r>
              <a:rPr sz="1400" dirty="0">
                <a:solidFill>
                  <a:srgbClr val="585858"/>
                </a:solidFill>
                <a:latin typeface="Times New Roman"/>
                <a:cs typeface="Times New Roman"/>
              </a:rPr>
              <a:t>hệ</a:t>
            </a:r>
            <a:r>
              <a:rPr sz="1400" spc="-15" dirty="0">
                <a:solidFill>
                  <a:srgbClr val="585858"/>
                </a:solidFill>
                <a:latin typeface="Times New Roman"/>
                <a:cs typeface="Times New Roman"/>
              </a:rPr>
              <a:t> </a:t>
            </a:r>
            <a:r>
              <a:rPr sz="1400" dirty="0">
                <a:solidFill>
                  <a:srgbClr val="585858"/>
                </a:solidFill>
                <a:latin typeface="Times New Roman"/>
                <a:cs typeface="Times New Roman"/>
              </a:rPr>
              <a:t>mới</a:t>
            </a:r>
            <a:r>
              <a:rPr sz="1400" spc="5" dirty="0">
                <a:solidFill>
                  <a:srgbClr val="585858"/>
                </a:solidFill>
                <a:latin typeface="Times New Roman"/>
                <a:cs typeface="Times New Roman"/>
              </a:rPr>
              <a:t> </a:t>
            </a:r>
            <a:r>
              <a:rPr sz="1400" dirty="0">
                <a:solidFill>
                  <a:srgbClr val="585858"/>
                </a:solidFill>
                <a:latin typeface="Times New Roman"/>
                <a:cs typeface="Times New Roman"/>
              </a:rPr>
              <a:t>và </a:t>
            </a:r>
            <a:r>
              <a:rPr sz="1400" spc="-20" dirty="0">
                <a:solidFill>
                  <a:srgbClr val="585858"/>
                </a:solidFill>
                <a:latin typeface="Times New Roman"/>
                <a:cs typeface="Times New Roman"/>
              </a:rPr>
              <a:t>phát </a:t>
            </a:r>
            <a:r>
              <a:rPr sz="1400" dirty="0">
                <a:solidFill>
                  <a:srgbClr val="585858"/>
                </a:solidFill>
                <a:latin typeface="Times New Roman"/>
                <a:cs typeface="Times New Roman"/>
              </a:rPr>
              <a:t>triển</a:t>
            </a:r>
            <a:r>
              <a:rPr sz="1400" spc="-50" dirty="0">
                <a:solidFill>
                  <a:srgbClr val="585858"/>
                </a:solidFill>
                <a:latin typeface="Times New Roman"/>
                <a:cs typeface="Times New Roman"/>
              </a:rPr>
              <a:t> </a:t>
            </a:r>
            <a:r>
              <a:rPr sz="1400" dirty="0">
                <a:solidFill>
                  <a:srgbClr val="585858"/>
                </a:solidFill>
                <a:latin typeface="Times New Roman"/>
                <a:cs typeface="Times New Roman"/>
              </a:rPr>
              <a:t>các</a:t>
            </a:r>
            <a:r>
              <a:rPr sz="1400" spc="-5" dirty="0">
                <a:solidFill>
                  <a:srgbClr val="585858"/>
                </a:solidFill>
                <a:latin typeface="Times New Roman"/>
                <a:cs typeface="Times New Roman"/>
              </a:rPr>
              <a:t> </a:t>
            </a:r>
            <a:r>
              <a:rPr sz="1400" dirty="0">
                <a:solidFill>
                  <a:srgbClr val="585858"/>
                </a:solidFill>
                <a:latin typeface="Times New Roman"/>
                <a:cs typeface="Times New Roman"/>
              </a:rPr>
              <a:t>sản</a:t>
            </a:r>
            <a:r>
              <a:rPr sz="1400" spc="10" dirty="0">
                <a:solidFill>
                  <a:srgbClr val="585858"/>
                </a:solidFill>
                <a:latin typeface="Times New Roman"/>
                <a:cs typeface="Times New Roman"/>
              </a:rPr>
              <a:t> </a:t>
            </a:r>
            <a:r>
              <a:rPr sz="1400" dirty="0">
                <a:solidFill>
                  <a:srgbClr val="585858"/>
                </a:solidFill>
                <a:latin typeface="Times New Roman"/>
                <a:cs typeface="Times New Roman"/>
              </a:rPr>
              <a:t>phẩm</a:t>
            </a:r>
            <a:r>
              <a:rPr sz="1400" spc="-85" dirty="0">
                <a:solidFill>
                  <a:srgbClr val="585858"/>
                </a:solidFill>
                <a:latin typeface="Times New Roman"/>
                <a:cs typeface="Times New Roman"/>
              </a:rPr>
              <a:t> </a:t>
            </a:r>
            <a:r>
              <a:rPr sz="1400" dirty="0">
                <a:solidFill>
                  <a:srgbClr val="585858"/>
                </a:solidFill>
                <a:latin typeface="Times New Roman"/>
                <a:cs typeface="Times New Roman"/>
              </a:rPr>
              <a:t>Y</a:t>
            </a:r>
            <a:r>
              <a:rPr sz="1400" spc="-55" dirty="0">
                <a:solidFill>
                  <a:srgbClr val="585858"/>
                </a:solidFill>
                <a:latin typeface="Times New Roman"/>
                <a:cs typeface="Times New Roman"/>
              </a:rPr>
              <a:t> </a:t>
            </a:r>
            <a:r>
              <a:rPr sz="1400" dirty="0">
                <a:solidFill>
                  <a:srgbClr val="585858"/>
                </a:solidFill>
                <a:latin typeface="Times New Roman"/>
                <a:cs typeface="Times New Roman"/>
              </a:rPr>
              <a:t>học</a:t>
            </a:r>
            <a:r>
              <a:rPr sz="1400" spc="-15" dirty="0">
                <a:solidFill>
                  <a:srgbClr val="585858"/>
                </a:solidFill>
                <a:latin typeface="Times New Roman"/>
                <a:cs typeface="Times New Roman"/>
              </a:rPr>
              <a:t> </a:t>
            </a:r>
            <a:r>
              <a:rPr sz="1400" dirty="0">
                <a:solidFill>
                  <a:srgbClr val="585858"/>
                </a:solidFill>
                <a:latin typeface="Times New Roman"/>
                <a:cs typeface="Times New Roman"/>
              </a:rPr>
              <a:t>tái</a:t>
            </a:r>
            <a:r>
              <a:rPr sz="1400" spc="-20" dirty="0">
                <a:solidFill>
                  <a:srgbClr val="585858"/>
                </a:solidFill>
                <a:latin typeface="Times New Roman"/>
                <a:cs typeface="Times New Roman"/>
              </a:rPr>
              <a:t> </a:t>
            </a:r>
            <a:r>
              <a:rPr sz="1400" dirty="0">
                <a:solidFill>
                  <a:srgbClr val="585858"/>
                </a:solidFill>
                <a:latin typeface="Times New Roman"/>
                <a:cs typeface="Times New Roman"/>
              </a:rPr>
              <a:t>tạo</a:t>
            </a:r>
            <a:r>
              <a:rPr sz="1400" spc="-5" dirty="0">
                <a:solidFill>
                  <a:srgbClr val="585858"/>
                </a:solidFill>
                <a:latin typeface="Times New Roman"/>
                <a:cs typeface="Times New Roman"/>
              </a:rPr>
              <a:t> </a:t>
            </a:r>
            <a:r>
              <a:rPr sz="1400" dirty="0">
                <a:solidFill>
                  <a:srgbClr val="585858"/>
                </a:solidFill>
                <a:latin typeface="Times New Roman"/>
                <a:cs typeface="Times New Roman"/>
              </a:rPr>
              <a:t>làm</a:t>
            </a:r>
            <a:r>
              <a:rPr sz="1400" spc="-25" dirty="0">
                <a:solidFill>
                  <a:srgbClr val="585858"/>
                </a:solidFill>
                <a:latin typeface="Times New Roman"/>
                <a:cs typeface="Times New Roman"/>
              </a:rPr>
              <a:t> </a:t>
            </a:r>
            <a:r>
              <a:rPr sz="1400" dirty="0">
                <a:solidFill>
                  <a:srgbClr val="585858"/>
                </a:solidFill>
                <a:latin typeface="Times New Roman"/>
                <a:cs typeface="Times New Roman"/>
              </a:rPr>
              <a:t>từ nhau</a:t>
            </a:r>
            <a:r>
              <a:rPr sz="1400" spc="-25" dirty="0">
                <a:solidFill>
                  <a:srgbClr val="585858"/>
                </a:solidFill>
                <a:latin typeface="Times New Roman"/>
                <a:cs typeface="Times New Roman"/>
              </a:rPr>
              <a:t> </a:t>
            </a:r>
            <a:r>
              <a:rPr sz="1400" dirty="0">
                <a:solidFill>
                  <a:srgbClr val="585858"/>
                </a:solidFill>
                <a:latin typeface="Times New Roman"/>
                <a:cs typeface="Times New Roman"/>
              </a:rPr>
              <a:t>thai</a:t>
            </a:r>
            <a:r>
              <a:rPr sz="1400" spc="-15" dirty="0">
                <a:solidFill>
                  <a:srgbClr val="585858"/>
                </a:solidFill>
                <a:latin typeface="Times New Roman"/>
                <a:cs typeface="Times New Roman"/>
              </a:rPr>
              <a:t> </a:t>
            </a:r>
            <a:r>
              <a:rPr sz="1400" spc="-10" dirty="0">
                <a:solidFill>
                  <a:srgbClr val="585858"/>
                </a:solidFill>
                <a:latin typeface="Times New Roman"/>
                <a:cs typeface="Times New Roman"/>
              </a:rPr>
              <a:t>người.</a:t>
            </a:r>
            <a:endParaRPr sz="1400">
              <a:latin typeface="Times New Roman"/>
              <a:cs typeface="Times New Roman"/>
            </a:endParaRPr>
          </a:p>
        </p:txBody>
      </p:sp>
      <p:sp>
        <p:nvSpPr>
          <p:cNvPr id="31" name="object 31"/>
          <p:cNvSpPr txBox="1"/>
          <p:nvPr/>
        </p:nvSpPr>
        <p:spPr>
          <a:xfrm>
            <a:off x="2604007" y="3855465"/>
            <a:ext cx="3695065" cy="2594610"/>
          </a:xfrm>
          <a:prstGeom prst="rect">
            <a:avLst/>
          </a:prstGeom>
        </p:spPr>
        <p:txBody>
          <a:bodyPr vert="horz" wrap="square" lIns="0" tIns="12700" rIns="0" bIns="0" rtlCol="0">
            <a:spAutoFit/>
          </a:bodyPr>
          <a:lstStyle/>
          <a:p>
            <a:pPr marL="12700">
              <a:lnSpc>
                <a:spcPct val="100000"/>
              </a:lnSpc>
              <a:spcBef>
                <a:spcPts val="100"/>
              </a:spcBef>
              <a:tabLst>
                <a:tab pos="2673350" algn="l"/>
              </a:tabLst>
            </a:pPr>
            <a:r>
              <a:rPr sz="1400" b="1" dirty="0">
                <a:solidFill>
                  <a:srgbClr val="404040"/>
                </a:solidFill>
                <a:latin typeface="Times New Roman"/>
                <a:cs typeface="Times New Roman"/>
              </a:rPr>
              <a:t>Năm</a:t>
            </a:r>
            <a:r>
              <a:rPr sz="1400" b="1" spc="-40" dirty="0">
                <a:solidFill>
                  <a:srgbClr val="404040"/>
                </a:solidFill>
                <a:latin typeface="Times New Roman"/>
                <a:cs typeface="Times New Roman"/>
              </a:rPr>
              <a:t> </a:t>
            </a:r>
            <a:r>
              <a:rPr sz="1400" b="1" spc="-20" dirty="0">
                <a:solidFill>
                  <a:srgbClr val="404040"/>
                </a:solidFill>
                <a:latin typeface="Times New Roman"/>
                <a:cs typeface="Times New Roman"/>
              </a:rPr>
              <a:t>1970</a:t>
            </a:r>
            <a:r>
              <a:rPr sz="1400" b="1" dirty="0">
                <a:solidFill>
                  <a:srgbClr val="404040"/>
                </a:solidFill>
                <a:latin typeface="Times New Roman"/>
                <a:cs typeface="Times New Roman"/>
              </a:rPr>
              <a:t>	Năm</a:t>
            </a:r>
            <a:r>
              <a:rPr sz="1400" b="1" spc="-50" dirty="0">
                <a:solidFill>
                  <a:srgbClr val="404040"/>
                </a:solidFill>
                <a:latin typeface="Times New Roman"/>
                <a:cs typeface="Times New Roman"/>
              </a:rPr>
              <a:t> </a:t>
            </a:r>
            <a:r>
              <a:rPr sz="1400" b="1" spc="-20" dirty="0">
                <a:solidFill>
                  <a:srgbClr val="404040"/>
                </a:solidFill>
                <a:latin typeface="Times New Roman"/>
                <a:cs typeface="Times New Roman"/>
              </a:rPr>
              <a:t>2021</a:t>
            </a:r>
            <a:endParaRPr sz="1400">
              <a:latin typeface="Times New Roman"/>
              <a:cs typeface="Times New Roman"/>
            </a:endParaRPr>
          </a:p>
          <a:p>
            <a:pPr>
              <a:lnSpc>
                <a:spcPct val="100000"/>
              </a:lnSpc>
              <a:spcBef>
                <a:spcPts val="30"/>
              </a:spcBef>
            </a:pPr>
            <a:endParaRPr sz="2200">
              <a:latin typeface="Times New Roman"/>
              <a:cs typeface="Times New Roman"/>
            </a:endParaRPr>
          </a:p>
          <a:p>
            <a:pPr marL="255270" algn="ctr">
              <a:lnSpc>
                <a:spcPts val="1639"/>
              </a:lnSpc>
            </a:pPr>
            <a:r>
              <a:rPr sz="1400" b="1" u="sng" dirty="0">
                <a:solidFill>
                  <a:srgbClr val="585858"/>
                </a:solidFill>
                <a:uFill>
                  <a:solidFill>
                    <a:srgbClr val="585858"/>
                  </a:solidFill>
                </a:uFill>
                <a:latin typeface="Times New Roman"/>
                <a:cs typeface="Times New Roman"/>
              </a:rPr>
              <a:t>Thành</a:t>
            </a:r>
            <a:r>
              <a:rPr sz="1400" b="1" u="sng" spc="-4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lập</a:t>
            </a:r>
            <a:r>
              <a:rPr sz="1400" b="1" u="sng" spc="-55"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Japan</a:t>
            </a:r>
            <a:r>
              <a:rPr sz="1400" b="1" u="sng" spc="-5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Bio</a:t>
            </a:r>
            <a:r>
              <a:rPr sz="1400" b="1" u="sng" spc="-20" dirty="0">
                <a:solidFill>
                  <a:srgbClr val="585858"/>
                </a:solidFill>
                <a:uFill>
                  <a:solidFill>
                    <a:srgbClr val="585858"/>
                  </a:solidFill>
                </a:uFill>
                <a:latin typeface="Times New Roman"/>
                <a:cs typeface="Times New Roman"/>
              </a:rPr>
              <a:t> </a:t>
            </a:r>
            <a:r>
              <a:rPr sz="1400" b="1" u="sng" dirty="0">
                <a:solidFill>
                  <a:srgbClr val="585858"/>
                </a:solidFill>
                <a:uFill>
                  <a:solidFill>
                    <a:srgbClr val="585858"/>
                  </a:solidFill>
                </a:uFill>
                <a:latin typeface="Times New Roman"/>
                <a:cs typeface="Times New Roman"/>
              </a:rPr>
              <a:t>Products</a:t>
            </a:r>
            <a:r>
              <a:rPr sz="1400" b="1" u="sng" spc="-35" dirty="0">
                <a:solidFill>
                  <a:srgbClr val="585858"/>
                </a:solidFill>
                <a:uFill>
                  <a:solidFill>
                    <a:srgbClr val="585858"/>
                  </a:solidFill>
                </a:uFill>
                <a:latin typeface="Times New Roman"/>
                <a:cs typeface="Times New Roman"/>
              </a:rPr>
              <a:t> </a:t>
            </a:r>
            <a:r>
              <a:rPr sz="1400" b="1" u="sng" spc="-20" dirty="0">
                <a:solidFill>
                  <a:srgbClr val="585858"/>
                </a:solidFill>
                <a:uFill>
                  <a:solidFill>
                    <a:srgbClr val="585858"/>
                  </a:solidFill>
                </a:uFill>
                <a:latin typeface="Times New Roman"/>
                <a:cs typeface="Times New Roman"/>
              </a:rPr>
              <a:t>Co.,</a:t>
            </a:r>
            <a:endParaRPr sz="1400">
              <a:latin typeface="Times New Roman"/>
              <a:cs typeface="Times New Roman"/>
            </a:endParaRPr>
          </a:p>
          <a:p>
            <a:pPr marL="268605" algn="ctr">
              <a:lnSpc>
                <a:spcPts val="1639"/>
              </a:lnSpc>
            </a:pPr>
            <a:r>
              <a:rPr sz="1400" b="1" u="sng" dirty="0">
                <a:solidFill>
                  <a:srgbClr val="585858"/>
                </a:solidFill>
                <a:uFill>
                  <a:solidFill>
                    <a:srgbClr val="585858"/>
                  </a:solidFill>
                </a:uFill>
                <a:latin typeface="Times New Roman"/>
                <a:cs typeface="Times New Roman"/>
              </a:rPr>
              <a:t>Ltd.</a:t>
            </a:r>
            <a:r>
              <a:rPr sz="1400" b="1" u="sng" spc="-25" dirty="0">
                <a:solidFill>
                  <a:srgbClr val="585858"/>
                </a:solidFill>
                <a:uFill>
                  <a:solidFill>
                    <a:srgbClr val="585858"/>
                  </a:solidFill>
                </a:uFill>
                <a:latin typeface="Times New Roman"/>
                <a:cs typeface="Times New Roman"/>
              </a:rPr>
              <a:t> </a:t>
            </a:r>
            <a:r>
              <a:rPr sz="1400" b="1" u="sng" spc="-10" dirty="0">
                <a:solidFill>
                  <a:srgbClr val="585858"/>
                </a:solidFill>
                <a:uFill>
                  <a:solidFill>
                    <a:srgbClr val="585858"/>
                  </a:solidFill>
                </a:uFill>
                <a:latin typeface="Times New Roman"/>
                <a:cs typeface="Times New Roman"/>
              </a:rPr>
              <a:t>(1970)</a:t>
            </a:r>
            <a:endParaRPr sz="1400">
              <a:latin typeface="Times New Roman"/>
              <a:cs typeface="Times New Roman"/>
            </a:endParaRPr>
          </a:p>
          <a:p>
            <a:pPr marL="620395" marR="144780">
              <a:lnSpc>
                <a:spcPct val="100000"/>
              </a:lnSpc>
              <a:spcBef>
                <a:spcPts val="1010"/>
              </a:spcBef>
            </a:pPr>
            <a:r>
              <a:rPr sz="1400" dirty="0">
                <a:solidFill>
                  <a:srgbClr val="585858"/>
                </a:solidFill>
                <a:latin typeface="Times New Roman"/>
                <a:cs typeface="Times New Roman"/>
              </a:rPr>
              <a:t>Công</a:t>
            </a:r>
            <a:r>
              <a:rPr sz="1400" spc="-20" dirty="0">
                <a:solidFill>
                  <a:srgbClr val="585858"/>
                </a:solidFill>
                <a:latin typeface="Times New Roman"/>
                <a:cs typeface="Times New Roman"/>
              </a:rPr>
              <a:t> </a:t>
            </a:r>
            <a:r>
              <a:rPr sz="1400" dirty="0">
                <a:solidFill>
                  <a:srgbClr val="585858"/>
                </a:solidFill>
                <a:latin typeface="Times New Roman"/>
                <a:cs typeface="Times New Roman"/>
              </a:rPr>
              <a:t>ti</a:t>
            </a:r>
            <a:r>
              <a:rPr sz="1400" spc="-15" dirty="0">
                <a:solidFill>
                  <a:srgbClr val="585858"/>
                </a:solidFill>
                <a:latin typeface="Times New Roman"/>
                <a:cs typeface="Times New Roman"/>
              </a:rPr>
              <a:t> </a:t>
            </a:r>
            <a:r>
              <a:rPr sz="1400" dirty="0">
                <a:solidFill>
                  <a:srgbClr val="585858"/>
                </a:solidFill>
                <a:latin typeface="Times New Roman"/>
                <a:cs typeface="Times New Roman"/>
              </a:rPr>
              <a:t>hàng</a:t>
            </a:r>
            <a:r>
              <a:rPr sz="1400" spc="-15" dirty="0">
                <a:solidFill>
                  <a:srgbClr val="585858"/>
                </a:solidFill>
                <a:latin typeface="Times New Roman"/>
                <a:cs typeface="Times New Roman"/>
              </a:rPr>
              <a:t> </a:t>
            </a:r>
            <a:r>
              <a:rPr sz="1400" dirty="0">
                <a:solidFill>
                  <a:srgbClr val="585858"/>
                </a:solidFill>
                <a:latin typeface="Times New Roman"/>
                <a:cs typeface="Times New Roman"/>
              </a:rPr>
              <a:t>đầu</a:t>
            </a:r>
            <a:r>
              <a:rPr sz="1400" spc="-15" dirty="0">
                <a:solidFill>
                  <a:srgbClr val="585858"/>
                </a:solidFill>
                <a:latin typeface="Times New Roman"/>
                <a:cs typeface="Times New Roman"/>
              </a:rPr>
              <a:t> </a:t>
            </a:r>
            <a:r>
              <a:rPr sz="1400" dirty="0">
                <a:solidFill>
                  <a:srgbClr val="585858"/>
                </a:solidFill>
                <a:latin typeface="Times New Roman"/>
                <a:cs typeface="Times New Roman"/>
              </a:rPr>
              <a:t>thế</a:t>
            </a:r>
            <a:r>
              <a:rPr sz="1400" spc="-10" dirty="0">
                <a:solidFill>
                  <a:srgbClr val="585858"/>
                </a:solidFill>
                <a:latin typeface="Times New Roman"/>
                <a:cs typeface="Times New Roman"/>
              </a:rPr>
              <a:t> </a:t>
            </a:r>
            <a:r>
              <a:rPr sz="1400" dirty="0">
                <a:solidFill>
                  <a:srgbClr val="585858"/>
                </a:solidFill>
                <a:latin typeface="Times New Roman"/>
                <a:cs typeface="Times New Roman"/>
              </a:rPr>
              <a:t>giới</a:t>
            </a:r>
            <a:r>
              <a:rPr sz="1400" spc="-35" dirty="0">
                <a:solidFill>
                  <a:srgbClr val="585858"/>
                </a:solidFill>
                <a:latin typeface="Times New Roman"/>
                <a:cs typeface="Times New Roman"/>
              </a:rPr>
              <a:t> </a:t>
            </a:r>
            <a:r>
              <a:rPr sz="1400" dirty="0">
                <a:solidFill>
                  <a:srgbClr val="585858"/>
                </a:solidFill>
                <a:latin typeface="Times New Roman"/>
                <a:cs typeface="Times New Roman"/>
              </a:rPr>
              <a:t>trong</a:t>
            </a:r>
            <a:r>
              <a:rPr sz="1400" spc="-25" dirty="0">
                <a:solidFill>
                  <a:srgbClr val="585858"/>
                </a:solidFill>
                <a:latin typeface="Times New Roman"/>
                <a:cs typeface="Times New Roman"/>
              </a:rPr>
              <a:t> </a:t>
            </a:r>
            <a:r>
              <a:rPr sz="1400" dirty="0">
                <a:solidFill>
                  <a:srgbClr val="585858"/>
                </a:solidFill>
                <a:latin typeface="Times New Roman"/>
                <a:cs typeface="Times New Roman"/>
              </a:rPr>
              <a:t>lĩnh</a:t>
            </a:r>
            <a:r>
              <a:rPr sz="1400" spc="-25" dirty="0">
                <a:solidFill>
                  <a:srgbClr val="585858"/>
                </a:solidFill>
                <a:latin typeface="Times New Roman"/>
                <a:cs typeface="Times New Roman"/>
              </a:rPr>
              <a:t> vực </a:t>
            </a:r>
            <a:r>
              <a:rPr sz="1400" dirty="0">
                <a:solidFill>
                  <a:srgbClr val="585858"/>
                </a:solidFill>
                <a:latin typeface="Times New Roman"/>
                <a:cs typeface="Times New Roman"/>
              </a:rPr>
              <a:t>sản</a:t>
            </a:r>
            <a:r>
              <a:rPr sz="1400" spc="-25" dirty="0">
                <a:solidFill>
                  <a:srgbClr val="585858"/>
                </a:solidFill>
                <a:latin typeface="Times New Roman"/>
                <a:cs typeface="Times New Roman"/>
              </a:rPr>
              <a:t> </a:t>
            </a:r>
            <a:r>
              <a:rPr sz="1400" dirty="0">
                <a:solidFill>
                  <a:srgbClr val="585858"/>
                </a:solidFill>
                <a:latin typeface="Times New Roman"/>
                <a:cs typeface="Times New Roman"/>
              </a:rPr>
              <a:t>xuất</a:t>
            </a:r>
            <a:r>
              <a:rPr sz="1400" spc="-20" dirty="0">
                <a:solidFill>
                  <a:srgbClr val="585858"/>
                </a:solidFill>
                <a:latin typeface="Times New Roman"/>
                <a:cs typeface="Times New Roman"/>
              </a:rPr>
              <a:t> </a:t>
            </a:r>
            <a:r>
              <a:rPr sz="1400" dirty="0">
                <a:solidFill>
                  <a:srgbClr val="585858"/>
                </a:solidFill>
                <a:latin typeface="Times New Roman"/>
                <a:cs typeface="Times New Roman"/>
              </a:rPr>
              <a:t>các</a:t>
            </a:r>
            <a:r>
              <a:rPr sz="1400" spc="-5" dirty="0">
                <a:solidFill>
                  <a:srgbClr val="585858"/>
                </a:solidFill>
                <a:latin typeface="Times New Roman"/>
                <a:cs typeface="Times New Roman"/>
              </a:rPr>
              <a:t> </a:t>
            </a:r>
            <a:r>
              <a:rPr sz="1400" dirty="0">
                <a:solidFill>
                  <a:srgbClr val="585858"/>
                </a:solidFill>
                <a:latin typeface="Times New Roman"/>
                <a:cs typeface="Times New Roman"/>
              </a:rPr>
              <a:t>chế phẩm</a:t>
            </a:r>
            <a:r>
              <a:rPr sz="1400" spc="-40" dirty="0">
                <a:solidFill>
                  <a:srgbClr val="585858"/>
                </a:solidFill>
                <a:latin typeface="Times New Roman"/>
                <a:cs typeface="Times New Roman"/>
              </a:rPr>
              <a:t> </a:t>
            </a:r>
            <a:r>
              <a:rPr sz="1400" dirty="0">
                <a:solidFill>
                  <a:srgbClr val="585858"/>
                </a:solidFill>
                <a:latin typeface="Times New Roman"/>
                <a:cs typeface="Times New Roman"/>
              </a:rPr>
              <a:t>từ</a:t>
            </a:r>
            <a:r>
              <a:rPr sz="1400" spc="-5" dirty="0">
                <a:solidFill>
                  <a:srgbClr val="585858"/>
                </a:solidFill>
                <a:latin typeface="Times New Roman"/>
                <a:cs typeface="Times New Roman"/>
              </a:rPr>
              <a:t> </a:t>
            </a:r>
            <a:r>
              <a:rPr sz="1400" dirty="0">
                <a:solidFill>
                  <a:srgbClr val="585858"/>
                </a:solidFill>
                <a:latin typeface="Times New Roman"/>
                <a:cs typeface="Times New Roman"/>
              </a:rPr>
              <a:t>Placenta</a:t>
            </a:r>
            <a:r>
              <a:rPr sz="1400" spc="-20" dirty="0">
                <a:solidFill>
                  <a:srgbClr val="585858"/>
                </a:solidFill>
                <a:latin typeface="Times New Roman"/>
                <a:cs typeface="Times New Roman"/>
              </a:rPr>
              <a:t> </a:t>
            </a:r>
            <a:r>
              <a:rPr sz="1400" dirty="0">
                <a:solidFill>
                  <a:srgbClr val="585858"/>
                </a:solidFill>
                <a:latin typeface="Times New Roman"/>
                <a:cs typeface="Times New Roman"/>
              </a:rPr>
              <a:t>với</a:t>
            </a:r>
            <a:r>
              <a:rPr sz="1400" spc="-20" dirty="0">
                <a:solidFill>
                  <a:srgbClr val="585858"/>
                </a:solidFill>
                <a:latin typeface="Times New Roman"/>
                <a:cs typeface="Times New Roman"/>
              </a:rPr>
              <a:t> </a:t>
            </a:r>
            <a:r>
              <a:rPr sz="1400" spc="-25" dirty="0">
                <a:solidFill>
                  <a:srgbClr val="585858"/>
                </a:solidFill>
                <a:latin typeface="Times New Roman"/>
                <a:cs typeface="Times New Roman"/>
              </a:rPr>
              <a:t>sứ </a:t>
            </a:r>
            <a:r>
              <a:rPr sz="1400" dirty="0">
                <a:solidFill>
                  <a:srgbClr val="585858"/>
                </a:solidFill>
                <a:latin typeface="Times New Roman"/>
                <a:cs typeface="Times New Roman"/>
              </a:rPr>
              <a:t>mệnh</a:t>
            </a:r>
            <a:r>
              <a:rPr sz="1400" spc="-5" dirty="0">
                <a:solidFill>
                  <a:srgbClr val="585858"/>
                </a:solidFill>
                <a:latin typeface="Times New Roman"/>
                <a:cs typeface="Times New Roman"/>
              </a:rPr>
              <a:t> </a:t>
            </a:r>
            <a:r>
              <a:rPr sz="1400" dirty="0">
                <a:solidFill>
                  <a:srgbClr val="585858"/>
                </a:solidFill>
                <a:latin typeface="Times New Roman"/>
                <a:cs typeface="Times New Roman"/>
              </a:rPr>
              <a:t>nghiên</a:t>
            </a:r>
            <a:r>
              <a:rPr sz="1400" spc="-35" dirty="0">
                <a:solidFill>
                  <a:srgbClr val="585858"/>
                </a:solidFill>
                <a:latin typeface="Times New Roman"/>
                <a:cs typeface="Times New Roman"/>
              </a:rPr>
              <a:t> </a:t>
            </a:r>
            <a:r>
              <a:rPr sz="1400" dirty="0">
                <a:solidFill>
                  <a:srgbClr val="585858"/>
                </a:solidFill>
                <a:latin typeface="Times New Roman"/>
                <a:cs typeface="Times New Roman"/>
              </a:rPr>
              <a:t>cứu,</a:t>
            </a:r>
            <a:r>
              <a:rPr sz="1400" spc="-15" dirty="0">
                <a:solidFill>
                  <a:srgbClr val="585858"/>
                </a:solidFill>
                <a:latin typeface="Times New Roman"/>
                <a:cs typeface="Times New Roman"/>
              </a:rPr>
              <a:t> </a:t>
            </a:r>
            <a:r>
              <a:rPr sz="1400" dirty="0">
                <a:solidFill>
                  <a:srgbClr val="585858"/>
                </a:solidFill>
                <a:latin typeface="Times New Roman"/>
                <a:cs typeface="Times New Roman"/>
              </a:rPr>
              <a:t>chứng</a:t>
            </a:r>
            <a:r>
              <a:rPr sz="1400" spc="-30" dirty="0">
                <a:solidFill>
                  <a:srgbClr val="585858"/>
                </a:solidFill>
                <a:latin typeface="Times New Roman"/>
                <a:cs typeface="Times New Roman"/>
              </a:rPr>
              <a:t> </a:t>
            </a:r>
            <a:r>
              <a:rPr sz="1400" dirty="0">
                <a:solidFill>
                  <a:srgbClr val="585858"/>
                </a:solidFill>
                <a:latin typeface="Times New Roman"/>
                <a:cs typeface="Times New Roman"/>
              </a:rPr>
              <a:t>minh</a:t>
            </a:r>
            <a:r>
              <a:rPr sz="1400" spc="-5" dirty="0">
                <a:solidFill>
                  <a:srgbClr val="585858"/>
                </a:solidFill>
                <a:latin typeface="Times New Roman"/>
                <a:cs typeface="Times New Roman"/>
              </a:rPr>
              <a:t> </a:t>
            </a:r>
            <a:r>
              <a:rPr sz="1400" dirty="0">
                <a:solidFill>
                  <a:srgbClr val="585858"/>
                </a:solidFill>
                <a:latin typeface="Times New Roman"/>
                <a:cs typeface="Times New Roman"/>
              </a:rPr>
              <a:t>đầy</a:t>
            </a:r>
            <a:r>
              <a:rPr sz="1400" spc="-15" dirty="0">
                <a:solidFill>
                  <a:srgbClr val="585858"/>
                </a:solidFill>
                <a:latin typeface="Times New Roman"/>
                <a:cs typeface="Times New Roman"/>
              </a:rPr>
              <a:t> </a:t>
            </a:r>
            <a:r>
              <a:rPr sz="1400" spc="-25" dirty="0">
                <a:solidFill>
                  <a:srgbClr val="585858"/>
                </a:solidFill>
                <a:latin typeface="Times New Roman"/>
                <a:cs typeface="Times New Roman"/>
              </a:rPr>
              <a:t>đủ</a:t>
            </a:r>
            <a:endParaRPr sz="1400">
              <a:latin typeface="Times New Roman"/>
              <a:cs typeface="Times New Roman"/>
            </a:endParaRPr>
          </a:p>
          <a:p>
            <a:pPr marL="620395" marR="5080">
              <a:lnSpc>
                <a:spcPct val="100000"/>
              </a:lnSpc>
            </a:pPr>
            <a:r>
              <a:rPr sz="1400" dirty="0">
                <a:solidFill>
                  <a:srgbClr val="585858"/>
                </a:solidFill>
                <a:latin typeface="Times New Roman"/>
                <a:cs typeface="Times New Roman"/>
              </a:rPr>
              <a:t>thành</a:t>
            </a:r>
            <a:r>
              <a:rPr sz="1400" spc="-30" dirty="0">
                <a:solidFill>
                  <a:srgbClr val="585858"/>
                </a:solidFill>
                <a:latin typeface="Times New Roman"/>
                <a:cs typeface="Times New Roman"/>
              </a:rPr>
              <a:t> </a:t>
            </a:r>
            <a:r>
              <a:rPr sz="1400" dirty="0">
                <a:solidFill>
                  <a:srgbClr val="585858"/>
                </a:solidFill>
                <a:latin typeface="Times New Roman"/>
                <a:cs typeface="Times New Roman"/>
              </a:rPr>
              <a:t>phần,</a:t>
            </a:r>
            <a:r>
              <a:rPr sz="1400" spc="-15" dirty="0">
                <a:solidFill>
                  <a:srgbClr val="585858"/>
                </a:solidFill>
                <a:latin typeface="Times New Roman"/>
                <a:cs typeface="Times New Roman"/>
              </a:rPr>
              <a:t> </a:t>
            </a:r>
            <a:r>
              <a:rPr sz="1400" dirty="0">
                <a:solidFill>
                  <a:srgbClr val="585858"/>
                </a:solidFill>
                <a:latin typeface="Times New Roman"/>
                <a:cs typeface="Times New Roman"/>
              </a:rPr>
              <a:t>cơ</a:t>
            </a:r>
            <a:r>
              <a:rPr sz="1400" spc="-10" dirty="0">
                <a:solidFill>
                  <a:srgbClr val="585858"/>
                </a:solidFill>
                <a:latin typeface="Times New Roman"/>
                <a:cs typeface="Times New Roman"/>
              </a:rPr>
              <a:t> </a:t>
            </a:r>
            <a:r>
              <a:rPr sz="1400" dirty="0">
                <a:solidFill>
                  <a:srgbClr val="585858"/>
                </a:solidFill>
                <a:latin typeface="Times New Roman"/>
                <a:cs typeface="Times New Roman"/>
              </a:rPr>
              <a:t>chế</a:t>
            </a:r>
            <a:r>
              <a:rPr sz="1400" spc="-10" dirty="0">
                <a:solidFill>
                  <a:srgbClr val="585858"/>
                </a:solidFill>
                <a:latin typeface="Times New Roman"/>
                <a:cs typeface="Times New Roman"/>
              </a:rPr>
              <a:t> </a:t>
            </a:r>
            <a:r>
              <a:rPr sz="1400" dirty="0">
                <a:solidFill>
                  <a:srgbClr val="585858"/>
                </a:solidFill>
                <a:latin typeface="Times New Roman"/>
                <a:cs typeface="Times New Roman"/>
              </a:rPr>
              <a:t>hoạt</a:t>
            </a:r>
            <a:r>
              <a:rPr sz="1400" spc="-20" dirty="0">
                <a:solidFill>
                  <a:srgbClr val="585858"/>
                </a:solidFill>
                <a:latin typeface="Times New Roman"/>
                <a:cs typeface="Times New Roman"/>
              </a:rPr>
              <a:t> </a:t>
            </a:r>
            <a:r>
              <a:rPr sz="1400" dirty="0">
                <a:solidFill>
                  <a:srgbClr val="585858"/>
                </a:solidFill>
                <a:latin typeface="Times New Roman"/>
                <a:cs typeface="Times New Roman"/>
              </a:rPr>
              <a:t>động</a:t>
            </a:r>
            <a:r>
              <a:rPr sz="1400" spc="-20" dirty="0">
                <a:solidFill>
                  <a:srgbClr val="585858"/>
                </a:solidFill>
                <a:latin typeface="Times New Roman"/>
                <a:cs typeface="Times New Roman"/>
              </a:rPr>
              <a:t> </a:t>
            </a:r>
            <a:r>
              <a:rPr sz="1400" dirty="0">
                <a:solidFill>
                  <a:srgbClr val="585858"/>
                </a:solidFill>
                <a:latin typeface="Times New Roman"/>
                <a:cs typeface="Times New Roman"/>
              </a:rPr>
              <a:t>của</a:t>
            </a:r>
            <a:r>
              <a:rPr sz="1400" spc="-5" dirty="0">
                <a:solidFill>
                  <a:srgbClr val="585858"/>
                </a:solidFill>
                <a:latin typeface="Times New Roman"/>
                <a:cs typeface="Times New Roman"/>
              </a:rPr>
              <a:t> </a:t>
            </a:r>
            <a:r>
              <a:rPr sz="1400" spc="-10" dirty="0">
                <a:solidFill>
                  <a:srgbClr val="585858"/>
                </a:solidFill>
                <a:latin typeface="Times New Roman"/>
                <a:cs typeface="Times New Roman"/>
              </a:rPr>
              <a:t>Placenta </a:t>
            </a:r>
            <a:r>
              <a:rPr sz="1400" dirty="0">
                <a:solidFill>
                  <a:srgbClr val="585858"/>
                </a:solidFill>
                <a:latin typeface="Times New Roman"/>
                <a:cs typeface="Times New Roman"/>
              </a:rPr>
              <a:t>để</a:t>
            </a:r>
            <a:r>
              <a:rPr sz="1400" spc="-40" dirty="0">
                <a:solidFill>
                  <a:srgbClr val="585858"/>
                </a:solidFill>
                <a:latin typeface="Times New Roman"/>
                <a:cs typeface="Times New Roman"/>
              </a:rPr>
              <a:t> </a:t>
            </a:r>
            <a:r>
              <a:rPr sz="1400" dirty="0">
                <a:solidFill>
                  <a:srgbClr val="585858"/>
                </a:solidFill>
                <a:latin typeface="Times New Roman"/>
                <a:cs typeface="Times New Roman"/>
              </a:rPr>
              <a:t>ứng dụng</a:t>
            </a:r>
            <a:r>
              <a:rPr sz="1400" spc="-40" dirty="0">
                <a:solidFill>
                  <a:srgbClr val="585858"/>
                </a:solidFill>
                <a:latin typeface="Times New Roman"/>
                <a:cs typeface="Times New Roman"/>
              </a:rPr>
              <a:t> </a:t>
            </a:r>
            <a:r>
              <a:rPr sz="1400" dirty="0">
                <a:solidFill>
                  <a:srgbClr val="585858"/>
                </a:solidFill>
                <a:latin typeface="Times New Roman"/>
                <a:cs typeface="Times New Roman"/>
              </a:rPr>
              <a:t>hiệu</a:t>
            </a:r>
            <a:r>
              <a:rPr sz="1400" spc="-15" dirty="0">
                <a:solidFill>
                  <a:srgbClr val="585858"/>
                </a:solidFill>
                <a:latin typeface="Times New Roman"/>
                <a:cs typeface="Times New Roman"/>
              </a:rPr>
              <a:t> </a:t>
            </a:r>
            <a:r>
              <a:rPr sz="1400" dirty="0">
                <a:solidFill>
                  <a:srgbClr val="585858"/>
                </a:solidFill>
                <a:latin typeface="Times New Roman"/>
                <a:cs typeface="Times New Roman"/>
              </a:rPr>
              <a:t>quả</a:t>
            </a:r>
            <a:r>
              <a:rPr sz="1400" spc="-15" dirty="0">
                <a:solidFill>
                  <a:srgbClr val="585858"/>
                </a:solidFill>
                <a:latin typeface="Times New Roman"/>
                <a:cs typeface="Times New Roman"/>
              </a:rPr>
              <a:t> </a:t>
            </a:r>
            <a:r>
              <a:rPr sz="1400" dirty="0">
                <a:solidFill>
                  <a:srgbClr val="585858"/>
                </a:solidFill>
                <a:latin typeface="Times New Roman"/>
                <a:cs typeface="Times New Roman"/>
              </a:rPr>
              <a:t>vào</a:t>
            </a:r>
            <a:r>
              <a:rPr sz="1400" spc="-15" dirty="0">
                <a:solidFill>
                  <a:srgbClr val="585858"/>
                </a:solidFill>
                <a:latin typeface="Times New Roman"/>
                <a:cs typeface="Times New Roman"/>
              </a:rPr>
              <a:t> </a:t>
            </a:r>
            <a:r>
              <a:rPr sz="1400" dirty="0">
                <a:solidFill>
                  <a:srgbClr val="585858"/>
                </a:solidFill>
                <a:latin typeface="Times New Roman"/>
                <a:cs typeface="Times New Roman"/>
              </a:rPr>
              <a:t>“Y</a:t>
            </a:r>
            <a:r>
              <a:rPr sz="1400" spc="-45" dirty="0">
                <a:solidFill>
                  <a:srgbClr val="585858"/>
                </a:solidFill>
                <a:latin typeface="Times New Roman"/>
                <a:cs typeface="Times New Roman"/>
              </a:rPr>
              <a:t> </a:t>
            </a:r>
            <a:r>
              <a:rPr sz="1400" dirty="0">
                <a:solidFill>
                  <a:srgbClr val="585858"/>
                </a:solidFill>
                <a:latin typeface="Times New Roman"/>
                <a:cs typeface="Times New Roman"/>
              </a:rPr>
              <a:t>tế</a:t>
            </a:r>
            <a:r>
              <a:rPr sz="1400" spc="-5" dirty="0">
                <a:solidFill>
                  <a:srgbClr val="585858"/>
                </a:solidFill>
                <a:latin typeface="Times New Roman"/>
                <a:cs typeface="Times New Roman"/>
              </a:rPr>
              <a:t> </a:t>
            </a:r>
            <a:r>
              <a:rPr sz="1400" dirty="0">
                <a:solidFill>
                  <a:srgbClr val="585858"/>
                </a:solidFill>
                <a:latin typeface="Times New Roman"/>
                <a:cs typeface="Times New Roman"/>
              </a:rPr>
              <a:t>-</a:t>
            </a:r>
            <a:r>
              <a:rPr sz="1400" spc="-20" dirty="0">
                <a:solidFill>
                  <a:srgbClr val="585858"/>
                </a:solidFill>
                <a:latin typeface="Times New Roman"/>
                <a:cs typeface="Times New Roman"/>
              </a:rPr>
              <a:t> </a:t>
            </a:r>
            <a:r>
              <a:rPr sz="1400" dirty="0">
                <a:solidFill>
                  <a:srgbClr val="585858"/>
                </a:solidFill>
                <a:latin typeface="Times New Roman"/>
                <a:cs typeface="Times New Roman"/>
              </a:rPr>
              <a:t>Sức</a:t>
            </a:r>
            <a:r>
              <a:rPr sz="1400" spc="10" dirty="0">
                <a:solidFill>
                  <a:srgbClr val="585858"/>
                </a:solidFill>
                <a:latin typeface="Times New Roman"/>
                <a:cs typeface="Times New Roman"/>
              </a:rPr>
              <a:t> </a:t>
            </a:r>
            <a:r>
              <a:rPr sz="1400" spc="-20" dirty="0">
                <a:solidFill>
                  <a:srgbClr val="585858"/>
                </a:solidFill>
                <a:latin typeface="Times New Roman"/>
                <a:cs typeface="Times New Roman"/>
              </a:rPr>
              <a:t>khỏe</a:t>
            </a:r>
            <a:endParaRPr sz="1400">
              <a:latin typeface="Times New Roman"/>
              <a:cs typeface="Times New Roman"/>
            </a:endParaRPr>
          </a:p>
          <a:p>
            <a:pPr marL="620395">
              <a:lnSpc>
                <a:spcPts val="1645"/>
              </a:lnSpc>
              <a:spcBef>
                <a:spcPts val="10"/>
              </a:spcBef>
            </a:pPr>
            <a:r>
              <a:rPr sz="1400" dirty="0">
                <a:solidFill>
                  <a:srgbClr val="585858"/>
                </a:solidFill>
                <a:latin typeface="Times New Roman"/>
                <a:cs typeface="Times New Roman"/>
              </a:rPr>
              <a:t>-</a:t>
            </a:r>
            <a:r>
              <a:rPr sz="1400" spc="-15" dirty="0">
                <a:solidFill>
                  <a:srgbClr val="585858"/>
                </a:solidFill>
                <a:latin typeface="Times New Roman"/>
                <a:cs typeface="Times New Roman"/>
              </a:rPr>
              <a:t> </a:t>
            </a:r>
            <a:r>
              <a:rPr sz="1400" dirty="0">
                <a:solidFill>
                  <a:srgbClr val="585858"/>
                </a:solidFill>
                <a:latin typeface="Times New Roman"/>
                <a:cs typeface="Times New Roman"/>
              </a:rPr>
              <a:t>Làm</a:t>
            </a:r>
            <a:r>
              <a:rPr sz="1400" spc="-20" dirty="0">
                <a:solidFill>
                  <a:srgbClr val="585858"/>
                </a:solidFill>
                <a:latin typeface="Times New Roman"/>
                <a:cs typeface="Times New Roman"/>
              </a:rPr>
              <a:t> </a:t>
            </a:r>
            <a:r>
              <a:rPr sz="1400" dirty="0">
                <a:solidFill>
                  <a:srgbClr val="585858"/>
                </a:solidFill>
                <a:latin typeface="Times New Roman"/>
                <a:cs typeface="Times New Roman"/>
              </a:rPr>
              <a:t>đẹp”</a:t>
            </a:r>
            <a:r>
              <a:rPr sz="1400" spc="-10" dirty="0">
                <a:solidFill>
                  <a:srgbClr val="585858"/>
                </a:solidFill>
                <a:latin typeface="Times New Roman"/>
                <a:cs typeface="Times New Roman"/>
              </a:rPr>
              <a:t> </a:t>
            </a:r>
            <a:r>
              <a:rPr sz="1400" dirty="0">
                <a:solidFill>
                  <a:srgbClr val="585858"/>
                </a:solidFill>
                <a:latin typeface="Times New Roman"/>
                <a:cs typeface="Times New Roman"/>
              </a:rPr>
              <a:t>với</a:t>
            </a:r>
            <a:r>
              <a:rPr sz="1400" spc="-30" dirty="0">
                <a:solidFill>
                  <a:srgbClr val="585858"/>
                </a:solidFill>
                <a:latin typeface="Times New Roman"/>
                <a:cs typeface="Times New Roman"/>
              </a:rPr>
              <a:t> </a:t>
            </a:r>
            <a:r>
              <a:rPr sz="1400" dirty="0">
                <a:solidFill>
                  <a:srgbClr val="585858"/>
                </a:solidFill>
                <a:latin typeface="Times New Roman"/>
                <a:cs typeface="Times New Roman"/>
              </a:rPr>
              <a:t>hệ thống</a:t>
            </a:r>
            <a:r>
              <a:rPr sz="1400" spc="-35" dirty="0">
                <a:solidFill>
                  <a:srgbClr val="585858"/>
                </a:solidFill>
                <a:latin typeface="Times New Roman"/>
                <a:cs typeface="Times New Roman"/>
              </a:rPr>
              <a:t> </a:t>
            </a:r>
            <a:r>
              <a:rPr sz="1400" dirty="0">
                <a:solidFill>
                  <a:srgbClr val="585858"/>
                </a:solidFill>
                <a:latin typeface="Times New Roman"/>
                <a:cs typeface="Times New Roman"/>
              </a:rPr>
              <a:t>kĩ</a:t>
            </a:r>
            <a:r>
              <a:rPr sz="1400" spc="-10" dirty="0">
                <a:solidFill>
                  <a:srgbClr val="585858"/>
                </a:solidFill>
                <a:latin typeface="Times New Roman"/>
                <a:cs typeface="Times New Roman"/>
              </a:rPr>
              <a:t> </a:t>
            </a:r>
            <a:r>
              <a:rPr sz="1400" dirty="0">
                <a:solidFill>
                  <a:srgbClr val="585858"/>
                </a:solidFill>
                <a:latin typeface="Times New Roman"/>
                <a:cs typeface="Times New Roman"/>
              </a:rPr>
              <a:t>thuật</a:t>
            </a:r>
            <a:r>
              <a:rPr sz="1400" spc="-40" dirty="0">
                <a:solidFill>
                  <a:srgbClr val="585858"/>
                </a:solidFill>
                <a:latin typeface="Times New Roman"/>
                <a:cs typeface="Times New Roman"/>
              </a:rPr>
              <a:t> </a:t>
            </a:r>
            <a:r>
              <a:rPr sz="1400" dirty="0">
                <a:solidFill>
                  <a:srgbClr val="585858"/>
                </a:solidFill>
                <a:latin typeface="Times New Roman"/>
                <a:cs typeface="Times New Roman"/>
              </a:rPr>
              <a:t>khoa</a:t>
            </a:r>
            <a:r>
              <a:rPr sz="1400" spc="-15" dirty="0">
                <a:solidFill>
                  <a:srgbClr val="585858"/>
                </a:solidFill>
                <a:latin typeface="Times New Roman"/>
                <a:cs typeface="Times New Roman"/>
              </a:rPr>
              <a:t> </a:t>
            </a:r>
            <a:r>
              <a:rPr sz="1400" spc="-25" dirty="0">
                <a:solidFill>
                  <a:srgbClr val="585858"/>
                </a:solidFill>
                <a:latin typeface="Times New Roman"/>
                <a:cs typeface="Times New Roman"/>
              </a:rPr>
              <a:t>học</a:t>
            </a:r>
            <a:endParaRPr sz="1400">
              <a:latin typeface="Times New Roman"/>
              <a:cs typeface="Times New Roman"/>
            </a:endParaRPr>
          </a:p>
          <a:p>
            <a:pPr marL="620395">
              <a:lnSpc>
                <a:spcPts val="1645"/>
              </a:lnSpc>
            </a:pPr>
            <a:r>
              <a:rPr sz="1400" dirty="0">
                <a:solidFill>
                  <a:srgbClr val="585858"/>
                </a:solidFill>
                <a:latin typeface="Times New Roman"/>
                <a:cs typeface="Times New Roman"/>
              </a:rPr>
              <a:t>tân</a:t>
            </a:r>
            <a:r>
              <a:rPr sz="1400" spc="-35" dirty="0">
                <a:solidFill>
                  <a:srgbClr val="585858"/>
                </a:solidFill>
                <a:latin typeface="Times New Roman"/>
                <a:cs typeface="Times New Roman"/>
              </a:rPr>
              <a:t> </a:t>
            </a:r>
            <a:r>
              <a:rPr sz="1400" dirty="0">
                <a:solidFill>
                  <a:srgbClr val="585858"/>
                </a:solidFill>
                <a:latin typeface="Times New Roman"/>
                <a:cs typeface="Times New Roman"/>
              </a:rPr>
              <a:t>tiến</a:t>
            </a:r>
            <a:r>
              <a:rPr sz="1400" spc="-20" dirty="0">
                <a:solidFill>
                  <a:srgbClr val="585858"/>
                </a:solidFill>
                <a:latin typeface="Times New Roman"/>
                <a:cs typeface="Times New Roman"/>
              </a:rPr>
              <a:t> </a:t>
            </a:r>
            <a:r>
              <a:rPr sz="1400" spc="-10" dirty="0">
                <a:solidFill>
                  <a:srgbClr val="585858"/>
                </a:solidFill>
                <a:latin typeface="Times New Roman"/>
                <a:cs typeface="Times New Roman"/>
              </a:rPr>
              <a:t>nhất.</a:t>
            </a:r>
            <a:endParaRPr sz="1400">
              <a:latin typeface="Times New Roman"/>
              <a:cs typeface="Times New Roman"/>
            </a:endParaRPr>
          </a:p>
        </p:txBody>
      </p:sp>
      <p:sp>
        <p:nvSpPr>
          <p:cNvPr id="32" name="object 32"/>
          <p:cNvSpPr txBox="1"/>
          <p:nvPr/>
        </p:nvSpPr>
        <p:spPr>
          <a:xfrm>
            <a:off x="8126348" y="4920741"/>
            <a:ext cx="3361690" cy="873760"/>
          </a:xfrm>
          <a:prstGeom prst="rect">
            <a:avLst/>
          </a:prstGeom>
        </p:spPr>
        <p:txBody>
          <a:bodyPr vert="horz" wrap="square" lIns="0" tIns="15240" rIns="0" bIns="0" rtlCol="0">
            <a:spAutoFit/>
          </a:bodyPr>
          <a:lstStyle/>
          <a:p>
            <a:pPr marL="12700" marR="5080">
              <a:lnSpc>
                <a:spcPct val="99100"/>
              </a:lnSpc>
              <a:spcBef>
                <a:spcPts val="120"/>
              </a:spcBef>
            </a:pPr>
            <a:r>
              <a:rPr sz="1400" dirty="0">
                <a:solidFill>
                  <a:srgbClr val="585858"/>
                </a:solidFill>
                <a:latin typeface="Times New Roman"/>
                <a:cs typeface="Times New Roman"/>
              </a:rPr>
              <a:t>Thành</a:t>
            </a:r>
            <a:r>
              <a:rPr sz="1400" spc="-20" dirty="0">
                <a:solidFill>
                  <a:srgbClr val="585858"/>
                </a:solidFill>
                <a:latin typeface="Times New Roman"/>
                <a:cs typeface="Times New Roman"/>
              </a:rPr>
              <a:t> </a:t>
            </a:r>
            <a:r>
              <a:rPr sz="1400" dirty="0">
                <a:solidFill>
                  <a:srgbClr val="585858"/>
                </a:solidFill>
                <a:latin typeface="Times New Roman"/>
                <a:cs typeface="Times New Roman"/>
              </a:rPr>
              <a:t>lập</a:t>
            </a:r>
            <a:r>
              <a:rPr sz="1400" spc="-15" dirty="0">
                <a:solidFill>
                  <a:srgbClr val="585858"/>
                </a:solidFill>
                <a:latin typeface="Times New Roman"/>
                <a:cs typeface="Times New Roman"/>
              </a:rPr>
              <a:t> </a:t>
            </a:r>
            <a:r>
              <a:rPr sz="1400" dirty="0">
                <a:solidFill>
                  <a:srgbClr val="585858"/>
                </a:solidFill>
                <a:latin typeface="Times New Roman"/>
                <a:cs typeface="Times New Roman"/>
              </a:rPr>
              <a:t>công</a:t>
            </a:r>
            <a:r>
              <a:rPr sz="1400" spc="-20" dirty="0">
                <a:solidFill>
                  <a:srgbClr val="585858"/>
                </a:solidFill>
                <a:latin typeface="Times New Roman"/>
                <a:cs typeface="Times New Roman"/>
              </a:rPr>
              <a:t> </a:t>
            </a:r>
            <a:r>
              <a:rPr sz="1400" dirty="0">
                <a:solidFill>
                  <a:srgbClr val="585858"/>
                </a:solidFill>
                <a:latin typeface="Times New Roman"/>
                <a:cs typeface="Times New Roman"/>
              </a:rPr>
              <a:t>ti</a:t>
            </a:r>
            <a:r>
              <a:rPr sz="1400" spc="-15" dirty="0">
                <a:solidFill>
                  <a:srgbClr val="585858"/>
                </a:solidFill>
                <a:latin typeface="Times New Roman"/>
                <a:cs typeface="Times New Roman"/>
              </a:rPr>
              <a:t> </a:t>
            </a:r>
            <a:r>
              <a:rPr sz="1400" dirty="0">
                <a:solidFill>
                  <a:srgbClr val="585858"/>
                </a:solidFill>
                <a:latin typeface="Times New Roman"/>
                <a:cs typeface="Times New Roman"/>
              </a:rPr>
              <a:t>liên</a:t>
            </a:r>
            <a:r>
              <a:rPr sz="1400" spc="-30" dirty="0">
                <a:solidFill>
                  <a:srgbClr val="585858"/>
                </a:solidFill>
                <a:latin typeface="Times New Roman"/>
                <a:cs typeface="Times New Roman"/>
              </a:rPr>
              <a:t> </a:t>
            </a:r>
            <a:r>
              <a:rPr sz="1400" dirty="0">
                <a:solidFill>
                  <a:srgbClr val="585858"/>
                </a:solidFill>
                <a:latin typeface="Times New Roman"/>
                <a:cs typeface="Times New Roman"/>
              </a:rPr>
              <a:t>doanh</a:t>
            </a:r>
            <a:r>
              <a:rPr sz="1400" spc="-30" dirty="0">
                <a:solidFill>
                  <a:srgbClr val="585858"/>
                </a:solidFill>
                <a:latin typeface="Times New Roman"/>
                <a:cs typeface="Times New Roman"/>
              </a:rPr>
              <a:t> </a:t>
            </a:r>
            <a:r>
              <a:rPr sz="1400" dirty="0">
                <a:solidFill>
                  <a:srgbClr val="585858"/>
                </a:solidFill>
                <a:latin typeface="Times New Roman"/>
                <a:cs typeface="Times New Roman"/>
              </a:rPr>
              <a:t>RE</a:t>
            </a:r>
            <a:r>
              <a:rPr sz="1400" spc="-10" dirty="0">
                <a:solidFill>
                  <a:srgbClr val="585858"/>
                </a:solidFill>
                <a:latin typeface="Times New Roman"/>
                <a:cs typeface="Times New Roman"/>
              </a:rPr>
              <a:t> </a:t>
            </a:r>
            <a:r>
              <a:rPr sz="1400" dirty="0">
                <a:solidFill>
                  <a:srgbClr val="585858"/>
                </a:solidFill>
                <a:latin typeface="Times New Roman"/>
                <a:cs typeface="Times New Roman"/>
              </a:rPr>
              <a:t>Biotech.,</a:t>
            </a:r>
            <a:r>
              <a:rPr sz="1400" spc="-35" dirty="0">
                <a:solidFill>
                  <a:srgbClr val="585858"/>
                </a:solidFill>
                <a:latin typeface="Times New Roman"/>
                <a:cs typeface="Times New Roman"/>
              </a:rPr>
              <a:t> </a:t>
            </a:r>
            <a:r>
              <a:rPr sz="1400" spc="-20" dirty="0">
                <a:solidFill>
                  <a:srgbClr val="585858"/>
                </a:solidFill>
                <a:latin typeface="Times New Roman"/>
                <a:cs typeface="Times New Roman"/>
              </a:rPr>
              <a:t>hoạt </a:t>
            </a:r>
            <a:r>
              <a:rPr sz="1400" dirty="0">
                <a:solidFill>
                  <a:srgbClr val="585858"/>
                </a:solidFill>
                <a:latin typeface="Times New Roman"/>
                <a:cs typeface="Times New Roman"/>
              </a:rPr>
              <a:t>dộng</a:t>
            </a:r>
            <a:r>
              <a:rPr sz="1400" spc="-35" dirty="0">
                <a:solidFill>
                  <a:srgbClr val="585858"/>
                </a:solidFill>
                <a:latin typeface="Times New Roman"/>
                <a:cs typeface="Times New Roman"/>
              </a:rPr>
              <a:t> </a:t>
            </a:r>
            <a:r>
              <a:rPr sz="1400" dirty="0">
                <a:solidFill>
                  <a:srgbClr val="585858"/>
                </a:solidFill>
                <a:latin typeface="Times New Roman"/>
                <a:cs typeface="Times New Roman"/>
              </a:rPr>
              <a:t>trong</a:t>
            </a:r>
            <a:r>
              <a:rPr sz="1400" spc="-25" dirty="0">
                <a:solidFill>
                  <a:srgbClr val="585858"/>
                </a:solidFill>
                <a:latin typeface="Times New Roman"/>
                <a:cs typeface="Times New Roman"/>
              </a:rPr>
              <a:t> </a:t>
            </a:r>
            <a:r>
              <a:rPr sz="1400" dirty="0">
                <a:solidFill>
                  <a:srgbClr val="585858"/>
                </a:solidFill>
                <a:latin typeface="Times New Roman"/>
                <a:cs typeface="Times New Roman"/>
              </a:rPr>
              <a:t>lĩnh</a:t>
            </a:r>
            <a:r>
              <a:rPr sz="1400" spc="-30" dirty="0">
                <a:solidFill>
                  <a:srgbClr val="585858"/>
                </a:solidFill>
                <a:latin typeface="Times New Roman"/>
                <a:cs typeface="Times New Roman"/>
              </a:rPr>
              <a:t> </a:t>
            </a:r>
            <a:r>
              <a:rPr sz="1400" dirty="0">
                <a:solidFill>
                  <a:srgbClr val="585858"/>
                </a:solidFill>
                <a:latin typeface="Times New Roman"/>
                <a:cs typeface="Times New Roman"/>
              </a:rPr>
              <a:t>vực</a:t>
            </a:r>
            <a:r>
              <a:rPr sz="1400" spc="-15" dirty="0">
                <a:solidFill>
                  <a:srgbClr val="585858"/>
                </a:solidFill>
                <a:latin typeface="Times New Roman"/>
                <a:cs typeface="Times New Roman"/>
              </a:rPr>
              <a:t> </a:t>
            </a:r>
            <a:r>
              <a:rPr sz="1400" dirty="0">
                <a:solidFill>
                  <a:srgbClr val="585858"/>
                </a:solidFill>
                <a:latin typeface="Times New Roman"/>
                <a:cs typeface="Times New Roman"/>
              </a:rPr>
              <a:t>nghiên</a:t>
            </a:r>
            <a:r>
              <a:rPr sz="1400" spc="-20" dirty="0">
                <a:solidFill>
                  <a:srgbClr val="585858"/>
                </a:solidFill>
                <a:latin typeface="Times New Roman"/>
                <a:cs typeface="Times New Roman"/>
              </a:rPr>
              <a:t> </a:t>
            </a:r>
            <a:r>
              <a:rPr sz="1400" dirty="0">
                <a:solidFill>
                  <a:srgbClr val="585858"/>
                </a:solidFill>
                <a:latin typeface="Times New Roman"/>
                <a:cs typeface="Times New Roman"/>
              </a:rPr>
              <a:t>cứu</a:t>
            </a:r>
            <a:r>
              <a:rPr sz="1400" spc="-5" dirty="0">
                <a:solidFill>
                  <a:srgbClr val="585858"/>
                </a:solidFill>
                <a:latin typeface="Times New Roman"/>
                <a:cs typeface="Times New Roman"/>
              </a:rPr>
              <a:t> </a:t>
            </a:r>
            <a:r>
              <a:rPr sz="1400" dirty="0">
                <a:solidFill>
                  <a:srgbClr val="585858"/>
                </a:solidFill>
                <a:latin typeface="Times New Roman"/>
                <a:cs typeface="Times New Roman"/>
              </a:rPr>
              <a:t>phát</a:t>
            </a:r>
            <a:r>
              <a:rPr sz="1400" spc="-15" dirty="0">
                <a:solidFill>
                  <a:srgbClr val="585858"/>
                </a:solidFill>
                <a:latin typeface="Times New Roman"/>
                <a:cs typeface="Times New Roman"/>
              </a:rPr>
              <a:t> </a:t>
            </a:r>
            <a:r>
              <a:rPr sz="1400" dirty="0">
                <a:solidFill>
                  <a:srgbClr val="585858"/>
                </a:solidFill>
                <a:latin typeface="Times New Roman"/>
                <a:cs typeface="Times New Roman"/>
              </a:rPr>
              <a:t>triển,</a:t>
            </a:r>
            <a:r>
              <a:rPr sz="1400" spc="-30" dirty="0">
                <a:solidFill>
                  <a:srgbClr val="585858"/>
                </a:solidFill>
                <a:latin typeface="Times New Roman"/>
                <a:cs typeface="Times New Roman"/>
              </a:rPr>
              <a:t> </a:t>
            </a:r>
            <a:r>
              <a:rPr sz="1400" spc="-25" dirty="0">
                <a:solidFill>
                  <a:srgbClr val="585858"/>
                </a:solidFill>
                <a:latin typeface="Times New Roman"/>
                <a:cs typeface="Times New Roman"/>
              </a:rPr>
              <a:t>sản </a:t>
            </a:r>
            <a:r>
              <a:rPr sz="1400" dirty="0">
                <a:solidFill>
                  <a:srgbClr val="585858"/>
                </a:solidFill>
                <a:latin typeface="Times New Roman"/>
                <a:cs typeface="Times New Roman"/>
              </a:rPr>
              <a:t>xuất</a:t>
            </a:r>
            <a:r>
              <a:rPr sz="1400" spc="-35" dirty="0">
                <a:solidFill>
                  <a:srgbClr val="585858"/>
                </a:solidFill>
                <a:latin typeface="Times New Roman"/>
                <a:cs typeface="Times New Roman"/>
              </a:rPr>
              <a:t> </a:t>
            </a:r>
            <a:r>
              <a:rPr sz="1400" dirty="0">
                <a:solidFill>
                  <a:srgbClr val="585858"/>
                </a:solidFill>
                <a:latin typeface="Times New Roman"/>
                <a:cs typeface="Times New Roman"/>
              </a:rPr>
              <a:t>thiết</a:t>
            </a:r>
            <a:r>
              <a:rPr sz="1400" spc="-25" dirty="0">
                <a:solidFill>
                  <a:srgbClr val="585858"/>
                </a:solidFill>
                <a:latin typeface="Times New Roman"/>
                <a:cs typeface="Times New Roman"/>
              </a:rPr>
              <a:t> </a:t>
            </a:r>
            <a:r>
              <a:rPr sz="1400" dirty="0">
                <a:solidFill>
                  <a:srgbClr val="585858"/>
                </a:solidFill>
                <a:latin typeface="Times New Roman"/>
                <a:cs typeface="Times New Roman"/>
              </a:rPr>
              <a:t>bị</a:t>
            </a:r>
            <a:r>
              <a:rPr sz="1400" spc="-30" dirty="0">
                <a:solidFill>
                  <a:srgbClr val="585858"/>
                </a:solidFill>
                <a:latin typeface="Times New Roman"/>
                <a:cs typeface="Times New Roman"/>
              </a:rPr>
              <a:t> </a:t>
            </a:r>
            <a:r>
              <a:rPr sz="1400" dirty="0">
                <a:solidFill>
                  <a:srgbClr val="585858"/>
                </a:solidFill>
                <a:latin typeface="Times New Roman"/>
                <a:cs typeface="Times New Roman"/>
              </a:rPr>
              <a:t>y sinh</a:t>
            </a:r>
            <a:r>
              <a:rPr sz="1400" spc="-25" dirty="0">
                <a:solidFill>
                  <a:srgbClr val="585858"/>
                </a:solidFill>
                <a:latin typeface="Times New Roman"/>
                <a:cs typeface="Times New Roman"/>
              </a:rPr>
              <a:t> </a:t>
            </a:r>
            <a:r>
              <a:rPr sz="1400" dirty="0">
                <a:solidFill>
                  <a:srgbClr val="585858"/>
                </a:solidFill>
                <a:latin typeface="Times New Roman"/>
                <a:cs typeface="Times New Roman"/>
              </a:rPr>
              <a:t>thế</a:t>
            </a:r>
            <a:r>
              <a:rPr sz="1400" spc="-20" dirty="0">
                <a:solidFill>
                  <a:srgbClr val="585858"/>
                </a:solidFill>
                <a:latin typeface="Times New Roman"/>
                <a:cs typeface="Times New Roman"/>
              </a:rPr>
              <a:t> </a:t>
            </a:r>
            <a:r>
              <a:rPr sz="1400" dirty="0">
                <a:solidFill>
                  <a:srgbClr val="585858"/>
                </a:solidFill>
                <a:latin typeface="Times New Roman"/>
                <a:cs typeface="Times New Roman"/>
              </a:rPr>
              <a:t>hệ mới</a:t>
            </a:r>
            <a:r>
              <a:rPr sz="1400" spc="5" dirty="0">
                <a:solidFill>
                  <a:srgbClr val="585858"/>
                </a:solidFill>
                <a:latin typeface="Times New Roman"/>
                <a:cs typeface="Times New Roman"/>
              </a:rPr>
              <a:t> </a:t>
            </a:r>
            <a:r>
              <a:rPr sz="1400" dirty="0">
                <a:solidFill>
                  <a:srgbClr val="585858"/>
                </a:solidFill>
                <a:latin typeface="Times New Roman"/>
                <a:cs typeface="Times New Roman"/>
              </a:rPr>
              <a:t>và</a:t>
            </a:r>
            <a:r>
              <a:rPr sz="1400" spc="-20" dirty="0">
                <a:solidFill>
                  <a:srgbClr val="585858"/>
                </a:solidFill>
                <a:latin typeface="Times New Roman"/>
                <a:cs typeface="Times New Roman"/>
              </a:rPr>
              <a:t> </a:t>
            </a:r>
            <a:r>
              <a:rPr sz="1400" dirty="0">
                <a:solidFill>
                  <a:srgbClr val="585858"/>
                </a:solidFill>
                <a:latin typeface="Times New Roman"/>
                <a:cs typeface="Times New Roman"/>
              </a:rPr>
              <a:t>các</a:t>
            </a:r>
            <a:r>
              <a:rPr sz="1400" spc="10" dirty="0">
                <a:solidFill>
                  <a:srgbClr val="585858"/>
                </a:solidFill>
                <a:latin typeface="Times New Roman"/>
                <a:cs typeface="Times New Roman"/>
              </a:rPr>
              <a:t> </a:t>
            </a:r>
            <a:r>
              <a:rPr sz="1400" dirty="0">
                <a:solidFill>
                  <a:srgbClr val="585858"/>
                </a:solidFill>
                <a:latin typeface="Times New Roman"/>
                <a:cs typeface="Times New Roman"/>
              </a:rPr>
              <a:t>sản</a:t>
            </a:r>
            <a:r>
              <a:rPr sz="1400" spc="-5" dirty="0">
                <a:solidFill>
                  <a:srgbClr val="585858"/>
                </a:solidFill>
                <a:latin typeface="Times New Roman"/>
                <a:cs typeface="Times New Roman"/>
              </a:rPr>
              <a:t> </a:t>
            </a:r>
            <a:r>
              <a:rPr sz="1400" spc="-20" dirty="0">
                <a:solidFill>
                  <a:srgbClr val="585858"/>
                </a:solidFill>
                <a:latin typeface="Times New Roman"/>
                <a:cs typeface="Times New Roman"/>
              </a:rPr>
              <a:t>phẩm </a:t>
            </a:r>
            <a:r>
              <a:rPr sz="1400" dirty="0">
                <a:solidFill>
                  <a:srgbClr val="585858"/>
                </a:solidFill>
                <a:latin typeface="Times New Roman"/>
                <a:cs typeface="Times New Roman"/>
              </a:rPr>
              <a:t>Y</a:t>
            </a:r>
            <a:r>
              <a:rPr sz="1400" spc="-70" dirty="0">
                <a:solidFill>
                  <a:srgbClr val="585858"/>
                </a:solidFill>
                <a:latin typeface="Times New Roman"/>
                <a:cs typeface="Times New Roman"/>
              </a:rPr>
              <a:t> </a:t>
            </a:r>
            <a:r>
              <a:rPr sz="1400" dirty="0">
                <a:solidFill>
                  <a:srgbClr val="585858"/>
                </a:solidFill>
                <a:latin typeface="Times New Roman"/>
                <a:cs typeface="Times New Roman"/>
              </a:rPr>
              <a:t>học</a:t>
            </a:r>
            <a:r>
              <a:rPr sz="1400" spc="-30" dirty="0">
                <a:solidFill>
                  <a:srgbClr val="585858"/>
                </a:solidFill>
                <a:latin typeface="Times New Roman"/>
                <a:cs typeface="Times New Roman"/>
              </a:rPr>
              <a:t> </a:t>
            </a:r>
            <a:r>
              <a:rPr sz="1400" dirty="0">
                <a:solidFill>
                  <a:srgbClr val="585858"/>
                </a:solidFill>
                <a:latin typeface="Times New Roman"/>
                <a:cs typeface="Times New Roman"/>
              </a:rPr>
              <a:t>tái tạo</a:t>
            </a:r>
            <a:r>
              <a:rPr sz="1400" spc="-20" dirty="0">
                <a:solidFill>
                  <a:srgbClr val="585858"/>
                </a:solidFill>
                <a:latin typeface="Times New Roman"/>
                <a:cs typeface="Times New Roman"/>
              </a:rPr>
              <a:t> </a:t>
            </a:r>
            <a:r>
              <a:rPr sz="1400" dirty="0">
                <a:solidFill>
                  <a:srgbClr val="585858"/>
                </a:solidFill>
                <a:latin typeface="Times New Roman"/>
                <a:cs typeface="Times New Roman"/>
              </a:rPr>
              <a:t>làm</a:t>
            </a:r>
            <a:r>
              <a:rPr sz="1400" spc="-25" dirty="0">
                <a:solidFill>
                  <a:srgbClr val="585858"/>
                </a:solidFill>
                <a:latin typeface="Times New Roman"/>
                <a:cs typeface="Times New Roman"/>
              </a:rPr>
              <a:t> </a:t>
            </a:r>
            <a:r>
              <a:rPr sz="1400" dirty="0">
                <a:solidFill>
                  <a:srgbClr val="585858"/>
                </a:solidFill>
                <a:latin typeface="Times New Roman"/>
                <a:cs typeface="Times New Roman"/>
              </a:rPr>
              <a:t>từ nhau</a:t>
            </a:r>
            <a:r>
              <a:rPr sz="1400" spc="-20" dirty="0">
                <a:solidFill>
                  <a:srgbClr val="585858"/>
                </a:solidFill>
                <a:latin typeface="Times New Roman"/>
                <a:cs typeface="Times New Roman"/>
              </a:rPr>
              <a:t> </a:t>
            </a:r>
            <a:r>
              <a:rPr sz="1400" dirty="0">
                <a:solidFill>
                  <a:srgbClr val="585858"/>
                </a:solidFill>
                <a:latin typeface="Times New Roman"/>
                <a:cs typeface="Times New Roman"/>
              </a:rPr>
              <a:t>thai</a:t>
            </a:r>
            <a:r>
              <a:rPr sz="1400" spc="-15" dirty="0">
                <a:solidFill>
                  <a:srgbClr val="585858"/>
                </a:solidFill>
                <a:latin typeface="Times New Roman"/>
                <a:cs typeface="Times New Roman"/>
              </a:rPr>
              <a:t> </a:t>
            </a:r>
            <a:r>
              <a:rPr sz="1400" spc="-10" dirty="0">
                <a:solidFill>
                  <a:srgbClr val="585858"/>
                </a:solidFill>
                <a:latin typeface="Times New Roman"/>
                <a:cs typeface="Times New Roman"/>
              </a:rPr>
              <a:t>người.</a:t>
            </a:r>
            <a:endParaRPr sz="1400">
              <a:latin typeface="Times New Roman"/>
              <a:cs typeface="Times New Roman"/>
            </a:endParaRPr>
          </a:p>
        </p:txBody>
      </p:sp>
      <p:grpSp>
        <p:nvGrpSpPr>
          <p:cNvPr id="33" name="object 33"/>
          <p:cNvGrpSpPr/>
          <p:nvPr/>
        </p:nvGrpSpPr>
        <p:grpSpPr>
          <a:xfrm>
            <a:off x="9554082" y="3484117"/>
            <a:ext cx="1546860" cy="355600"/>
            <a:chOff x="9554082" y="3484117"/>
            <a:chExt cx="1546860" cy="355600"/>
          </a:xfrm>
        </p:grpSpPr>
        <p:sp>
          <p:nvSpPr>
            <p:cNvPr id="34" name="object 34"/>
            <p:cNvSpPr/>
            <p:nvPr/>
          </p:nvSpPr>
          <p:spPr>
            <a:xfrm>
              <a:off x="10617326" y="3490467"/>
              <a:ext cx="476884" cy="342900"/>
            </a:xfrm>
            <a:custGeom>
              <a:avLst/>
              <a:gdLst/>
              <a:ahLst/>
              <a:cxnLst/>
              <a:rect l="l" t="t" r="r" b="b"/>
              <a:pathLst>
                <a:path w="476884" h="342900">
                  <a:moveTo>
                    <a:pt x="305307" y="0"/>
                  </a:moveTo>
                  <a:lnTo>
                    <a:pt x="305307" y="85725"/>
                  </a:lnTo>
                  <a:lnTo>
                    <a:pt x="0" y="85725"/>
                  </a:lnTo>
                  <a:lnTo>
                    <a:pt x="0" y="257175"/>
                  </a:lnTo>
                  <a:lnTo>
                    <a:pt x="305307" y="257175"/>
                  </a:lnTo>
                  <a:lnTo>
                    <a:pt x="305307" y="342900"/>
                  </a:lnTo>
                  <a:lnTo>
                    <a:pt x="476757" y="171450"/>
                  </a:lnTo>
                  <a:lnTo>
                    <a:pt x="305307" y="0"/>
                  </a:lnTo>
                  <a:close/>
                </a:path>
              </a:pathLst>
            </a:custGeom>
            <a:solidFill>
              <a:srgbClr val="404040"/>
            </a:solidFill>
          </p:spPr>
          <p:txBody>
            <a:bodyPr wrap="square" lIns="0" tIns="0" rIns="0" bIns="0" rtlCol="0"/>
            <a:lstStyle/>
            <a:p>
              <a:endParaRPr/>
            </a:p>
          </p:txBody>
        </p:sp>
        <p:sp>
          <p:nvSpPr>
            <p:cNvPr id="35" name="object 35"/>
            <p:cNvSpPr/>
            <p:nvPr/>
          </p:nvSpPr>
          <p:spPr>
            <a:xfrm>
              <a:off x="10617326" y="3490467"/>
              <a:ext cx="476884" cy="342900"/>
            </a:xfrm>
            <a:custGeom>
              <a:avLst/>
              <a:gdLst/>
              <a:ahLst/>
              <a:cxnLst/>
              <a:rect l="l" t="t" r="r" b="b"/>
              <a:pathLst>
                <a:path w="476884" h="342900">
                  <a:moveTo>
                    <a:pt x="0" y="85725"/>
                  </a:moveTo>
                  <a:lnTo>
                    <a:pt x="305307" y="85725"/>
                  </a:lnTo>
                  <a:lnTo>
                    <a:pt x="305307" y="0"/>
                  </a:lnTo>
                  <a:lnTo>
                    <a:pt x="476757" y="171450"/>
                  </a:lnTo>
                  <a:lnTo>
                    <a:pt x="305307" y="342900"/>
                  </a:lnTo>
                  <a:lnTo>
                    <a:pt x="305307" y="257175"/>
                  </a:lnTo>
                  <a:lnTo>
                    <a:pt x="0" y="257175"/>
                  </a:lnTo>
                  <a:lnTo>
                    <a:pt x="0" y="85725"/>
                  </a:lnTo>
                  <a:close/>
                </a:path>
              </a:pathLst>
            </a:custGeom>
            <a:ln w="12700">
              <a:solidFill>
                <a:srgbClr val="404040"/>
              </a:solidFill>
            </a:ln>
          </p:spPr>
          <p:txBody>
            <a:bodyPr wrap="square" lIns="0" tIns="0" rIns="0" bIns="0" rtlCol="0"/>
            <a:lstStyle/>
            <a:p>
              <a:endParaRPr/>
            </a:p>
          </p:txBody>
        </p:sp>
        <p:sp>
          <p:nvSpPr>
            <p:cNvPr id="36" name="object 36"/>
            <p:cNvSpPr/>
            <p:nvPr/>
          </p:nvSpPr>
          <p:spPr>
            <a:xfrm>
              <a:off x="9560432" y="3558108"/>
              <a:ext cx="238125" cy="187960"/>
            </a:xfrm>
            <a:custGeom>
              <a:avLst/>
              <a:gdLst/>
              <a:ahLst/>
              <a:cxnLst/>
              <a:rect l="l" t="t" r="r" b="b"/>
              <a:pathLst>
                <a:path w="238125" h="187960">
                  <a:moveTo>
                    <a:pt x="237769" y="0"/>
                  </a:moveTo>
                  <a:lnTo>
                    <a:pt x="0" y="0"/>
                  </a:lnTo>
                  <a:lnTo>
                    <a:pt x="0" y="187629"/>
                  </a:lnTo>
                  <a:lnTo>
                    <a:pt x="237769" y="187629"/>
                  </a:lnTo>
                  <a:lnTo>
                    <a:pt x="237769" y="0"/>
                  </a:lnTo>
                  <a:close/>
                </a:path>
              </a:pathLst>
            </a:custGeom>
            <a:solidFill>
              <a:srgbClr val="404040"/>
            </a:solidFill>
          </p:spPr>
          <p:txBody>
            <a:bodyPr wrap="square" lIns="0" tIns="0" rIns="0" bIns="0" rtlCol="0"/>
            <a:lstStyle/>
            <a:p>
              <a:endParaRPr/>
            </a:p>
          </p:txBody>
        </p:sp>
        <p:sp>
          <p:nvSpPr>
            <p:cNvPr id="37" name="object 37"/>
            <p:cNvSpPr/>
            <p:nvPr/>
          </p:nvSpPr>
          <p:spPr>
            <a:xfrm>
              <a:off x="9560432" y="3558108"/>
              <a:ext cx="238125" cy="187960"/>
            </a:xfrm>
            <a:custGeom>
              <a:avLst/>
              <a:gdLst/>
              <a:ahLst/>
              <a:cxnLst/>
              <a:rect l="l" t="t" r="r" b="b"/>
              <a:pathLst>
                <a:path w="238125" h="187960">
                  <a:moveTo>
                    <a:pt x="0" y="187629"/>
                  </a:moveTo>
                  <a:lnTo>
                    <a:pt x="237769" y="187629"/>
                  </a:lnTo>
                  <a:lnTo>
                    <a:pt x="237769" y="0"/>
                  </a:lnTo>
                  <a:lnTo>
                    <a:pt x="0" y="0"/>
                  </a:lnTo>
                  <a:lnTo>
                    <a:pt x="0" y="187629"/>
                  </a:lnTo>
                  <a:close/>
                </a:path>
              </a:pathLst>
            </a:custGeom>
            <a:ln w="12700">
              <a:solidFill>
                <a:srgbClr val="2E528F"/>
              </a:solidFill>
            </a:ln>
          </p:spPr>
          <p:txBody>
            <a:bodyPr wrap="square" lIns="0" tIns="0" rIns="0" bIns="0" rtlCol="0"/>
            <a:lstStyle/>
            <a:p>
              <a:endParaRPr/>
            </a:p>
          </p:txBody>
        </p:sp>
        <p:sp>
          <p:nvSpPr>
            <p:cNvPr id="38" name="object 38"/>
            <p:cNvSpPr/>
            <p:nvPr/>
          </p:nvSpPr>
          <p:spPr>
            <a:xfrm>
              <a:off x="9919842" y="3555441"/>
              <a:ext cx="238125" cy="187960"/>
            </a:xfrm>
            <a:custGeom>
              <a:avLst/>
              <a:gdLst/>
              <a:ahLst/>
              <a:cxnLst/>
              <a:rect l="l" t="t" r="r" b="b"/>
              <a:pathLst>
                <a:path w="238125" h="187960">
                  <a:moveTo>
                    <a:pt x="237769" y="0"/>
                  </a:moveTo>
                  <a:lnTo>
                    <a:pt x="0" y="0"/>
                  </a:lnTo>
                  <a:lnTo>
                    <a:pt x="0" y="187629"/>
                  </a:lnTo>
                  <a:lnTo>
                    <a:pt x="237769" y="187629"/>
                  </a:lnTo>
                  <a:lnTo>
                    <a:pt x="237769" y="0"/>
                  </a:lnTo>
                  <a:close/>
                </a:path>
              </a:pathLst>
            </a:custGeom>
            <a:solidFill>
              <a:srgbClr val="404040"/>
            </a:solidFill>
          </p:spPr>
          <p:txBody>
            <a:bodyPr wrap="square" lIns="0" tIns="0" rIns="0" bIns="0" rtlCol="0"/>
            <a:lstStyle/>
            <a:p>
              <a:endParaRPr/>
            </a:p>
          </p:txBody>
        </p:sp>
        <p:sp>
          <p:nvSpPr>
            <p:cNvPr id="39" name="object 39"/>
            <p:cNvSpPr/>
            <p:nvPr/>
          </p:nvSpPr>
          <p:spPr>
            <a:xfrm>
              <a:off x="9919842" y="3555441"/>
              <a:ext cx="238125" cy="187960"/>
            </a:xfrm>
            <a:custGeom>
              <a:avLst/>
              <a:gdLst/>
              <a:ahLst/>
              <a:cxnLst/>
              <a:rect l="l" t="t" r="r" b="b"/>
              <a:pathLst>
                <a:path w="238125" h="187960">
                  <a:moveTo>
                    <a:pt x="0" y="187629"/>
                  </a:moveTo>
                  <a:lnTo>
                    <a:pt x="237769" y="187629"/>
                  </a:lnTo>
                  <a:lnTo>
                    <a:pt x="237769" y="0"/>
                  </a:lnTo>
                  <a:lnTo>
                    <a:pt x="0" y="0"/>
                  </a:lnTo>
                  <a:lnTo>
                    <a:pt x="0" y="187629"/>
                  </a:lnTo>
                  <a:close/>
                </a:path>
              </a:pathLst>
            </a:custGeom>
            <a:ln w="12699">
              <a:solidFill>
                <a:srgbClr val="2E528F"/>
              </a:solidFill>
            </a:ln>
          </p:spPr>
          <p:txBody>
            <a:bodyPr wrap="square" lIns="0" tIns="0" rIns="0" bIns="0" rtlCol="0"/>
            <a:lstStyle/>
            <a:p>
              <a:endParaRPr/>
            </a:p>
          </p:txBody>
        </p:sp>
        <p:sp>
          <p:nvSpPr>
            <p:cNvPr id="40" name="object 40"/>
            <p:cNvSpPr/>
            <p:nvPr/>
          </p:nvSpPr>
          <p:spPr>
            <a:xfrm>
              <a:off x="10276585" y="3555441"/>
              <a:ext cx="238125" cy="187960"/>
            </a:xfrm>
            <a:custGeom>
              <a:avLst/>
              <a:gdLst/>
              <a:ahLst/>
              <a:cxnLst/>
              <a:rect l="l" t="t" r="r" b="b"/>
              <a:pathLst>
                <a:path w="238125" h="187960">
                  <a:moveTo>
                    <a:pt x="237769" y="0"/>
                  </a:moveTo>
                  <a:lnTo>
                    <a:pt x="0" y="0"/>
                  </a:lnTo>
                  <a:lnTo>
                    <a:pt x="0" y="187629"/>
                  </a:lnTo>
                  <a:lnTo>
                    <a:pt x="237769" y="187629"/>
                  </a:lnTo>
                  <a:lnTo>
                    <a:pt x="237769" y="0"/>
                  </a:lnTo>
                  <a:close/>
                </a:path>
              </a:pathLst>
            </a:custGeom>
            <a:solidFill>
              <a:srgbClr val="404040"/>
            </a:solidFill>
          </p:spPr>
          <p:txBody>
            <a:bodyPr wrap="square" lIns="0" tIns="0" rIns="0" bIns="0" rtlCol="0"/>
            <a:lstStyle/>
            <a:p>
              <a:endParaRPr/>
            </a:p>
          </p:txBody>
        </p:sp>
        <p:sp>
          <p:nvSpPr>
            <p:cNvPr id="41" name="object 41"/>
            <p:cNvSpPr/>
            <p:nvPr/>
          </p:nvSpPr>
          <p:spPr>
            <a:xfrm>
              <a:off x="10276585" y="3555441"/>
              <a:ext cx="238125" cy="187960"/>
            </a:xfrm>
            <a:custGeom>
              <a:avLst/>
              <a:gdLst/>
              <a:ahLst/>
              <a:cxnLst/>
              <a:rect l="l" t="t" r="r" b="b"/>
              <a:pathLst>
                <a:path w="238125" h="187960">
                  <a:moveTo>
                    <a:pt x="0" y="187629"/>
                  </a:moveTo>
                  <a:lnTo>
                    <a:pt x="237769" y="187629"/>
                  </a:lnTo>
                  <a:lnTo>
                    <a:pt x="237769" y="0"/>
                  </a:lnTo>
                  <a:lnTo>
                    <a:pt x="0" y="0"/>
                  </a:lnTo>
                  <a:lnTo>
                    <a:pt x="0" y="187629"/>
                  </a:lnTo>
                  <a:close/>
                </a:path>
              </a:pathLst>
            </a:custGeom>
            <a:ln w="12699">
              <a:solidFill>
                <a:srgbClr val="2E528F"/>
              </a:solidFill>
            </a:ln>
          </p:spPr>
          <p:txBody>
            <a:bodyPr wrap="square" lIns="0" tIns="0" rIns="0" bIns="0" rtlCol="0"/>
            <a:lstStyle/>
            <a:p>
              <a:endParaRPr/>
            </a:p>
          </p:txBody>
        </p:sp>
      </p:grpSp>
      <p:sp>
        <p:nvSpPr>
          <p:cNvPr id="42" name="object 42"/>
          <p:cNvSpPr txBox="1"/>
          <p:nvPr/>
        </p:nvSpPr>
        <p:spPr>
          <a:xfrm>
            <a:off x="6894703" y="5284723"/>
            <a:ext cx="915669"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2C2C2C"/>
                </a:solidFill>
                <a:latin typeface="Calibri"/>
                <a:cs typeface="Calibri"/>
              </a:rPr>
              <a:t>RE</a:t>
            </a:r>
            <a:r>
              <a:rPr sz="1600" b="1" spc="-140" dirty="0">
                <a:solidFill>
                  <a:srgbClr val="2C2C2C"/>
                </a:solidFill>
                <a:latin typeface="Calibri"/>
                <a:cs typeface="Calibri"/>
              </a:rPr>
              <a:t> </a:t>
            </a:r>
            <a:r>
              <a:rPr sz="1600" b="1" spc="-40" dirty="0">
                <a:solidFill>
                  <a:srgbClr val="2C2C2C"/>
                </a:solidFill>
                <a:latin typeface="Calibri"/>
                <a:cs typeface="Calibri"/>
              </a:rPr>
              <a:t>Biotech.</a:t>
            </a:r>
            <a:endParaRPr sz="1600">
              <a:latin typeface="Calibri"/>
              <a:cs typeface="Calibri"/>
            </a:endParaRPr>
          </a:p>
        </p:txBody>
      </p:sp>
      <p:grpSp>
        <p:nvGrpSpPr>
          <p:cNvPr id="43" name="object 43"/>
          <p:cNvGrpSpPr/>
          <p:nvPr/>
        </p:nvGrpSpPr>
        <p:grpSpPr>
          <a:xfrm>
            <a:off x="2986913" y="2334475"/>
            <a:ext cx="4646295" cy="2948940"/>
            <a:chOff x="2986913" y="2334475"/>
            <a:chExt cx="4646295" cy="2948940"/>
          </a:xfrm>
        </p:grpSpPr>
        <p:pic>
          <p:nvPicPr>
            <p:cNvPr id="44" name="object 44"/>
            <p:cNvPicPr/>
            <p:nvPr/>
          </p:nvPicPr>
          <p:blipFill>
            <a:blip r:embed="rId6" cstate="print"/>
            <a:stretch>
              <a:fillRect/>
            </a:stretch>
          </p:blipFill>
          <p:spPr>
            <a:xfrm>
              <a:off x="6972300" y="4521200"/>
              <a:ext cx="660400" cy="762000"/>
            </a:xfrm>
            <a:prstGeom prst="rect">
              <a:avLst/>
            </a:prstGeom>
          </p:spPr>
        </p:pic>
        <p:pic>
          <p:nvPicPr>
            <p:cNvPr id="45" name="object 45"/>
            <p:cNvPicPr/>
            <p:nvPr/>
          </p:nvPicPr>
          <p:blipFill>
            <a:blip r:embed="rId7" cstate="print"/>
            <a:stretch>
              <a:fillRect/>
            </a:stretch>
          </p:blipFill>
          <p:spPr>
            <a:xfrm>
              <a:off x="2986913" y="2334475"/>
              <a:ext cx="2199259" cy="1067854"/>
            </a:xfrm>
            <a:prstGeom prst="rect">
              <a:avLst/>
            </a:prstGeom>
          </p:spPr>
        </p:pic>
      </p:grpSp>
      <p:sp>
        <p:nvSpPr>
          <p:cNvPr id="46" name="object 46"/>
          <p:cNvSpPr txBox="1">
            <a:spLocks noGrp="1"/>
          </p:cNvSpPr>
          <p:nvPr>
            <p:ph type="title"/>
          </p:nvPr>
        </p:nvSpPr>
        <p:spPr>
          <a:xfrm>
            <a:off x="7874889" y="348234"/>
            <a:ext cx="3418840" cy="299720"/>
          </a:xfrm>
          <a:prstGeom prst="rect">
            <a:avLst/>
          </a:prstGeom>
        </p:spPr>
        <p:txBody>
          <a:bodyPr vert="horz" wrap="square" lIns="0" tIns="12700" rIns="0" bIns="0" rtlCol="0">
            <a:spAutoFit/>
          </a:bodyPr>
          <a:lstStyle/>
          <a:p>
            <a:pPr marL="12700">
              <a:lnSpc>
                <a:spcPct val="100000"/>
              </a:lnSpc>
              <a:spcBef>
                <a:spcPts val="100"/>
              </a:spcBef>
            </a:pPr>
            <a:r>
              <a:rPr dirty="0"/>
              <a:t>Tài</a:t>
            </a:r>
            <a:r>
              <a:rPr spc="-15" dirty="0"/>
              <a:t> </a:t>
            </a:r>
            <a:r>
              <a:rPr dirty="0"/>
              <a:t>liệu chỉ</a:t>
            </a:r>
            <a:r>
              <a:rPr spc="-10" dirty="0"/>
              <a:t> </a:t>
            </a:r>
            <a:r>
              <a:rPr dirty="0"/>
              <a:t>dành</a:t>
            </a:r>
            <a:r>
              <a:rPr spc="5" dirty="0"/>
              <a:t> </a:t>
            </a:r>
            <a:r>
              <a:rPr dirty="0"/>
              <a:t>cho</a:t>
            </a:r>
            <a:r>
              <a:rPr spc="-5" dirty="0"/>
              <a:t> </a:t>
            </a:r>
            <a:r>
              <a:rPr dirty="0"/>
              <a:t>tập</a:t>
            </a:r>
            <a:r>
              <a:rPr spc="-10" dirty="0"/>
              <a:t> </a:t>
            </a:r>
            <a:r>
              <a:rPr dirty="0"/>
              <a:t>huấn nội </a:t>
            </a:r>
            <a:r>
              <a:rPr spc="-35" dirty="0"/>
              <a:t>bộ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1142" y="280720"/>
            <a:ext cx="11692890" cy="6368415"/>
            <a:chOff x="251142" y="280720"/>
            <a:chExt cx="11692890" cy="6368415"/>
          </a:xfrm>
        </p:grpSpPr>
        <p:pic>
          <p:nvPicPr>
            <p:cNvPr id="3" name="object 3"/>
            <p:cNvPicPr/>
            <p:nvPr/>
          </p:nvPicPr>
          <p:blipFill>
            <a:blip r:embed="rId2" cstate="print"/>
            <a:stretch>
              <a:fillRect/>
            </a:stretch>
          </p:blipFill>
          <p:spPr>
            <a:xfrm>
              <a:off x="6959599" y="1676400"/>
              <a:ext cx="4610100" cy="4572000"/>
            </a:xfrm>
            <a:prstGeom prst="rect">
              <a:avLst/>
            </a:prstGeom>
          </p:spPr>
        </p:pic>
        <p:sp>
          <p:nvSpPr>
            <p:cNvPr id="4" name="object 4"/>
            <p:cNvSpPr/>
            <p:nvPr/>
          </p:nvSpPr>
          <p:spPr>
            <a:xfrm>
              <a:off x="289242" y="318820"/>
              <a:ext cx="11616690" cy="6292215"/>
            </a:xfrm>
            <a:custGeom>
              <a:avLst/>
              <a:gdLst/>
              <a:ahLst/>
              <a:cxnLst/>
              <a:rect l="l" t="t" r="r" b="b"/>
              <a:pathLst>
                <a:path w="11616690" h="6292215">
                  <a:moveTo>
                    <a:pt x="0" y="6291707"/>
                  </a:moveTo>
                  <a:lnTo>
                    <a:pt x="11616563" y="6291707"/>
                  </a:lnTo>
                  <a:lnTo>
                    <a:pt x="11616563" y="0"/>
                  </a:lnTo>
                  <a:lnTo>
                    <a:pt x="0" y="0"/>
                  </a:lnTo>
                  <a:lnTo>
                    <a:pt x="0" y="6291707"/>
                  </a:lnTo>
                  <a:close/>
                </a:path>
              </a:pathLst>
            </a:custGeom>
            <a:ln w="76200">
              <a:solidFill>
                <a:srgbClr val="7E7E7E"/>
              </a:solidFill>
            </a:ln>
          </p:spPr>
          <p:txBody>
            <a:bodyPr wrap="square" lIns="0" tIns="0" rIns="0" bIns="0" rtlCol="0"/>
            <a:lstStyle/>
            <a:p>
              <a:endParaRPr/>
            </a:p>
          </p:txBody>
        </p:sp>
        <p:sp>
          <p:nvSpPr>
            <p:cNvPr id="5" name="object 5"/>
            <p:cNvSpPr/>
            <p:nvPr/>
          </p:nvSpPr>
          <p:spPr>
            <a:xfrm>
              <a:off x="657225" y="1162050"/>
              <a:ext cx="5295900" cy="0"/>
            </a:xfrm>
            <a:custGeom>
              <a:avLst/>
              <a:gdLst/>
              <a:ahLst/>
              <a:cxnLst/>
              <a:rect l="l" t="t" r="r" b="b"/>
              <a:pathLst>
                <a:path w="5295900">
                  <a:moveTo>
                    <a:pt x="0" y="0"/>
                  </a:moveTo>
                  <a:lnTo>
                    <a:pt x="5295900" y="0"/>
                  </a:lnTo>
                </a:path>
              </a:pathLst>
            </a:custGeom>
            <a:ln w="12700">
              <a:solidFill>
                <a:srgbClr val="585858"/>
              </a:solidFill>
            </a:ln>
          </p:spPr>
          <p:txBody>
            <a:bodyPr wrap="square" lIns="0" tIns="0" rIns="0" bIns="0" rtlCol="0"/>
            <a:lstStyle/>
            <a:p>
              <a:endParaRPr/>
            </a:p>
          </p:txBody>
        </p:sp>
      </p:grpSp>
      <p:sp>
        <p:nvSpPr>
          <p:cNvPr id="6" name="object 6"/>
          <p:cNvSpPr txBox="1"/>
          <p:nvPr/>
        </p:nvSpPr>
        <p:spPr>
          <a:xfrm>
            <a:off x="735583" y="830402"/>
            <a:ext cx="6277610" cy="15189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EF4D21"/>
                </a:solidFill>
                <a:latin typeface="Times New Roman"/>
                <a:cs typeface="Times New Roman"/>
              </a:rPr>
              <a:t>Y</a:t>
            </a:r>
            <a:r>
              <a:rPr sz="1800" b="1" spc="-90" dirty="0">
                <a:solidFill>
                  <a:srgbClr val="EF4D21"/>
                </a:solidFill>
                <a:latin typeface="Times New Roman"/>
                <a:cs typeface="Times New Roman"/>
              </a:rPr>
              <a:t> </a:t>
            </a:r>
            <a:r>
              <a:rPr sz="1800" b="1" dirty="0">
                <a:solidFill>
                  <a:srgbClr val="EF4D21"/>
                </a:solidFill>
                <a:latin typeface="Times New Roman"/>
                <a:cs typeface="Times New Roman"/>
              </a:rPr>
              <a:t>HỌC</a:t>
            </a:r>
            <a:r>
              <a:rPr sz="1800" b="1" spc="-50" dirty="0">
                <a:solidFill>
                  <a:srgbClr val="EF4D21"/>
                </a:solidFill>
                <a:latin typeface="Times New Roman"/>
                <a:cs typeface="Times New Roman"/>
              </a:rPr>
              <a:t> </a:t>
            </a:r>
            <a:r>
              <a:rPr sz="1800" b="1" dirty="0">
                <a:solidFill>
                  <a:srgbClr val="EF4D21"/>
                </a:solidFill>
                <a:latin typeface="Times New Roman"/>
                <a:cs typeface="Times New Roman"/>
              </a:rPr>
              <a:t>TÁI</a:t>
            </a:r>
            <a:r>
              <a:rPr sz="1800" b="1" spc="-45" dirty="0">
                <a:solidFill>
                  <a:srgbClr val="EF4D21"/>
                </a:solidFill>
                <a:latin typeface="Times New Roman"/>
                <a:cs typeface="Times New Roman"/>
              </a:rPr>
              <a:t> </a:t>
            </a:r>
            <a:r>
              <a:rPr sz="1800" b="1" dirty="0">
                <a:solidFill>
                  <a:srgbClr val="EF4D21"/>
                </a:solidFill>
                <a:latin typeface="Times New Roman"/>
                <a:cs typeface="Times New Roman"/>
              </a:rPr>
              <a:t>TẠO</a:t>
            </a:r>
            <a:r>
              <a:rPr sz="1800" b="1" spc="-10" dirty="0">
                <a:solidFill>
                  <a:srgbClr val="EF4D21"/>
                </a:solidFill>
                <a:latin typeface="Times New Roman"/>
                <a:cs typeface="Times New Roman"/>
              </a:rPr>
              <a:t> </a:t>
            </a:r>
            <a:r>
              <a:rPr sz="1800" b="1" dirty="0">
                <a:solidFill>
                  <a:srgbClr val="EF4D21"/>
                </a:solidFill>
                <a:latin typeface="Times New Roman"/>
                <a:cs typeface="Times New Roman"/>
              </a:rPr>
              <a:t>là</a:t>
            </a:r>
            <a:r>
              <a:rPr sz="1800" b="1" spc="-10" dirty="0">
                <a:solidFill>
                  <a:srgbClr val="EF4D21"/>
                </a:solidFill>
                <a:latin typeface="Times New Roman"/>
                <a:cs typeface="Times New Roman"/>
              </a:rPr>
              <a:t> </a:t>
            </a:r>
            <a:r>
              <a:rPr sz="1800" b="1" spc="-25" dirty="0">
                <a:solidFill>
                  <a:srgbClr val="EF4D21"/>
                </a:solidFill>
                <a:latin typeface="Times New Roman"/>
                <a:cs typeface="Times New Roman"/>
              </a:rPr>
              <a:t>gì?</a:t>
            </a:r>
            <a:endParaRPr sz="1800">
              <a:latin typeface="Times New Roman"/>
              <a:cs typeface="Times New Roman"/>
            </a:endParaRPr>
          </a:p>
          <a:p>
            <a:pPr>
              <a:lnSpc>
                <a:spcPct val="100000"/>
              </a:lnSpc>
              <a:spcBef>
                <a:spcPts val="35"/>
              </a:spcBef>
            </a:pPr>
            <a:endParaRPr sz="2050">
              <a:latin typeface="Times New Roman"/>
              <a:cs typeface="Times New Roman"/>
            </a:endParaRPr>
          </a:p>
          <a:p>
            <a:pPr marL="12700" marR="5080">
              <a:lnSpc>
                <a:spcPct val="100000"/>
              </a:lnSpc>
              <a:spcBef>
                <a:spcPts val="5"/>
              </a:spcBef>
            </a:pPr>
            <a:r>
              <a:rPr sz="2000" dirty="0">
                <a:solidFill>
                  <a:srgbClr val="585858"/>
                </a:solidFill>
                <a:latin typeface="Times New Roman"/>
                <a:cs typeface="Times New Roman"/>
              </a:rPr>
              <a:t>Là</a:t>
            </a:r>
            <a:r>
              <a:rPr sz="2000" spc="-90" dirty="0">
                <a:solidFill>
                  <a:srgbClr val="585858"/>
                </a:solidFill>
                <a:latin typeface="Times New Roman"/>
                <a:cs typeface="Times New Roman"/>
              </a:rPr>
              <a:t> </a:t>
            </a:r>
            <a:r>
              <a:rPr sz="2000" dirty="0">
                <a:solidFill>
                  <a:srgbClr val="585858"/>
                </a:solidFill>
                <a:latin typeface="Times New Roman"/>
                <a:cs typeface="Times New Roman"/>
              </a:rPr>
              <a:t>Y</a:t>
            </a:r>
            <a:r>
              <a:rPr sz="2000" spc="-75" dirty="0">
                <a:solidFill>
                  <a:srgbClr val="585858"/>
                </a:solidFill>
                <a:latin typeface="Times New Roman"/>
                <a:cs typeface="Times New Roman"/>
              </a:rPr>
              <a:t> </a:t>
            </a:r>
            <a:r>
              <a:rPr sz="2000" dirty="0">
                <a:solidFill>
                  <a:srgbClr val="585858"/>
                </a:solidFill>
                <a:latin typeface="Times New Roman"/>
                <a:cs typeface="Times New Roman"/>
              </a:rPr>
              <a:t>học</a:t>
            </a:r>
            <a:r>
              <a:rPr sz="2000" spc="-40" dirty="0">
                <a:solidFill>
                  <a:srgbClr val="585858"/>
                </a:solidFill>
                <a:latin typeface="Times New Roman"/>
                <a:cs typeface="Times New Roman"/>
              </a:rPr>
              <a:t> </a:t>
            </a:r>
            <a:r>
              <a:rPr sz="2000" dirty="0">
                <a:solidFill>
                  <a:srgbClr val="585858"/>
                </a:solidFill>
                <a:latin typeface="Times New Roman"/>
                <a:cs typeface="Times New Roman"/>
              </a:rPr>
              <a:t>tái</a:t>
            </a:r>
            <a:r>
              <a:rPr sz="2000" spc="-30" dirty="0">
                <a:solidFill>
                  <a:srgbClr val="585858"/>
                </a:solidFill>
                <a:latin typeface="Times New Roman"/>
                <a:cs typeface="Times New Roman"/>
              </a:rPr>
              <a:t> </a:t>
            </a:r>
            <a:r>
              <a:rPr sz="2000" dirty="0">
                <a:solidFill>
                  <a:srgbClr val="585858"/>
                </a:solidFill>
                <a:latin typeface="Times New Roman"/>
                <a:cs typeface="Times New Roman"/>
              </a:rPr>
              <a:t>tạo</a:t>
            </a:r>
            <a:r>
              <a:rPr sz="2000" spc="-25" dirty="0">
                <a:solidFill>
                  <a:srgbClr val="585858"/>
                </a:solidFill>
                <a:latin typeface="Times New Roman"/>
                <a:cs typeface="Times New Roman"/>
              </a:rPr>
              <a:t> </a:t>
            </a:r>
            <a:r>
              <a:rPr sz="2000" dirty="0">
                <a:solidFill>
                  <a:srgbClr val="585858"/>
                </a:solidFill>
                <a:latin typeface="Times New Roman"/>
                <a:cs typeface="Times New Roman"/>
              </a:rPr>
              <a:t>tế</a:t>
            </a:r>
            <a:r>
              <a:rPr sz="2000" spc="-15" dirty="0">
                <a:solidFill>
                  <a:srgbClr val="585858"/>
                </a:solidFill>
                <a:latin typeface="Times New Roman"/>
                <a:cs typeface="Times New Roman"/>
              </a:rPr>
              <a:t> </a:t>
            </a:r>
            <a:r>
              <a:rPr sz="2000" dirty="0">
                <a:solidFill>
                  <a:srgbClr val="585858"/>
                </a:solidFill>
                <a:latin typeface="Times New Roman"/>
                <a:cs typeface="Times New Roman"/>
              </a:rPr>
              <a:t>bào,</a:t>
            </a:r>
            <a:r>
              <a:rPr sz="2000" spc="-15" dirty="0">
                <a:solidFill>
                  <a:srgbClr val="585858"/>
                </a:solidFill>
                <a:latin typeface="Times New Roman"/>
                <a:cs typeface="Times New Roman"/>
              </a:rPr>
              <a:t> </a:t>
            </a:r>
            <a:r>
              <a:rPr sz="2000" dirty="0">
                <a:solidFill>
                  <a:srgbClr val="585858"/>
                </a:solidFill>
                <a:latin typeface="Times New Roman"/>
                <a:cs typeface="Times New Roman"/>
              </a:rPr>
              <a:t>mô</a:t>
            </a:r>
            <a:r>
              <a:rPr sz="2000" spc="-10" dirty="0">
                <a:solidFill>
                  <a:srgbClr val="585858"/>
                </a:solidFill>
                <a:latin typeface="Times New Roman"/>
                <a:cs typeface="Times New Roman"/>
              </a:rPr>
              <a:t> </a:t>
            </a:r>
            <a:r>
              <a:rPr sz="2000" dirty="0">
                <a:solidFill>
                  <a:srgbClr val="585858"/>
                </a:solidFill>
                <a:latin typeface="Times New Roman"/>
                <a:cs typeface="Times New Roman"/>
              </a:rPr>
              <a:t>và</a:t>
            </a:r>
            <a:r>
              <a:rPr sz="2000" spc="-25" dirty="0">
                <a:solidFill>
                  <a:srgbClr val="585858"/>
                </a:solidFill>
                <a:latin typeface="Times New Roman"/>
                <a:cs typeface="Times New Roman"/>
              </a:rPr>
              <a:t> </a:t>
            </a:r>
            <a:r>
              <a:rPr sz="2000" dirty="0">
                <a:solidFill>
                  <a:srgbClr val="585858"/>
                </a:solidFill>
                <a:latin typeface="Times New Roman"/>
                <a:cs typeface="Times New Roman"/>
              </a:rPr>
              <a:t>các</a:t>
            </a:r>
            <a:r>
              <a:rPr sz="2000" spc="-15" dirty="0">
                <a:solidFill>
                  <a:srgbClr val="585858"/>
                </a:solidFill>
                <a:latin typeface="Times New Roman"/>
                <a:cs typeface="Times New Roman"/>
              </a:rPr>
              <a:t> </a:t>
            </a:r>
            <a:r>
              <a:rPr sz="2000" dirty="0">
                <a:solidFill>
                  <a:srgbClr val="585858"/>
                </a:solidFill>
                <a:latin typeface="Times New Roman"/>
                <a:cs typeface="Times New Roman"/>
              </a:rPr>
              <a:t>cơ quan</a:t>
            </a:r>
            <a:r>
              <a:rPr sz="2000" spc="-30" dirty="0">
                <a:solidFill>
                  <a:srgbClr val="585858"/>
                </a:solidFill>
                <a:latin typeface="Times New Roman"/>
                <a:cs typeface="Times New Roman"/>
              </a:rPr>
              <a:t> </a:t>
            </a:r>
            <a:r>
              <a:rPr sz="2000" dirty="0">
                <a:solidFill>
                  <a:srgbClr val="585858"/>
                </a:solidFill>
                <a:latin typeface="Times New Roman"/>
                <a:cs typeface="Times New Roman"/>
              </a:rPr>
              <a:t>bằng</a:t>
            </a:r>
            <a:r>
              <a:rPr sz="2000" spc="-25" dirty="0">
                <a:solidFill>
                  <a:srgbClr val="585858"/>
                </a:solidFill>
                <a:latin typeface="Times New Roman"/>
                <a:cs typeface="Times New Roman"/>
              </a:rPr>
              <a:t> </a:t>
            </a:r>
            <a:r>
              <a:rPr sz="2000" dirty="0">
                <a:solidFill>
                  <a:srgbClr val="585858"/>
                </a:solidFill>
                <a:latin typeface="Times New Roman"/>
                <a:cs typeface="Times New Roman"/>
              </a:rPr>
              <a:t>cách</a:t>
            </a:r>
            <a:r>
              <a:rPr sz="2000" spc="-20" dirty="0">
                <a:solidFill>
                  <a:srgbClr val="585858"/>
                </a:solidFill>
                <a:latin typeface="Times New Roman"/>
                <a:cs typeface="Times New Roman"/>
              </a:rPr>
              <a:t> </a:t>
            </a:r>
            <a:r>
              <a:rPr sz="2000" dirty="0">
                <a:solidFill>
                  <a:srgbClr val="585858"/>
                </a:solidFill>
                <a:latin typeface="Times New Roman"/>
                <a:cs typeface="Times New Roman"/>
              </a:rPr>
              <a:t>sử</a:t>
            </a:r>
            <a:r>
              <a:rPr sz="2000" spc="-5" dirty="0">
                <a:solidFill>
                  <a:srgbClr val="585858"/>
                </a:solidFill>
                <a:latin typeface="Times New Roman"/>
                <a:cs typeface="Times New Roman"/>
              </a:rPr>
              <a:t> </a:t>
            </a:r>
            <a:r>
              <a:rPr sz="2000" spc="-20" dirty="0">
                <a:solidFill>
                  <a:srgbClr val="585858"/>
                </a:solidFill>
                <a:latin typeface="Times New Roman"/>
                <a:cs typeface="Times New Roman"/>
              </a:rPr>
              <a:t>dụng </a:t>
            </a:r>
            <a:r>
              <a:rPr sz="2000" dirty="0">
                <a:solidFill>
                  <a:srgbClr val="585858"/>
                </a:solidFill>
                <a:latin typeface="Times New Roman"/>
                <a:cs typeface="Times New Roman"/>
              </a:rPr>
              <a:t>“Sức</a:t>
            </a:r>
            <a:r>
              <a:rPr sz="2000" spc="-30" dirty="0">
                <a:solidFill>
                  <a:srgbClr val="585858"/>
                </a:solidFill>
                <a:latin typeface="Times New Roman"/>
                <a:cs typeface="Times New Roman"/>
              </a:rPr>
              <a:t> </a:t>
            </a:r>
            <a:r>
              <a:rPr sz="2000" dirty="0">
                <a:solidFill>
                  <a:srgbClr val="585858"/>
                </a:solidFill>
                <a:latin typeface="Times New Roman"/>
                <a:cs typeface="Times New Roman"/>
              </a:rPr>
              <a:t>mạnh</a:t>
            </a:r>
            <a:r>
              <a:rPr sz="2000" spc="-5" dirty="0">
                <a:solidFill>
                  <a:srgbClr val="585858"/>
                </a:solidFill>
                <a:latin typeface="Times New Roman"/>
                <a:cs typeface="Times New Roman"/>
              </a:rPr>
              <a:t> </a:t>
            </a:r>
            <a:r>
              <a:rPr sz="2000" dirty="0">
                <a:solidFill>
                  <a:srgbClr val="585858"/>
                </a:solidFill>
                <a:latin typeface="Times New Roman"/>
                <a:cs typeface="Times New Roman"/>
              </a:rPr>
              <a:t>tái</a:t>
            </a:r>
            <a:r>
              <a:rPr sz="2000" spc="-45" dirty="0">
                <a:solidFill>
                  <a:srgbClr val="585858"/>
                </a:solidFill>
                <a:latin typeface="Times New Roman"/>
                <a:cs typeface="Times New Roman"/>
              </a:rPr>
              <a:t> </a:t>
            </a:r>
            <a:r>
              <a:rPr sz="2000" dirty="0">
                <a:solidFill>
                  <a:srgbClr val="585858"/>
                </a:solidFill>
                <a:latin typeface="Times New Roman"/>
                <a:cs typeface="Times New Roman"/>
              </a:rPr>
              <a:t>tạo”</a:t>
            </a:r>
            <a:r>
              <a:rPr sz="2000" spc="-25" dirty="0">
                <a:solidFill>
                  <a:srgbClr val="585858"/>
                </a:solidFill>
                <a:latin typeface="Times New Roman"/>
                <a:cs typeface="Times New Roman"/>
              </a:rPr>
              <a:t> </a:t>
            </a:r>
            <a:r>
              <a:rPr sz="2000" dirty="0">
                <a:solidFill>
                  <a:srgbClr val="585858"/>
                </a:solidFill>
                <a:latin typeface="Times New Roman"/>
                <a:cs typeface="Times New Roman"/>
              </a:rPr>
              <a:t>mà</a:t>
            </a:r>
            <a:r>
              <a:rPr sz="2000" spc="-5" dirty="0">
                <a:solidFill>
                  <a:srgbClr val="585858"/>
                </a:solidFill>
                <a:latin typeface="Times New Roman"/>
                <a:cs typeface="Times New Roman"/>
              </a:rPr>
              <a:t> </a:t>
            </a:r>
            <a:r>
              <a:rPr sz="2000" dirty="0">
                <a:solidFill>
                  <a:srgbClr val="585858"/>
                </a:solidFill>
                <a:latin typeface="Times New Roman"/>
                <a:cs typeface="Times New Roman"/>
              </a:rPr>
              <a:t>mỗi</a:t>
            </a:r>
            <a:r>
              <a:rPr sz="2000" spc="-15" dirty="0">
                <a:solidFill>
                  <a:srgbClr val="585858"/>
                </a:solidFill>
                <a:latin typeface="Times New Roman"/>
                <a:cs typeface="Times New Roman"/>
              </a:rPr>
              <a:t> </a:t>
            </a:r>
            <a:r>
              <a:rPr sz="2000" dirty="0">
                <a:solidFill>
                  <a:srgbClr val="585858"/>
                </a:solidFill>
                <a:latin typeface="Times New Roman"/>
                <a:cs typeface="Times New Roman"/>
              </a:rPr>
              <a:t>cơ</a:t>
            </a:r>
            <a:r>
              <a:rPr sz="2000" spc="-20" dirty="0">
                <a:solidFill>
                  <a:srgbClr val="585858"/>
                </a:solidFill>
                <a:latin typeface="Times New Roman"/>
                <a:cs typeface="Times New Roman"/>
              </a:rPr>
              <a:t> </a:t>
            </a:r>
            <a:r>
              <a:rPr sz="2000" dirty="0">
                <a:solidFill>
                  <a:srgbClr val="585858"/>
                </a:solidFill>
                <a:latin typeface="Times New Roman"/>
                <a:cs typeface="Times New Roman"/>
              </a:rPr>
              <a:t>thể</a:t>
            </a:r>
            <a:r>
              <a:rPr sz="2000" spc="-30" dirty="0">
                <a:solidFill>
                  <a:srgbClr val="585858"/>
                </a:solidFill>
                <a:latin typeface="Times New Roman"/>
                <a:cs typeface="Times New Roman"/>
              </a:rPr>
              <a:t> </a:t>
            </a:r>
            <a:r>
              <a:rPr sz="2000" dirty="0">
                <a:solidFill>
                  <a:srgbClr val="585858"/>
                </a:solidFill>
                <a:latin typeface="Times New Roman"/>
                <a:cs typeface="Times New Roman"/>
              </a:rPr>
              <a:t>đều</a:t>
            </a:r>
            <a:r>
              <a:rPr sz="2000" spc="-15" dirty="0">
                <a:solidFill>
                  <a:srgbClr val="585858"/>
                </a:solidFill>
                <a:latin typeface="Times New Roman"/>
                <a:cs typeface="Times New Roman"/>
              </a:rPr>
              <a:t> </a:t>
            </a:r>
            <a:r>
              <a:rPr sz="2000" dirty="0">
                <a:solidFill>
                  <a:srgbClr val="585858"/>
                </a:solidFill>
                <a:latin typeface="Times New Roman"/>
                <a:cs typeface="Times New Roman"/>
              </a:rPr>
              <a:t>có,</a:t>
            </a:r>
            <a:r>
              <a:rPr sz="2000" spc="-20" dirty="0">
                <a:solidFill>
                  <a:srgbClr val="585858"/>
                </a:solidFill>
                <a:latin typeface="Times New Roman"/>
                <a:cs typeface="Times New Roman"/>
              </a:rPr>
              <a:t> </a:t>
            </a:r>
            <a:r>
              <a:rPr sz="2000" dirty="0">
                <a:solidFill>
                  <a:srgbClr val="585858"/>
                </a:solidFill>
                <a:latin typeface="Times New Roman"/>
                <a:cs typeface="Times New Roman"/>
              </a:rPr>
              <a:t>để</a:t>
            </a:r>
            <a:r>
              <a:rPr sz="2000" spc="-30" dirty="0">
                <a:solidFill>
                  <a:srgbClr val="585858"/>
                </a:solidFill>
                <a:latin typeface="Times New Roman"/>
                <a:cs typeface="Times New Roman"/>
              </a:rPr>
              <a:t> </a:t>
            </a:r>
            <a:r>
              <a:rPr sz="2000" dirty="0">
                <a:solidFill>
                  <a:srgbClr val="585858"/>
                </a:solidFill>
                <a:latin typeface="Times New Roman"/>
                <a:cs typeface="Times New Roman"/>
              </a:rPr>
              <a:t>phục</a:t>
            </a:r>
            <a:r>
              <a:rPr sz="2000" spc="-55" dirty="0">
                <a:solidFill>
                  <a:srgbClr val="585858"/>
                </a:solidFill>
                <a:latin typeface="Times New Roman"/>
                <a:cs typeface="Times New Roman"/>
              </a:rPr>
              <a:t> </a:t>
            </a:r>
            <a:r>
              <a:rPr sz="2000" dirty="0">
                <a:solidFill>
                  <a:srgbClr val="585858"/>
                </a:solidFill>
                <a:latin typeface="Times New Roman"/>
                <a:cs typeface="Times New Roman"/>
              </a:rPr>
              <a:t>hồi</a:t>
            </a:r>
            <a:r>
              <a:rPr sz="2000" spc="-45" dirty="0">
                <a:solidFill>
                  <a:srgbClr val="585858"/>
                </a:solidFill>
                <a:latin typeface="Times New Roman"/>
                <a:cs typeface="Times New Roman"/>
              </a:rPr>
              <a:t> </a:t>
            </a:r>
            <a:r>
              <a:rPr sz="2000" spc="-20" dirty="0">
                <a:solidFill>
                  <a:srgbClr val="585858"/>
                </a:solidFill>
                <a:latin typeface="Times New Roman"/>
                <a:cs typeface="Times New Roman"/>
              </a:rPr>
              <a:t>chức </a:t>
            </a:r>
            <a:r>
              <a:rPr sz="2000" dirty="0">
                <a:solidFill>
                  <a:srgbClr val="585858"/>
                </a:solidFill>
                <a:latin typeface="Times New Roman"/>
                <a:cs typeface="Times New Roman"/>
              </a:rPr>
              <a:t>năng</a:t>
            </a:r>
            <a:r>
              <a:rPr sz="2000" spc="-25" dirty="0">
                <a:solidFill>
                  <a:srgbClr val="585858"/>
                </a:solidFill>
                <a:latin typeface="Times New Roman"/>
                <a:cs typeface="Times New Roman"/>
              </a:rPr>
              <a:t> </a:t>
            </a:r>
            <a:r>
              <a:rPr sz="2000" dirty="0">
                <a:solidFill>
                  <a:srgbClr val="585858"/>
                </a:solidFill>
                <a:latin typeface="Times New Roman"/>
                <a:cs typeface="Times New Roman"/>
              </a:rPr>
              <a:t>đã</a:t>
            </a:r>
            <a:r>
              <a:rPr sz="2000" spc="-25" dirty="0">
                <a:solidFill>
                  <a:srgbClr val="585858"/>
                </a:solidFill>
                <a:latin typeface="Times New Roman"/>
                <a:cs typeface="Times New Roman"/>
              </a:rPr>
              <a:t> </a:t>
            </a:r>
            <a:r>
              <a:rPr sz="2000" dirty="0">
                <a:solidFill>
                  <a:srgbClr val="585858"/>
                </a:solidFill>
                <a:latin typeface="Times New Roman"/>
                <a:cs typeface="Times New Roman"/>
              </a:rPr>
              <a:t>bị</a:t>
            </a:r>
            <a:r>
              <a:rPr sz="2000" spc="-20" dirty="0">
                <a:solidFill>
                  <a:srgbClr val="585858"/>
                </a:solidFill>
                <a:latin typeface="Times New Roman"/>
                <a:cs typeface="Times New Roman"/>
              </a:rPr>
              <a:t> </a:t>
            </a:r>
            <a:r>
              <a:rPr sz="2000" dirty="0">
                <a:solidFill>
                  <a:srgbClr val="585858"/>
                </a:solidFill>
                <a:latin typeface="Times New Roman"/>
                <a:cs typeface="Times New Roman"/>
              </a:rPr>
              <a:t>tổn</a:t>
            </a:r>
            <a:r>
              <a:rPr sz="2000" spc="-15" dirty="0">
                <a:solidFill>
                  <a:srgbClr val="585858"/>
                </a:solidFill>
                <a:latin typeface="Times New Roman"/>
                <a:cs typeface="Times New Roman"/>
              </a:rPr>
              <a:t> </a:t>
            </a:r>
            <a:r>
              <a:rPr sz="2000" dirty="0">
                <a:solidFill>
                  <a:srgbClr val="585858"/>
                </a:solidFill>
                <a:latin typeface="Times New Roman"/>
                <a:cs typeface="Times New Roman"/>
              </a:rPr>
              <a:t>thương</a:t>
            </a:r>
            <a:r>
              <a:rPr sz="2000" spc="-20" dirty="0">
                <a:solidFill>
                  <a:srgbClr val="585858"/>
                </a:solidFill>
                <a:latin typeface="Times New Roman"/>
                <a:cs typeface="Times New Roman"/>
              </a:rPr>
              <a:t> </a:t>
            </a:r>
            <a:r>
              <a:rPr sz="2000" dirty="0">
                <a:solidFill>
                  <a:srgbClr val="585858"/>
                </a:solidFill>
                <a:latin typeface="Times New Roman"/>
                <a:cs typeface="Times New Roman"/>
              </a:rPr>
              <a:t>do</a:t>
            </a:r>
            <a:r>
              <a:rPr sz="2000" spc="-15" dirty="0">
                <a:solidFill>
                  <a:srgbClr val="585858"/>
                </a:solidFill>
                <a:latin typeface="Times New Roman"/>
                <a:cs typeface="Times New Roman"/>
              </a:rPr>
              <a:t> </a:t>
            </a:r>
            <a:r>
              <a:rPr sz="2000" dirty="0">
                <a:solidFill>
                  <a:srgbClr val="585858"/>
                </a:solidFill>
                <a:latin typeface="Times New Roman"/>
                <a:cs typeface="Times New Roman"/>
              </a:rPr>
              <a:t>chấn</a:t>
            </a:r>
            <a:r>
              <a:rPr sz="2000" spc="-10" dirty="0">
                <a:solidFill>
                  <a:srgbClr val="585858"/>
                </a:solidFill>
                <a:latin typeface="Times New Roman"/>
                <a:cs typeface="Times New Roman"/>
              </a:rPr>
              <a:t> </a:t>
            </a:r>
            <a:r>
              <a:rPr sz="2000" dirty="0">
                <a:solidFill>
                  <a:srgbClr val="585858"/>
                </a:solidFill>
                <a:latin typeface="Times New Roman"/>
                <a:cs typeface="Times New Roman"/>
              </a:rPr>
              <a:t>thương</a:t>
            </a:r>
            <a:r>
              <a:rPr sz="2000" spc="-15" dirty="0">
                <a:solidFill>
                  <a:srgbClr val="585858"/>
                </a:solidFill>
                <a:latin typeface="Times New Roman"/>
                <a:cs typeface="Times New Roman"/>
              </a:rPr>
              <a:t> </a:t>
            </a:r>
            <a:r>
              <a:rPr sz="2000" dirty="0">
                <a:solidFill>
                  <a:srgbClr val="585858"/>
                </a:solidFill>
                <a:latin typeface="Times New Roman"/>
                <a:cs typeface="Times New Roman"/>
              </a:rPr>
              <a:t>hay</a:t>
            </a:r>
            <a:r>
              <a:rPr sz="2000" spc="-10" dirty="0">
                <a:solidFill>
                  <a:srgbClr val="585858"/>
                </a:solidFill>
                <a:latin typeface="Times New Roman"/>
                <a:cs typeface="Times New Roman"/>
              </a:rPr>
              <a:t> </a:t>
            </a:r>
            <a:r>
              <a:rPr sz="2000" dirty="0">
                <a:solidFill>
                  <a:srgbClr val="585858"/>
                </a:solidFill>
                <a:latin typeface="Times New Roman"/>
                <a:cs typeface="Times New Roman"/>
              </a:rPr>
              <a:t>bệnh</a:t>
            </a:r>
            <a:r>
              <a:rPr sz="2000" spc="-20" dirty="0">
                <a:solidFill>
                  <a:srgbClr val="585858"/>
                </a:solidFill>
                <a:latin typeface="Times New Roman"/>
                <a:cs typeface="Times New Roman"/>
              </a:rPr>
              <a:t> tật.</a:t>
            </a:r>
            <a:endParaRPr sz="2000">
              <a:latin typeface="Times New Roman"/>
              <a:cs typeface="Times New Roman"/>
            </a:endParaRPr>
          </a:p>
        </p:txBody>
      </p:sp>
      <p:sp>
        <p:nvSpPr>
          <p:cNvPr id="7" name="object 7"/>
          <p:cNvSpPr/>
          <p:nvPr/>
        </p:nvSpPr>
        <p:spPr>
          <a:xfrm>
            <a:off x="657225" y="3419475"/>
            <a:ext cx="5295900" cy="0"/>
          </a:xfrm>
          <a:custGeom>
            <a:avLst/>
            <a:gdLst/>
            <a:ahLst/>
            <a:cxnLst/>
            <a:rect l="l" t="t" r="r" b="b"/>
            <a:pathLst>
              <a:path w="5295900">
                <a:moveTo>
                  <a:pt x="0" y="0"/>
                </a:moveTo>
                <a:lnTo>
                  <a:pt x="5295900" y="0"/>
                </a:lnTo>
              </a:path>
            </a:pathLst>
          </a:custGeom>
          <a:ln w="12700">
            <a:solidFill>
              <a:srgbClr val="585858"/>
            </a:solidFill>
          </a:ln>
        </p:spPr>
        <p:txBody>
          <a:bodyPr wrap="square" lIns="0" tIns="0" rIns="0" bIns="0" rtlCol="0"/>
          <a:lstStyle/>
          <a:p>
            <a:endParaRPr/>
          </a:p>
        </p:txBody>
      </p:sp>
      <p:sp>
        <p:nvSpPr>
          <p:cNvPr id="8" name="object 8"/>
          <p:cNvSpPr txBox="1"/>
          <p:nvPr/>
        </p:nvSpPr>
        <p:spPr>
          <a:xfrm>
            <a:off x="649935" y="2950290"/>
            <a:ext cx="6317615" cy="3521710"/>
          </a:xfrm>
          <a:prstGeom prst="rect">
            <a:avLst/>
          </a:prstGeom>
        </p:spPr>
        <p:txBody>
          <a:bodyPr vert="horz" wrap="square" lIns="0" tIns="90805" rIns="0" bIns="0" rtlCol="0">
            <a:spAutoFit/>
          </a:bodyPr>
          <a:lstStyle/>
          <a:p>
            <a:pPr marL="12700">
              <a:lnSpc>
                <a:spcPct val="100000"/>
              </a:lnSpc>
              <a:spcBef>
                <a:spcPts val="715"/>
              </a:spcBef>
            </a:pPr>
            <a:r>
              <a:rPr sz="1800" b="1" dirty="0">
                <a:solidFill>
                  <a:srgbClr val="EF4D21"/>
                </a:solidFill>
                <a:latin typeface="Times New Roman"/>
                <a:cs typeface="Times New Roman"/>
              </a:rPr>
              <a:t>DỊCH</a:t>
            </a:r>
            <a:r>
              <a:rPr sz="1800" b="1" spc="-25" dirty="0">
                <a:solidFill>
                  <a:srgbClr val="EF4D21"/>
                </a:solidFill>
                <a:latin typeface="Times New Roman"/>
                <a:cs typeface="Times New Roman"/>
              </a:rPr>
              <a:t> </a:t>
            </a:r>
            <a:r>
              <a:rPr sz="1800" b="1" dirty="0">
                <a:solidFill>
                  <a:srgbClr val="EF4D21"/>
                </a:solidFill>
                <a:latin typeface="Times New Roman"/>
                <a:cs typeface="Times New Roman"/>
              </a:rPr>
              <a:t>DƯỠNG</a:t>
            </a:r>
            <a:r>
              <a:rPr sz="1800" b="1" spc="-40" dirty="0">
                <a:solidFill>
                  <a:srgbClr val="EF4D21"/>
                </a:solidFill>
                <a:latin typeface="Times New Roman"/>
                <a:cs typeface="Times New Roman"/>
              </a:rPr>
              <a:t> </a:t>
            </a:r>
            <a:r>
              <a:rPr sz="1800" b="1" dirty="0">
                <a:solidFill>
                  <a:srgbClr val="EF4D21"/>
                </a:solidFill>
                <a:latin typeface="Times New Roman"/>
                <a:cs typeface="Times New Roman"/>
              </a:rPr>
              <a:t>TẾ</a:t>
            </a:r>
            <a:r>
              <a:rPr sz="1800" b="1" spc="-25" dirty="0">
                <a:solidFill>
                  <a:srgbClr val="EF4D21"/>
                </a:solidFill>
                <a:latin typeface="Times New Roman"/>
                <a:cs typeface="Times New Roman"/>
              </a:rPr>
              <a:t> </a:t>
            </a:r>
            <a:r>
              <a:rPr sz="1800" b="1" dirty="0">
                <a:solidFill>
                  <a:srgbClr val="EF4D21"/>
                </a:solidFill>
                <a:latin typeface="Times New Roman"/>
                <a:cs typeface="Times New Roman"/>
              </a:rPr>
              <a:t>BÀO</a:t>
            </a:r>
            <a:r>
              <a:rPr sz="1800" b="1" spc="-15" dirty="0">
                <a:solidFill>
                  <a:srgbClr val="EF4D21"/>
                </a:solidFill>
                <a:latin typeface="Times New Roman"/>
                <a:cs typeface="Times New Roman"/>
              </a:rPr>
              <a:t> </a:t>
            </a:r>
            <a:r>
              <a:rPr sz="1800" b="1" dirty="0">
                <a:solidFill>
                  <a:srgbClr val="EF4D21"/>
                </a:solidFill>
                <a:latin typeface="Times New Roman"/>
                <a:cs typeface="Times New Roman"/>
              </a:rPr>
              <a:t>GỐC</a:t>
            </a:r>
            <a:r>
              <a:rPr sz="1800" b="1" spc="-30" dirty="0">
                <a:solidFill>
                  <a:srgbClr val="EF4D21"/>
                </a:solidFill>
                <a:latin typeface="Times New Roman"/>
                <a:cs typeface="Times New Roman"/>
              </a:rPr>
              <a:t> </a:t>
            </a:r>
            <a:r>
              <a:rPr sz="1800" b="1" dirty="0">
                <a:solidFill>
                  <a:srgbClr val="EF4D21"/>
                </a:solidFill>
                <a:latin typeface="Times New Roman"/>
                <a:cs typeface="Times New Roman"/>
              </a:rPr>
              <a:t>NGƯỜI</a:t>
            </a:r>
            <a:r>
              <a:rPr sz="1800" b="1" spc="-10" dirty="0">
                <a:solidFill>
                  <a:srgbClr val="EF4D21"/>
                </a:solidFill>
                <a:latin typeface="Times New Roman"/>
                <a:cs typeface="Times New Roman"/>
              </a:rPr>
              <a:t> </a:t>
            </a:r>
            <a:r>
              <a:rPr sz="1800" b="1" dirty="0">
                <a:solidFill>
                  <a:srgbClr val="EF4D21"/>
                </a:solidFill>
                <a:latin typeface="Times New Roman"/>
                <a:cs typeface="Times New Roman"/>
              </a:rPr>
              <a:t>là</a:t>
            </a:r>
            <a:r>
              <a:rPr sz="1800" b="1" spc="-15" dirty="0">
                <a:solidFill>
                  <a:srgbClr val="EF4D21"/>
                </a:solidFill>
                <a:latin typeface="Times New Roman"/>
                <a:cs typeface="Times New Roman"/>
              </a:rPr>
              <a:t> </a:t>
            </a:r>
            <a:r>
              <a:rPr sz="1800" b="1" spc="-25" dirty="0">
                <a:solidFill>
                  <a:srgbClr val="EF4D21"/>
                </a:solidFill>
                <a:latin typeface="Times New Roman"/>
                <a:cs typeface="Times New Roman"/>
              </a:rPr>
              <a:t>gì?</a:t>
            </a:r>
            <a:endParaRPr sz="1800">
              <a:latin typeface="Times New Roman"/>
              <a:cs typeface="Times New Roman"/>
            </a:endParaRPr>
          </a:p>
          <a:p>
            <a:pPr marL="12700" marR="196215">
              <a:lnSpc>
                <a:spcPct val="100000"/>
              </a:lnSpc>
              <a:spcBef>
                <a:spcPts val="685"/>
              </a:spcBef>
            </a:pPr>
            <a:r>
              <a:rPr sz="2000" dirty="0">
                <a:solidFill>
                  <a:srgbClr val="585858"/>
                </a:solidFill>
                <a:latin typeface="Times New Roman"/>
                <a:cs typeface="Times New Roman"/>
              </a:rPr>
              <a:t>Dịch</a:t>
            </a:r>
            <a:r>
              <a:rPr sz="2000" spc="-40" dirty="0">
                <a:solidFill>
                  <a:srgbClr val="585858"/>
                </a:solidFill>
                <a:latin typeface="Times New Roman"/>
                <a:cs typeface="Times New Roman"/>
              </a:rPr>
              <a:t> </a:t>
            </a:r>
            <a:r>
              <a:rPr sz="2000" dirty="0">
                <a:solidFill>
                  <a:srgbClr val="585858"/>
                </a:solidFill>
                <a:latin typeface="Times New Roman"/>
                <a:cs typeface="Times New Roman"/>
              </a:rPr>
              <a:t>nổi</a:t>
            </a:r>
            <a:r>
              <a:rPr sz="2000" spc="-50" dirty="0">
                <a:solidFill>
                  <a:srgbClr val="585858"/>
                </a:solidFill>
                <a:latin typeface="Times New Roman"/>
                <a:cs typeface="Times New Roman"/>
              </a:rPr>
              <a:t> </a:t>
            </a:r>
            <a:r>
              <a:rPr sz="2000" dirty="0">
                <a:solidFill>
                  <a:srgbClr val="585858"/>
                </a:solidFill>
                <a:latin typeface="Times New Roman"/>
                <a:cs typeface="Times New Roman"/>
              </a:rPr>
              <a:t>chứa</a:t>
            </a:r>
            <a:r>
              <a:rPr sz="2000" spc="-15" dirty="0">
                <a:solidFill>
                  <a:srgbClr val="585858"/>
                </a:solidFill>
                <a:latin typeface="Times New Roman"/>
                <a:cs typeface="Times New Roman"/>
              </a:rPr>
              <a:t> </a:t>
            </a:r>
            <a:r>
              <a:rPr sz="2000" dirty="0">
                <a:solidFill>
                  <a:srgbClr val="585858"/>
                </a:solidFill>
                <a:latin typeface="Times New Roman"/>
                <a:cs typeface="Times New Roman"/>
              </a:rPr>
              <a:t>chiết</a:t>
            </a:r>
            <a:r>
              <a:rPr sz="2000" spc="-40" dirty="0">
                <a:solidFill>
                  <a:srgbClr val="585858"/>
                </a:solidFill>
                <a:latin typeface="Times New Roman"/>
                <a:cs typeface="Times New Roman"/>
              </a:rPr>
              <a:t> </a:t>
            </a:r>
            <a:r>
              <a:rPr sz="2000" dirty="0">
                <a:solidFill>
                  <a:srgbClr val="585858"/>
                </a:solidFill>
                <a:latin typeface="Times New Roman"/>
                <a:cs typeface="Times New Roman"/>
              </a:rPr>
              <a:t>xuất</a:t>
            </a:r>
            <a:r>
              <a:rPr sz="2000" spc="-40" dirty="0">
                <a:solidFill>
                  <a:srgbClr val="585858"/>
                </a:solidFill>
                <a:latin typeface="Times New Roman"/>
                <a:cs typeface="Times New Roman"/>
              </a:rPr>
              <a:t> </a:t>
            </a:r>
            <a:r>
              <a:rPr sz="2000" dirty="0">
                <a:solidFill>
                  <a:srgbClr val="585858"/>
                </a:solidFill>
                <a:latin typeface="Times New Roman"/>
                <a:cs typeface="Times New Roman"/>
              </a:rPr>
              <a:t>được</a:t>
            </a:r>
            <a:r>
              <a:rPr sz="2000" spc="-25" dirty="0">
                <a:solidFill>
                  <a:srgbClr val="585858"/>
                </a:solidFill>
                <a:latin typeface="Times New Roman"/>
                <a:cs typeface="Times New Roman"/>
              </a:rPr>
              <a:t> </a:t>
            </a:r>
            <a:r>
              <a:rPr sz="2000" dirty="0">
                <a:solidFill>
                  <a:srgbClr val="585858"/>
                </a:solidFill>
                <a:latin typeface="Times New Roman"/>
                <a:cs typeface="Times New Roman"/>
              </a:rPr>
              <a:t>tiết</a:t>
            </a:r>
            <a:r>
              <a:rPr sz="2000" spc="-25" dirty="0">
                <a:solidFill>
                  <a:srgbClr val="585858"/>
                </a:solidFill>
                <a:latin typeface="Times New Roman"/>
                <a:cs typeface="Times New Roman"/>
              </a:rPr>
              <a:t> </a:t>
            </a:r>
            <a:r>
              <a:rPr sz="2000" dirty="0">
                <a:solidFill>
                  <a:srgbClr val="585858"/>
                </a:solidFill>
                <a:latin typeface="Times New Roman"/>
                <a:cs typeface="Times New Roman"/>
              </a:rPr>
              <a:t>ra</a:t>
            </a:r>
            <a:r>
              <a:rPr sz="2000" spc="-35" dirty="0">
                <a:solidFill>
                  <a:srgbClr val="585858"/>
                </a:solidFill>
                <a:latin typeface="Times New Roman"/>
                <a:cs typeface="Times New Roman"/>
              </a:rPr>
              <a:t> </a:t>
            </a:r>
            <a:r>
              <a:rPr sz="2000" dirty="0">
                <a:solidFill>
                  <a:srgbClr val="585858"/>
                </a:solidFill>
                <a:latin typeface="Times New Roman"/>
                <a:cs typeface="Times New Roman"/>
              </a:rPr>
              <a:t>từ</a:t>
            </a:r>
            <a:r>
              <a:rPr sz="2000" spc="-40" dirty="0">
                <a:solidFill>
                  <a:srgbClr val="585858"/>
                </a:solidFill>
                <a:latin typeface="Times New Roman"/>
                <a:cs typeface="Times New Roman"/>
              </a:rPr>
              <a:t> </a:t>
            </a:r>
            <a:r>
              <a:rPr sz="2000" dirty="0">
                <a:solidFill>
                  <a:srgbClr val="585858"/>
                </a:solidFill>
                <a:latin typeface="Times New Roman"/>
                <a:cs typeface="Times New Roman"/>
              </a:rPr>
              <a:t>TBG</a:t>
            </a:r>
            <a:r>
              <a:rPr sz="2000" spc="5" dirty="0">
                <a:solidFill>
                  <a:srgbClr val="585858"/>
                </a:solidFill>
                <a:latin typeface="Times New Roman"/>
                <a:cs typeface="Times New Roman"/>
              </a:rPr>
              <a:t> </a:t>
            </a:r>
            <a:r>
              <a:rPr sz="2000" dirty="0">
                <a:solidFill>
                  <a:srgbClr val="585858"/>
                </a:solidFill>
                <a:latin typeface="Times New Roman"/>
                <a:cs typeface="Times New Roman"/>
              </a:rPr>
              <a:t>trong</a:t>
            </a:r>
            <a:r>
              <a:rPr sz="2000" spc="-30" dirty="0">
                <a:solidFill>
                  <a:srgbClr val="585858"/>
                </a:solidFill>
                <a:latin typeface="Times New Roman"/>
                <a:cs typeface="Times New Roman"/>
              </a:rPr>
              <a:t> </a:t>
            </a:r>
            <a:r>
              <a:rPr sz="2000" dirty="0">
                <a:solidFill>
                  <a:srgbClr val="585858"/>
                </a:solidFill>
                <a:latin typeface="Times New Roman"/>
                <a:cs typeface="Times New Roman"/>
              </a:rPr>
              <a:t>quá</a:t>
            </a:r>
            <a:r>
              <a:rPr sz="2000" spc="-30" dirty="0">
                <a:solidFill>
                  <a:srgbClr val="585858"/>
                </a:solidFill>
                <a:latin typeface="Times New Roman"/>
                <a:cs typeface="Times New Roman"/>
              </a:rPr>
              <a:t> </a:t>
            </a:r>
            <a:r>
              <a:rPr sz="2000" spc="-10" dirty="0">
                <a:solidFill>
                  <a:srgbClr val="585858"/>
                </a:solidFill>
                <a:latin typeface="Times New Roman"/>
                <a:cs typeface="Times New Roman"/>
              </a:rPr>
              <a:t>trình </a:t>
            </a:r>
            <a:r>
              <a:rPr sz="2000" dirty="0">
                <a:solidFill>
                  <a:srgbClr val="585858"/>
                </a:solidFill>
                <a:latin typeface="Times New Roman"/>
                <a:cs typeface="Times New Roman"/>
              </a:rPr>
              <a:t>nuôi</a:t>
            </a:r>
            <a:r>
              <a:rPr sz="2000" spc="-75" dirty="0">
                <a:solidFill>
                  <a:srgbClr val="585858"/>
                </a:solidFill>
                <a:latin typeface="Times New Roman"/>
                <a:cs typeface="Times New Roman"/>
              </a:rPr>
              <a:t> </a:t>
            </a:r>
            <a:r>
              <a:rPr sz="2000" dirty="0">
                <a:solidFill>
                  <a:srgbClr val="585858"/>
                </a:solidFill>
                <a:latin typeface="Times New Roman"/>
                <a:cs typeface="Times New Roman"/>
              </a:rPr>
              <a:t>cấy</a:t>
            </a:r>
            <a:r>
              <a:rPr sz="2000" spc="-35" dirty="0">
                <a:solidFill>
                  <a:srgbClr val="585858"/>
                </a:solidFill>
                <a:latin typeface="Times New Roman"/>
                <a:cs typeface="Times New Roman"/>
              </a:rPr>
              <a:t> </a:t>
            </a:r>
            <a:r>
              <a:rPr sz="2000" dirty="0">
                <a:solidFill>
                  <a:srgbClr val="585858"/>
                </a:solidFill>
                <a:latin typeface="Times New Roman"/>
                <a:cs typeface="Times New Roman"/>
              </a:rPr>
              <a:t>TBG</a:t>
            </a:r>
            <a:r>
              <a:rPr sz="2000" spc="5" dirty="0">
                <a:solidFill>
                  <a:srgbClr val="585858"/>
                </a:solidFill>
                <a:latin typeface="Times New Roman"/>
                <a:cs typeface="Times New Roman"/>
              </a:rPr>
              <a:t> </a:t>
            </a:r>
            <a:r>
              <a:rPr sz="2000" dirty="0">
                <a:solidFill>
                  <a:srgbClr val="585858"/>
                </a:solidFill>
                <a:latin typeface="Times New Roman"/>
                <a:cs typeface="Times New Roman"/>
              </a:rPr>
              <a:t>người</a:t>
            </a:r>
            <a:r>
              <a:rPr sz="2000" spc="-15" dirty="0">
                <a:solidFill>
                  <a:srgbClr val="585858"/>
                </a:solidFill>
                <a:latin typeface="Times New Roman"/>
                <a:cs typeface="Times New Roman"/>
              </a:rPr>
              <a:t> </a:t>
            </a:r>
            <a:r>
              <a:rPr sz="2000" dirty="0">
                <a:solidFill>
                  <a:srgbClr val="585858"/>
                </a:solidFill>
                <a:latin typeface="Times New Roman"/>
                <a:cs typeface="Times New Roman"/>
              </a:rPr>
              <a:t>được</a:t>
            </a:r>
            <a:r>
              <a:rPr sz="2000" spc="-25" dirty="0">
                <a:solidFill>
                  <a:srgbClr val="585858"/>
                </a:solidFill>
                <a:latin typeface="Times New Roman"/>
                <a:cs typeface="Times New Roman"/>
              </a:rPr>
              <a:t> </a:t>
            </a:r>
            <a:r>
              <a:rPr sz="2000" dirty="0">
                <a:solidFill>
                  <a:srgbClr val="585858"/>
                </a:solidFill>
                <a:latin typeface="Times New Roman"/>
                <a:cs typeface="Times New Roman"/>
              </a:rPr>
              <a:t>gọi</a:t>
            </a:r>
            <a:r>
              <a:rPr sz="2000" spc="-20" dirty="0">
                <a:solidFill>
                  <a:srgbClr val="585858"/>
                </a:solidFill>
                <a:latin typeface="Times New Roman"/>
                <a:cs typeface="Times New Roman"/>
              </a:rPr>
              <a:t> </a:t>
            </a:r>
            <a:r>
              <a:rPr sz="2000" dirty="0">
                <a:solidFill>
                  <a:srgbClr val="585858"/>
                </a:solidFill>
                <a:latin typeface="Times New Roman"/>
                <a:cs typeface="Times New Roman"/>
              </a:rPr>
              <a:t>là</a:t>
            </a:r>
            <a:r>
              <a:rPr sz="2000" spc="-20" dirty="0">
                <a:solidFill>
                  <a:srgbClr val="585858"/>
                </a:solidFill>
                <a:latin typeface="Times New Roman"/>
                <a:cs typeface="Times New Roman"/>
              </a:rPr>
              <a:t> </a:t>
            </a:r>
            <a:r>
              <a:rPr sz="2000" dirty="0">
                <a:solidFill>
                  <a:srgbClr val="585858"/>
                </a:solidFill>
                <a:latin typeface="Times New Roman"/>
                <a:cs typeface="Times New Roman"/>
              </a:rPr>
              <a:t>“Dịch dưỡng</a:t>
            </a:r>
            <a:r>
              <a:rPr sz="2000" spc="-55" dirty="0">
                <a:solidFill>
                  <a:srgbClr val="585858"/>
                </a:solidFill>
                <a:latin typeface="Times New Roman"/>
                <a:cs typeface="Times New Roman"/>
              </a:rPr>
              <a:t> </a:t>
            </a:r>
            <a:r>
              <a:rPr sz="2000" dirty="0">
                <a:solidFill>
                  <a:srgbClr val="585858"/>
                </a:solidFill>
                <a:latin typeface="Times New Roman"/>
                <a:cs typeface="Times New Roman"/>
              </a:rPr>
              <a:t>TBG</a:t>
            </a:r>
            <a:r>
              <a:rPr sz="2000" spc="20" dirty="0">
                <a:solidFill>
                  <a:srgbClr val="585858"/>
                </a:solidFill>
                <a:latin typeface="Times New Roman"/>
                <a:cs typeface="Times New Roman"/>
              </a:rPr>
              <a:t> </a:t>
            </a:r>
            <a:r>
              <a:rPr sz="2000" spc="-10" dirty="0">
                <a:solidFill>
                  <a:srgbClr val="585858"/>
                </a:solidFill>
                <a:latin typeface="Times New Roman"/>
                <a:cs typeface="Times New Roman"/>
              </a:rPr>
              <a:t>người”.</a:t>
            </a:r>
            <a:endParaRPr sz="2000">
              <a:latin typeface="Times New Roman"/>
              <a:cs typeface="Times New Roman"/>
            </a:endParaRPr>
          </a:p>
          <a:p>
            <a:pPr>
              <a:lnSpc>
                <a:spcPct val="100000"/>
              </a:lnSpc>
              <a:spcBef>
                <a:spcPts val="45"/>
              </a:spcBef>
            </a:pPr>
            <a:endParaRPr sz="2100">
              <a:latin typeface="Times New Roman"/>
              <a:cs typeface="Times New Roman"/>
            </a:endParaRPr>
          </a:p>
          <a:p>
            <a:pPr marL="12700" marR="352425">
              <a:lnSpc>
                <a:spcPct val="100000"/>
              </a:lnSpc>
              <a:spcBef>
                <a:spcPts val="5"/>
              </a:spcBef>
            </a:pPr>
            <a:r>
              <a:rPr sz="2000" dirty="0">
                <a:solidFill>
                  <a:srgbClr val="585858"/>
                </a:solidFill>
                <a:latin typeface="Times New Roman"/>
                <a:cs typeface="Times New Roman"/>
              </a:rPr>
              <a:t>Toàn</a:t>
            </a:r>
            <a:r>
              <a:rPr sz="2000" spc="-50" dirty="0">
                <a:solidFill>
                  <a:srgbClr val="585858"/>
                </a:solidFill>
                <a:latin typeface="Times New Roman"/>
                <a:cs typeface="Times New Roman"/>
              </a:rPr>
              <a:t> </a:t>
            </a:r>
            <a:r>
              <a:rPr sz="2000" dirty="0">
                <a:solidFill>
                  <a:srgbClr val="585858"/>
                </a:solidFill>
                <a:latin typeface="Times New Roman"/>
                <a:cs typeface="Times New Roman"/>
              </a:rPr>
              <a:t>bộ</a:t>
            </a:r>
            <a:r>
              <a:rPr sz="2000" spc="-30" dirty="0">
                <a:solidFill>
                  <a:srgbClr val="585858"/>
                </a:solidFill>
                <a:latin typeface="Times New Roman"/>
                <a:cs typeface="Times New Roman"/>
              </a:rPr>
              <a:t> </a:t>
            </a:r>
            <a:r>
              <a:rPr sz="2000" dirty="0">
                <a:solidFill>
                  <a:srgbClr val="585858"/>
                </a:solidFill>
                <a:latin typeface="Times New Roman"/>
                <a:cs typeface="Times New Roman"/>
              </a:rPr>
              <a:t>tế</a:t>
            </a:r>
            <a:r>
              <a:rPr sz="2000" spc="-25" dirty="0">
                <a:solidFill>
                  <a:srgbClr val="585858"/>
                </a:solidFill>
                <a:latin typeface="Times New Roman"/>
                <a:cs typeface="Times New Roman"/>
              </a:rPr>
              <a:t> </a:t>
            </a:r>
            <a:r>
              <a:rPr sz="2000" dirty="0">
                <a:solidFill>
                  <a:srgbClr val="585858"/>
                </a:solidFill>
                <a:latin typeface="Times New Roman"/>
                <a:cs typeface="Times New Roman"/>
              </a:rPr>
              <a:t>bào</a:t>
            </a:r>
            <a:r>
              <a:rPr sz="2000" spc="-25" dirty="0">
                <a:solidFill>
                  <a:srgbClr val="585858"/>
                </a:solidFill>
                <a:latin typeface="Times New Roman"/>
                <a:cs typeface="Times New Roman"/>
              </a:rPr>
              <a:t> </a:t>
            </a:r>
            <a:r>
              <a:rPr sz="2000" dirty="0">
                <a:solidFill>
                  <a:srgbClr val="585858"/>
                </a:solidFill>
                <a:latin typeface="Times New Roman"/>
                <a:cs typeface="Times New Roman"/>
              </a:rPr>
              <a:t>bên</a:t>
            </a:r>
            <a:r>
              <a:rPr sz="2000" spc="-10" dirty="0">
                <a:solidFill>
                  <a:srgbClr val="585858"/>
                </a:solidFill>
                <a:latin typeface="Times New Roman"/>
                <a:cs typeface="Times New Roman"/>
              </a:rPr>
              <a:t> </a:t>
            </a:r>
            <a:r>
              <a:rPr sz="2000" dirty="0">
                <a:solidFill>
                  <a:srgbClr val="585858"/>
                </a:solidFill>
                <a:latin typeface="Times New Roman"/>
                <a:cs typeface="Times New Roman"/>
              </a:rPr>
              <a:t>trong</a:t>
            </a:r>
            <a:r>
              <a:rPr sz="2000" spc="-55" dirty="0">
                <a:solidFill>
                  <a:srgbClr val="585858"/>
                </a:solidFill>
                <a:latin typeface="Times New Roman"/>
                <a:cs typeface="Times New Roman"/>
              </a:rPr>
              <a:t> </a:t>
            </a:r>
            <a:r>
              <a:rPr sz="2000" dirty="0">
                <a:solidFill>
                  <a:srgbClr val="585858"/>
                </a:solidFill>
                <a:latin typeface="Times New Roman"/>
                <a:cs typeface="Times New Roman"/>
              </a:rPr>
              <a:t>được</a:t>
            </a:r>
            <a:r>
              <a:rPr sz="2000" spc="-20" dirty="0">
                <a:solidFill>
                  <a:srgbClr val="585858"/>
                </a:solidFill>
                <a:latin typeface="Times New Roman"/>
                <a:cs typeface="Times New Roman"/>
              </a:rPr>
              <a:t> </a:t>
            </a:r>
            <a:r>
              <a:rPr sz="2000" dirty="0">
                <a:solidFill>
                  <a:srgbClr val="585858"/>
                </a:solidFill>
                <a:latin typeface="Times New Roman"/>
                <a:cs typeface="Times New Roman"/>
              </a:rPr>
              <a:t>loại</a:t>
            </a:r>
            <a:r>
              <a:rPr sz="2000" spc="-40" dirty="0">
                <a:solidFill>
                  <a:srgbClr val="585858"/>
                </a:solidFill>
                <a:latin typeface="Times New Roman"/>
                <a:cs typeface="Times New Roman"/>
              </a:rPr>
              <a:t> </a:t>
            </a:r>
            <a:r>
              <a:rPr sz="2000" dirty="0">
                <a:solidFill>
                  <a:srgbClr val="585858"/>
                </a:solidFill>
                <a:latin typeface="Times New Roman"/>
                <a:cs typeface="Times New Roman"/>
              </a:rPr>
              <a:t>bỏ</a:t>
            </a:r>
            <a:r>
              <a:rPr sz="2000" spc="-30" dirty="0">
                <a:solidFill>
                  <a:srgbClr val="585858"/>
                </a:solidFill>
                <a:latin typeface="Times New Roman"/>
                <a:cs typeface="Times New Roman"/>
              </a:rPr>
              <a:t> </a:t>
            </a:r>
            <a:r>
              <a:rPr sz="2000" dirty="0">
                <a:solidFill>
                  <a:srgbClr val="585858"/>
                </a:solidFill>
                <a:latin typeface="Times New Roman"/>
                <a:cs typeface="Times New Roman"/>
              </a:rPr>
              <a:t>nên</a:t>
            </a:r>
            <a:r>
              <a:rPr sz="2000" spc="-25" dirty="0">
                <a:solidFill>
                  <a:srgbClr val="585858"/>
                </a:solidFill>
                <a:latin typeface="Times New Roman"/>
                <a:cs typeface="Times New Roman"/>
              </a:rPr>
              <a:t> </a:t>
            </a:r>
            <a:r>
              <a:rPr sz="2000" dirty="0">
                <a:solidFill>
                  <a:srgbClr val="585858"/>
                </a:solidFill>
                <a:latin typeface="Times New Roman"/>
                <a:cs typeface="Times New Roman"/>
              </a:rPr>
              <a:t>sẽ</a:t>
            </a:r>
            <a:r>
              <a:rPr sz="2000" spc="-25" dirty="0">
                <a:solidFill>
                  <a:srgbClr val="585858"/>
                </a:solidFill>
                <a:latin typeface="Times New Roman"/>
                <a:cs typeface="Times New Roman"/>
              </a:rPr>
              <a:t> </a:t>
            </a:r>
            <a:r>
              <a:rPr sz="2000" dirty="0">
                <a:solidFill>
                  <a:srgbClr val="585858"/>
                </a:solidFill>
                <a:latin typeface="Times New Roman"/>
                <a:cs typeface="Times New Roman"/>
              </a:rPr>
              <a:t>không</a:t>
            </a:r>
            <a:r>
              <a:rPr sz="2000" spc="-50" dirty="0">
                <a:solidFill>
                  <a:srgbClr val="585858"/>
                </a:solidFill>
                <a:latin typeface="Times New Roman"/>
                <a:cs typeface="Times New Roman"/>
              </a:rPr>
              <a:t> </a:t>
            </a:r>
            <a:r>
              <a:rPr sz="2000" dirty="0">
                <a:solidFill>
                  <a:srgbClr val="585858"/>
                </a:solidFill>
                <a:latin typeface="Times New Roman"/>
                <a:cs typeface="Times New Roman"/>
              </a:rPr>
              <a:t>xảy</a:t>
            </a:r>
            <a:r>
              <a:rPr sz="2000" spc="-5" dirty="0">
                <a:solidFill>
                  <a:srgbClr val="585858"/>
                </a:solidFill>
                <a:latin typeface="Times New Roman"/>
                <a:cs typeface="Times New Roman"/>
              </a:rPr>
              <a:t> </a:t>
            </a:r>
            <a:r>
              <a:rPr sz="2000" spc="-25" dirty="0">
                <a:solidFill>
                  <a:srgbClr val="585858"/>
                </a:solidFill>
                <a:latin typeface="Times New Roman"/>
                <a:cs typeface="Times New Roman"/>
              </a:rPr>
              <a:t>ra </a:t>
            </a:r>
            <a:r>
              <a:rPr sz="2000" dirty="0">
                <a:solidFill>
                  <a:srgbClr val="585858"/>
                </a:solidFill>
                <a:latin typeface="Times New Roman"/>
                <a:cs typeface="Times New Roman"/>
              </a:rPr>
              <a:t>phản</a:t>
            </a:r>
            <a:r>
              <a:rPr sz="2000" spc="-50" dirty="0">
                <a:solidFill>
                  <a:srgbClr val="585858"/>
                </a:solidFill>
                <a:latin typeface="Times New Roman"/>
                <a:cs typeface="Times New Roman"/>
              </a:rPr>
              <a:t> </a:t>
            </a:r>
            <a:r>
              <a:rPr sz="2000" dirty="0">
                <a:solidFill>
                  <a:srgbClr val="585858"/>
                </a:solidFill>
                <a:latin typeface="Times New Roman"/>
                <a:cs typeface="Times New Roman"/>
              </a:rPr>
              <a:t>ứng</a:t>
            </a:r>
            <a:r>
              <a:rPr sz="2000" spc="-10" dirty="0">
                <a:solidFill>
                  <a:srgbClr val="585858"/>
                </a:solidFill>
                <a:latin typeface="Times New Roman"/>
                <a:cs typeface="Times New Roman"/>
              </a:rPr>
              <a:t> </a:t>
            </a:r>
            <a:r>
              <a:rPr sz="2000" dirty="0">
                <a:solidFill>
                  <a:srgbClr val="585858"/>
                </a:solidFill>
                <a:latin typeface="Times New Roman"/>
                <a:cs typeface="Times New Roman"/>
              </a:rPr>
              <a:t>dị</a:t>
            </a:r>
            <a:r>
              <a:rPr sz="2000" spc="-15" dirty="0">
                <a:solidFill>
                  <a:srgbClr val="585858"/>
                </a:solidFill>
                <a:latin typeface="Times New Roman"/>
                <a:cs typeface="Times New Roman"/>
              </a:rPr>
              <a:t> </a:t>
            </a:r>
            <a:r>
              <a:rPr sz="2000" dirty="0">
                <a:solidFill>
                  <a:srgbClr val="585858"/>
                </a:solidFill>
                <a:latin typeface="Times New Roman"/>
                <a:cs typeface="Times New Roman"/>
              </a:rPr>
              <a:t>ứng</a:t>
            </a:r>
            <a:r>
              <a:rPr sz="2000" spc="-10" dirty="0">
                <a:solidFill>
                  <a:srgbClr val="585858"/>
                </a:solidFill>
                <a:latin typeface="Times New Roman"/>
                <a:cs typeface="Times New Roman"/>
              </a:rPr>
              <a:t> </a:t>
            </a:r>
            <a:r>
              <a:rPr sz="2000" dirty="0">
                <a:solidFill>
                  <a:srgbClr val="585858"/>
                </a:solidFill>
                <a:latin typeface="Times New Roman"/>
                <a:cs typeface="Times New Roman"/>
              </a:rPr>
              <a:t>khi</a:t>
            </a:r>
            <a:r>
              <a:rPr sz="2000" spc="-30" dirty="0">
                <a:solidFill>
                  <a:srgbClr val="585858"/>
                </a:solidFill>
                <a:latin typeface="Times New Roman"/>
                <a:cs typeface="Times New Roman"/>
              </a:rPr>
              <a:t> </a:t>
            </a:r>
            <a:r>
              <a:rPr sz="2000" dirty="0">
                <a:solidFill>
                  <a:srgbClr val="585858"/>
                </a:solidFill>
                <a:latin typeface="Times New Roman"/>
                <a:cs typeface="Times New Roman"/>
              </a:rPr>
              <a:t>sử dụng</a:t>
            </a:r>
            <a:r>
              <a:rPr sz="2000" spc="-20" dirty="0">
                <a:solidFill>
                  <a:srgbClr val="585858"/>
                </a:solidFill>
                <a:latin typeface="Times New Roman"/>
                <a:cs typeface="Times New Roman"/>
              </a:rPr>
              <a:t> </a:t>
            </a:r>
            <a:r>
              <a:rPr sz="2000" dirty="0">
                <a:solidFill>
                  <a:srgbClr val="585858"/>
                </a:solidFill>
                <a:latin typeface="Times New Roman"/>
                <a:cs typeface="Times New Roman"/>
              </a:rPr>
              <a:t>(vì</a:t>
            </a:r>
            <a:r>
              <a:rPr sz="2000" spc="-40" dirty="0">
                <a:solidFill>
                  <a:srgbClr val="585858"/>
                </a:solidFill>
                <a:latin typeface="Times New Roman"/>
                <a:cs typeface="Times New Roman"/>
              </a:rPr>
              <a:t> </a:t>
            </a:r>
            <a:r>
              <a:rPr sz="2000" dirty="0">
                <a:solidFill>
                  <a:srgbClr val="585858"/>
                </a:solidFill>
                <a:latin typeface="Times New Roman"/>
                <a:cs typeface="Times New Roman"/>
              </a:rPr>
              <a:t>nuôi</a:t>
            </a:r>
            <a:r>
              <a:rPr sz="2000" spc="-35" dirty="0">
                <a:solidFill>
                  <a:srgbClr val="585858"/>
                </a:solidFill>
                <a:latin typeface="Times New Roman"/>
                <a:cs typeface="Times New Roman"/>
              </a:rPr>
              <a:t> </a:t>
            </a:r>
            <a:r>
              <a:rPr sz="2000" dirty="0">
                <a:solidFill>
                  <a:srgbClr val="585858"/>
                </a:solidFill>
                <a:latin typeface="Times New Roman"/>
                <a:cs typeface="Times New Roman"/>
              </a:rPr>
              <a:t>cấy</a:t>
            </a:r>
            <a:r>
              <a:rPr sz="2000" spc="-45" dirty="0">
                <a:solidFill>
                  <a:srgbClr val="585858"/>
                </a:solidFill>
                <a:latin typeface="Times New Roman"/>
                <a:cs typeface="Times New Roman"/>
              </a:rPr>
              <a:t> </a:t>
            </a:r>
            <a:r>
              <a:rPr sz="2000" dirty="0">
                <a:solidFill>
                  <a:srgbClr val="585858"/>
                </a:solidFill>
                <a:latin typeface="Times New Roman"/>
                <a:cs typeface="Times New Roman"/>
              </a:rPr>
              <a:t>TBG</a:t>
            </a:r>
            <a:r>
              <a:rPr sz="2000" spc="20" dirty="0">
                <a:solidFill>
                  <a:srgbClr val="585858"/>
                </a:solidFill>
                <a:latin typeface="Times New Roman"/>
                <a:cs typeface="Times New Roman"/>
              </a:rPr>
              <a:t> </a:t>
            </a:r>
            <a:r>
              <a:rPr sz="2000" dirty="0">
                <a:solidFill>
                  <a:srgbClr val="585858"/>
                </a:solidFill>
                <a:latin typeface="Times New Roman"/>
                <a:cs typeface="Times New Roman"/>
              </a:rPr>
              <a:t>của</a:t>
            </a:r>
            <a:r>
              <a:rPr sz="2000" spc="-15" dirty="0">
                <a:solidFill>
                  <a:srgbClr val="585858"/>
                </a:solidFill>
                <a:latin typeface="Times New Roman"/>
                <a:cs typeface="Times New Roman"/>
              </a:rPr>
              <a:t> </a:t>
            </a:r>
            <a:r>
              <a:rPr sz="2000" spc="-10" dirty="0">
                <a:solidFill>
                  <a:srgbClr val="585858"/>
                </a:solidFill>
                <a:latin typeface="Times New Roman"/>
                <a:cs typeface="Times New Roman"/>
              </a:rPr>
              <a:t>người khác).</a:t>
            </a:r>
            <a:endParaRPr sz="2000">
              <a:latin typeface="Times New Roman"/>
              <a:cs typeface="Times New Roman"/>
            </a:endParaRPr>
          </a:p>
          <a:p>
            <a:pPr marL="12700" marR="5080" algn="just">
              <a:lnSpc>
                <a:spcPct val="100000"/>
              </a:lnSpc>
            </a:pPr>
            <a:r>
              <a:rPr sz="2000" dirty="0">
                <a:solidFill>
                  <a:srgbClr val="585858"/>
                </a:solidFill>
                <a:latin typeface="Times New Roman"/>
                <a:cs typeface="Times New Roman"/>
              </a:rPr>
              <a:t>Dịch</a:t>
            </a:r>
            <a:r>
              <a:rPr sz="2000" spc="-15" dirty="0">
                <a:solidFill>
                  <a:srgbClr val="585858"/>
                </a:solidFill>
                <a:latin typeface="Times New Roman"/>
                <a:cs typeface="Times New Roman"/>
              </a:rPr>
              <a:t> </a:t>
            </a:r>
            <a:r>
              <a:rPr sz="2000" dirty="0">
                <a:solidFill>
                  <a:srgbClr val="585858"/>
                </a:solidFill>
                <a:latin typeface="Times New Roman"/>
                <a:cs typeface="Times New Roman"/>
              </a:rPr>
              <a:t>dưỡng chứa</a:t>
            </a:r>
            <a:r>
              <a:rPr sz="2000" spc="5" dirty="0">
                <a:solidFill>
                  <a:srgbClr val="585858"/>
                </a:solidFill>
                <a:latin typeface="Times New Roman"/>
                <a:cs typeface="Times New Roman"/>
              </a:rPr>
              <a:t> </a:t>
            </a:r>
            <a:r>
              <a:rPr sz="2000" dirty="0">
                <a:solidFill>
                  <a:srgbClr val="585858"/>
                </a:solidFill>
                <a:latin typeface="Times New Roman"/>
                <a:cs typeface="Times New Roman"/>
              </a:rPr>
              <a:t>nhiều</a:t>
            </a:r>
            <a:r>
              <a:rPr sz="2000" spc="5" dirty="0">
                <a:solidFill>
                  <a:srgbClr val="585858"/>
                </a:solidFill>
                <a:latin typeface="Times New Roman"/>
                <a:cs typeface="Times New Roman"/>
              </a:rPr>
              <a:t> </a:t>
            </a:r>
            <a:r>
              <a:rPr sz="2000" dirty="0">
                <a:solidFill>
                  <a:srgbClr val="585858"/>
                </a:solidFill>
                <a:latin typeface="Times New Roman"/>
                <a:cs typeface="Times New Roman"/>
              </a:rPr>
              <a:t>thành</a:t>
            </a:r>
            <a:r>
              <a:rPr sz="2000" spc="-10" dirty="0">
                <a:solidFill>
                  <a:srgbClr val="585858"/>
                </a:solidFill>
                <a:latin typeface="Times New Roman"/>
                <a:cs typeface="Times New Roman"/>
              </a:rPr>
              <a:t> </a:t>
            </a:r>
            <a:r>
              <a:rPr sz="2000" dirty="0">
                <a:solidFill>
                  <a:srgbClr val="585858"/>
                </a:solidFill>
                <a:latin typeface="Times New Roman"/>
                <a:cs typeface="Times New Roman"/>
              </a:rPr>
              <a:t>phẩn</a:t>
            </a:r>
            <a:r>
              <a:rPr sz="2000" spc="-10" dirty="0">
                <a:solidFill>
                  <a:srgbClr val="585858"/>
                </a:solidFill>
                <a:latin typeface="Times New Roman"/>
                <a:cs typeface="Times New Roman"/>
              </a:rPr>
              <a:t> </a:t>
            </a:r>
            <a:r>
              <a:rPr sz="2000" dirty="0">
                <a:solidFill>
                  <a:srgbClr val="585858"/>
                </a:solidFill>
                <a:latin typeface="Times New Roman"/>
                <a:cs typeface="Times New Roman"/>
              </a:rPr>
              <a:t>giúp</a:t>
            </a:r>
            <a:r>
              <a:rPr sz="2000" spc="5" dirty="0">
                <a:solidFill>
                  <a:srgbClr val="585858"/>
                </a:solidFill>
                <a:latin typeface="Times New Roman"/>
                <a:cs typeface="Times New Roman"/>
              </a:rPr>
              <a:t> </a:t>
            </a:r>
            <a:r>
              <a:rPr sz="2000" dirty="0">
                <a:solidFill>
                  <a:srgbClr val="585858"/>
                </a:solidFill>
                <a:latin typeface="Times New Roman"/>
                <a:cs typeface="Times New Roman"/>
              </a:rPr>
              <a:t>tái</a:t>
            </a:r>
            <a:r>
              <a:rPr sz="2000" spc="-5" dirty="0">
                <a:solidFill>
                  <a:srgbClr val="585858"/>
                </a:solidFill>
                <a:latin typeface="Times New Roman"/>
                <a:cs typeface="Times New Roman"/>
              </a:rPr>
              <a:t> </a:t>
            </a:r>
            <a:r>
              <a:rPr sz="2000" dirty="0">
                <a:solidFill>
                  <a:srgbClr val="585858"/>
                </a:solidFill>
                <a:latin typeface="Times New Roman"/>
                <a:cs typeface="Times New Roman"/>
              </a:rPr>
              <a:t>tạo</a:t>
            </a:r>
            <a:r>
              <a:rPr sz="2000" spc="-10" dirty="0">
                <a:solidFill>
                  <a:srgbClr val="585858"/>
                </a:solidFill>
                <a:latin typeface="Times New Roman"/>
                <a:cs typeface="Times New Roman"/>
              </a:rPr>
              <a:t> </a:t>
            </a:r>
            <a:r>
              <a:rPr sz="2000" dirty="0">
                <a:solidFill>
                  <a:srgbClr val="585858"/>
                </a:solidFill>
                <a:latin typeface="Times New Roman"/>
                <a:cs typeface="Times New Roman"/>
              </a:rPr>
              <a:t>(hoạt</a:t>
            </a:r>
            <a:r>
              <a:rPr sz="2000" spc="-15" dirty="0">
                <a:solidFill>
                  <a:srgbClr val="585858"/>
                </a:solidFill>
                <a:latin typeface="Times New Roman"/>
                <a:cs typeface="Times New Roman"/>
              </a:rPr>
              <a:t> </a:t>
            </a:r>
            <a:r>
              <a:rPr sz="2000" dirty="0">
                <a:solidFill>
                  <a:srgbClr val="585858"/>
                </a:solidFill>
                <a:latin typeface="Times New Roman"/>
                <a:cs typeface="Times New Roman"/>
              </a:rPr>
              <a:t>hóa)</a:t>
            </a:r>
            <a:r>
              <a:rPr sz="2000" spc="5" dirty="0">
                <a:solidFill>
                  <a:srgbClr val="585858"/>
                </a:solidFill>
                <a:latin typeface="Times New Roman"/>
                <a:cs typeface="Times New Roman"/>
              </a:rPr>
              <a:t> </a:t>
            </a:r>
            <a:r>
              <a:rPr sz="2000" spc="-25" dirty="0">
                <a:solidFill>
                  <a:srgbClr val="585858"/>
                </a:solidFill>
                <a:latin typeface="Times New Roman"/>
                <a:cs typeface="Times New Roman"/>
              </a:rPr>
              <a:t>các </a:t>
            </a:r>
            <a:r>
              <a:rPr sz="2000" dirty="0">
                <a:solidFill>
                  <a:srgbClr val="585858"/>
                </a:solidFill>
                <a:latin typeface="Times New Roman"/>
                <a:cs typeface="Times New Roman"/>
              </a:rPr>
              <a:t>mô và</a:t>
            </a:r>
            <a:r>
              <a:rPr sz="2000" spc="-5" dirty="0">
                <a:solidFill>
                  <a:srgbClr val="585858"/>
                </a:solidFill>
                <a:latin typeface="Times New Roman"/>
                <a:cs typeface="Times New Roman"/>
              </a:rPr>
              <a:t> </a:t>
            </a:r>
            <a:r>
              <a:rPr sz="2000" dirty="0">
                <a:solidFill>
                  <a:srgbClr val="585858"/>
                </a:solidFill>
                <a:latin typeface="Times New Roman"/>
                <a:cs typeface="Times New Roman"/>
              </a:rPr>
              <a:t>tế</a:t>
            </a:r>
            <a:r>
              <a:rPr sz="2000" spc="-15" dirty="0">
                <a:solidFill>
                  <a:srgbClr val="585858"/>
                </a:solidFill>
                <a:latin typeface="Times New Roman"/>
                <a:cs typeface="Times New Roman"/>
              </a:rPr>
              <a:t> </a:t>
            </a:r>
            <a:r>
              <a:rPr sz="2000" dirty="0">
                <a:solidFill>
                  <a:srgbClr val="585858"/>
                </a:solidFill>
                <a:latin typeface="Times New Roman"/>
                <a:cs typeface="Times New Roman"/>
              </a:rPr>
              <a:t>bào</a:t>
            </a:r>
            <a:r>
              <a:rPr sz="2000" spc="5" dirty="0">
                <a:solidFill>
                  <a:srgbClr val="585858"/>
                </a:solidFill>
                <a:latin typeface="Times New Roman"/>
                <a:cs typeface="Times New Roman"/>
              </a:rPr>
              <a:t> </a:t>
            </a:r>
            <a:r>
              <a:rPr sz="2000" dirty="0">
                <a:solidFill>
                  <a:srgbClr val="585858"/>
                </a:solidFill>
                <a:latin typeface="Times New Roman"/>
                <a:cs typeface="Times New Roman"/>
              </a:rPr>
              <a:t>trong cơ</a:t>
            </a:r>
            <a:r>
              <a:rPr sz="2000" spc="-5" dirty="0">
                <a:solidFill>
                  <a:srgbClr val="585858"/>
                </a:solidFill>
                <a:latin typeface="Times New Roman"/>
                <a:cs typeface="Times New Roman"/>
              </a:rPr>
              <a:t> </a:t>
            </a:r>
            <a:r>
              <a:rPr sz="2000" dirty="0">
                <a:solidFill>
                  <a:srgbClr val="585858"/>
                </a:solidFill>
                <a:latin typeface="Times New Roman"/>
                <a:cs typeface="Times New Roman"/>
              </a:rPr>
              <a:t>thể</a:t>
            </a:r>
            <a:r>
              <a:rPr sz="2000" spc="-10" dirty="0">
                <a:solidFill>
                  <a:srgbClr val="585858"/>
                </a:solidFill>
                <a:latin typeface="Times New Roman"/>
                <a:cs typeface="Times New Roman"/>
              </a:rPr>
              <a:t> </a:t>
            </a:r>
            <a:r>
              <a:rPr sz="2000" dirty="0">
                <a:solidFill>
                  <a:srgbClr val="585858"/>
                </a:solidFill>
                <a:latin typeface="Times New Roman"/>
                <a:cs typeface="Times New Roman"/>
              </a:rPr>
              <a:t>người,</a:t>
            </a:r>
            <a:r>
              <a:rPr sz="2000" spc="-5" dirty="0">
                <a:solidFill>
                  <a:srgbClr val="585858"/>
                </a:solidFill>
                <a:latin typeface="Times New Roman"/>
                <a:cs typeface="Times New Roman"/>
              </a:rPr>
              <a:t> </a:t>
            </a:r>
            <a:r>
              <a:rPr sz="2000" dirty="0">
                <a:solidFill>
                  <a:srgbClr val="585858"/>
                </a:solidFill>
                <a:latin typeface="Times New Roman"/>
                <a:cs typeface="Times New Roman"/>
              </a:rPr>
              <a:t>đồng thời</a:t>
            </a:r>
            <a:r>
              <a:rPr sz="2000" spc="-5" dirty="0">
                <a:solidFill>
                  <a:srgbClr val="585858"/>
                </a:solidFill>
                <a:latin typeface="Times New Roman"/>
                <a:cs typeface="Times New Roman"/>
              </a:rPr>
              <a:t> </a:t>
            </a:r>
            <a:r>
              <a:rPr sz="2000" dirty="0">
                <a:solidFill>
                  <a:srgbClr val="585858"/>
                </a:solidFill>
                <a:latin typeface="Times New Roman"/>
                <a:cs typeface="Times New Roman"/>
              </a:rPr>
              <a:t>có</a:t>
            </a:r>
            <a:r>
              <a:rPr sz="2000" spc="5" dirty="0">
                <a:solidFill>
                  <a:srgbClr val="585858"/>
                </a:solidFill>
                <a:latin typeface="Times New Roman"/>
                <a:cs typeface="Times New Roman"/>
              </a:rPr>
              <a:t> </a:t>
            </a:r>
            <a:r>
              <a:rPr sz="2000" dirty="0">
                <a:solidFill>
                  <a:srgbClr val="585858"/>
                </a:solidFill>
                <a:latin typeface="Times New Roman"/>
                <a:cs typeface="Times New Roman"/>
              </a:rPr>
              <a:t>thể tái</a:t>
            </a:r>
            <a:r>
              <a:rPr sz="2000" spc="-20" dirty="0">
                <a:solidFill>
                  <a:srgbClr val="585858"/>
                </a:solidFill>
                <a:latin typeface="Times New Roman"/>
                <a:cs typeface="Times New Roman"/>
              </a:rPr>
              <a:t> </a:t>
            </a:r>
            <a:r>
              <a:rPr sz="2000" dirty="0">
                <a:solidFill>
                  <a:srgbClr val="585858"/>
                </a:solidFill>
                <a:latin typeface="Times New Roman"/>
                <a:cs typeface="Times New Roman"/>
              </a:rPr>
              <a:t>tạo,</a:t>
            </a:r>
            <a:r>
              <a:rPr sz="2000" spc="5" dirty="0">
                <a:solidFill>
                  <a:srgbClr val="585858"/>
                </a:solidFill>
                <a:latin typeface="Times New Roman"/>
                <a:cs typeface="Times New Roman"/>
              </a:rPr>
              <a:t> </a:t>
            </a:r>
            <a:r>
              <a:rPr sz="2000" spc="-20" dirty="0">
                <a:solidFill>
                  <a:srgbClr val="585858"/>
                </a:solidFill>
                <a:latin typeface="Times New Roman"/>
                <a:cs typeface="Times New Roman"/>
              </a:rPr>
              <a:t>hoạt </a:t>
            </a:r>
            <a:r>
              <a:rPr sz="2000" dirty="0">
                <a:solidFill>
                  <a:srgbClr val="585858"/>
                </a:solidFill>
                <a:latin typeface="Times New Roman"/>
                <a:cs typeface="Times New Roman"/>
              </a:rPr>
              <a:t>hóa</a:t>
            </a:r>
            <a:r>
              <a:rPr sz="2000" spc="-10" dirty="0">
                <a:solidFill>
                  <a:srgbClr val="585858"/>
                </a:solidFill>
                <a:latin typeface="Times New Roman"/>
                <a:cs typeface="Times New Roman"/>
              </a:rPr>
              <a:t> </a:t>
            </a:r>
            <a:r>
              <a:rPr sz="2000" dirty="0">
                <a:solidFill>
                  <a:srgbClr val="585858"/>
                </a:solidFill>
                <a:latin typeface="Times New Roman"/>
                <a:cs typeface="Times New Roman"/>
              </a:rPr>
              <a:t>bất</a:t>
            </a:r>
            <a:r>
              <a:rPr sz="2000" spc="-5" dirty="0">
                <a:solidFill>
                  <a:srgbClr val="585858"/>
                </a:solidFill>
                <a:latin typeface="Times New Roman"/>
                <a:cs typeface="Times New Roman"/>
              </a:rPr>
              <a:t> </a:t>
            </a:r>
            <a:r>
              <a:rPr sz="2000" dirty="0">
                <a:solidFill>
                  <a:srgbClr val="585858"/>
                </a:solidFill>
                <a:latin typeface="Times New Roman"/>
                <a:cs typeface="Times New Roman"/>
              </a:rPr>
              <a:t>kì</a:t>
            </a:r>
            <a:r>
              <a:rPr sz="2000" spc="5" dirty="0">
                <a:solidFill>
                  <a:srgbClr val="585858"/>
                </a:solidFill>
                <a:latin typeface="Times New Roman"/>
                <a:cs typeface="Times New Roman"/>
              </a:rPr>
              <a:t> </a:t>
            </a:r>
            <a:r>
              <a:rPr sz="2000" dirty="0">
                <a:solidFill>
                  <a:srgbClr val="585858"/>
                </a:solidFill>
                <a:latin typeface="Times New Roman"/>
                <a:cs typeface="Times New Roman"/>
              </a:rPr>
              <a:t>mô</a:t>
            </a:r>
            <a:r>
              <a:rPr sz="2000" spc="5" dirty="0">
                <a:solidFill>
                  <a:srgbClr val="585858"/>
                </a:solidFill>
                <a:latin typeface="Times New Roman"/>
                <a:cs typeface="Times New Roman"/>
              </a:rPr>
              <a:t> </a:t>
            </a:r>
            <a:r>
              <a:rPr sz="2000" dirty="0">
                <a:solidFill>
                  <a:srgbClr val="585858"/>
                </a:solidFill>
                <a:latin typeface="Times New Roman"/>
                <a:cs typeface="Times New Roman"/>
              </a:rPr>
              <a:t>hay tế</a:t>
            </a:r>
            <a:r>
              <a:rPr sz="2000" spc="-5" dirty="0">
                <a:solidFill>
                  <a:srgbClr val="585858"/>
                </a:solidFill>
                <a:latin typeface="Times New Roman"/>
                <a:cs typeface="Times New Roman"/>
              </a:rPr>
              <a:t> </a:t>
            </a:r>
            <a:r>
              <a:rPr sz="2000" dirty="0">
                <a:solidFill>
                  <a:srgbClr val="585858"/>
                </a:solidFill>
                <a:latin typeface="Times New Roman"/>
                <a:cs typeface="Times New Roman"/>
              </a:rPr>
              <a:t>bào</a:t>
            </a:r>
            <a:r>
              <a:rPr sz="2000" spc="5" dirty="0">
                <a:solidFill>
                  <a:srgbClr val="585858"/>
                </a:solidFill>
                <a:latin typeface="Times New Roman"/>
                <a:cs typeface="Times New Roman"/>
              </a:rPr>
              <a:t> </a:t>
            </a:r>
            <a:r>
              <a:rPr sz="2000" dirty="0">
                <a:solidFill>
                  <a:srgbClr val="585858"/>
                </a:solidFill>
                <a:latin typeface="Times New Roman"/>
                <a:cs typeface="Times New Roman"/>
              </a:rPr>
              <a:t>nào</a:t>
            </a:r>
            <a:r>
              <a:rPr sz="2000" spc="-5" dirty="0">
                <a:solidFill>
                  <a:srgbClr val="585858"/>
                </a:solidFill>
                <a:latin typeface="Times New Roman"/>
                <a:cs typeface="Times New Roman"/>
              </a:rPr>
              <a:t> </a:t>
            </a:r>
            <a:r>
              <a:rPr sz="2000" dirty="0">
                <a:solidFill>
                  <a:srgbClr val="585858"/>
                </a:solidFill>
                <a:latin typeface="Times New Roman"/>
                <a:cs typeface="Times New Roman"/>
              </a:rPr>
              <a:t>bị</a:t>
            </a:r>
            <a:r>
              <a:rPr sz="2000" spc="5" dirty="0">
                <a:solidFill>
                  <a:srgbClr val="585858"/>
                </a:solidFill>
                <a:latin typeface="Times New Roman"/>
                <a:cs typeface="Times New Roman"/>
              </a:rPr>
              <a:t> </a:t>
            </a:r>
            <a:r>
              <a:rPr sz="2000" dirty="0">
                <a:solidFill>
                  <a:srgbClr val="585858"/>
                </a:solidFill>
                <a:latin typeface="Times New Roman"/>
                <a:cs typeface="Times New Roman"/>
              </a:rPr>
              <a:t>tổn</a:t>
            </a:r>
            <a:r>
              <a:rPr sz="2000" spc="5" dirty="0">
                <a:solidFill>
                  <a:srgbClr val="585858"/>
                </a:solidFill>
                <a:latin typeface="Times New Roman"/>
                <a:cs typeface="Times New Roman"/>
              </a:rPr>
              <a:t> </a:t>
            </a:r>
            <a:r>
              <a:rPr sz="2000" dirty="0">
                <a:solidFill>
                  <a:srgbClr val="585858"/>
                </a:solidFill>
                <a:latin typeface="Times New Roman"/>
                <a:cs typeface="Times New Roman"/>
              </a:rPr>
              <a:t>thương, tùy</a:t>
            </a:r>
            <a:r>
              <a:rPr sz="2000" spc="-10" dirty="0">
                <a:solidFill>
                  <a:srgbClr val="585858"/>
                </a:solidFill>
                <a:latin typeface="Times New Roman"/>
                <a:cs typeface="Times New Roman"/>
              </a:rPr>
              <a:t> </a:t>
            </a:r>
            <a:r>
              <a:rPr sz="2000" dirty="0">
                <a:solidFill>
                  <a:srgbClr val="585858"/>
                </a:solidFill>
                <a:latin typeface="Times New Roman"/>
                <a:cs typeface="Times New Roman"/>
              </a:rPr>
              <a:t>vào</a:t>
            </a:r>
            <a:r>
              <a:rPr sz="2000" spc="5" dirty="0">
                <a:solidFill>
                  <a:srgbClr val="585858"/>
                </a:solidFill>
                <a:latin typeface="Times New Roman"/>
                <a:cs typeface="Times New Roman"/>
              </a:rPr>
              <a:t> </a:t>
            </a:r>
            <a:r>
              <a:rPr sz="2000" dirty="0">
                <a:solidFill>
                  <a:srgbClr val="585858"/>
                </a:solidFill>
                <a:latin typeface="Times New Roman"/>
                <a:cs typeface="Times New Roman"/>
              </a:rPr>
              <a:t>từng</a:t>
            </a:r>
            <a:r>
              <a:rPr sz="2000" spc="10" dirty="0">
                <a:solidFill>
                  <a:srgbClr val="585858"/>
                </a:solidFill>
                <a:latin typeface="Times New Roman"/>
                <a:cs typeface="Times New Roman"/>
              </a:rPr>
              <a:t> </a:t>
            </a:r>
            <a:r>
              <a:rPr sz="2000" spc="-25" dirty="0">
                <a:solidFill>
                  <a:srgbClr val="585858"/>
                </a:solidFill>
                <a:latin typeface="Times New Roman"/>
                <a:cs typeface="Times New Roman"/>
              </a:rPr>
              <a:t>mức độ.</a:t>
            </a:r>
            <a:endParaRPr sz="2000">
              <a:latin typeface="Times New Roman"/>
              <a:cs typeface="Times New Roman"/>
            </a:endParaRPr>
          </a:p>
        </p:txBody>
      </p:sp>
      <p:sp>
        <p:nvSpPr>
          <p:cNvPr id="9" name="object 9"/>
          <p:cNvSpPr txBox="1"/>
          <p:nvPr/>
        </p:nvSpPr>
        <p:spPr>
          <a:xfrm>
            <a:off x="7966075" y="335407"/>
            <a:ext cx="341820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165460" y="1644776"/>
            <a:ext cx="1294130" cy="1294130"/>
          </a:xfrm>
          <a:custGeom>
            <a:avLst/>
            <a:gdLst/>
            <a:ahLst/>
            <a:cxnLst/>
            <a:rect l="l" t="t" r="r" b="b"/>
            <a:pathLst>
              <a:path w="1294129" h="1294130">
                <a:moveTo>
                  <a:pt x="0" y="1294130"/>
                </a:moveTo>
                <a:lnTo>
                  <a:pt x="1294129" y="1294130"/>
                </a:lnTo>
                <a:lnTo>
                  <a:pt x="1294129" y="0"/>
                </a:lnTo>
                <a:lnTo>
                  <a:pt x="0" y="0"/>
                </a:lnTo>
                <a:lnTo>
                  <a:pt x="0" y="1294130"/>
                </a:lnTo>
                <a:close/>
              </a:path>
            </a:pathLst>
          </a:custGeom>
          <a:ln w="12700">
            <a:solidFill>
              <a:srgbClr val="2E528F"/>
            </a:solidFill>
          </a:ln>
        </p:spPr>
        <p:txBody>
          <a:bodyPr wrap="square" lIns="0" tIns="0" rIns="0" bIns="0" rtlCol="0"/>
          <a:lstStyle/>
          <a:p>
            <a:endParaRPr/>
          </a:p>
        </p:txBody>
      </p:sp>
      <p:sp>
        <p:nvSpPr>
          <p:cNvPr id="3" name="object 3"/>
          <p:cNvSpPr/>
          <p:nvPr/>
        </p:nvSpPr>
        <p:spPr>
          <a:xfrm>
            <a:off x="8524875" y="1644776"/>
            <a:ext cx="1294130" cy="1294130"/>
          </a:xfrm>
          <a:custGeom>
            <a:avLst/>
            <a:gdLst/>
            <a:ahLst/>
            <a:cxnLst/>
            <a:rect l="l" t="t" r="r" b="b"/>
            <a:pathLst>
              <a:path w="1294129" h="1294130">
                <a:moveTo>
                  <a:pt x="0" y="1294130"/>
                </a:moveTo>
                <a:lnTo>
                  <a:pt x="1294129" y="1294130"/>
                </a:lnTo>
                <a:lnTo>
                  <a:pt x="1294129" y="0"/>
                </a:lnTo>
                <a:lnTo>
                  <a:pt x="0" y="0"/>
                </a:lnTo>
                <a:lnTo>
                  <a:pt x="0" y="1294130"/>
                </a:lnTo>
                <a:close/>
              </a:path>
            </a:pathLst>
          </a:custGeom>
          <a:ln w="12700">
            <a:solidFill>
              <a:srgbClr val="2E528F"/>
            </a:solidFill>
          </a:ln>
        </p:spPr>
        <p:txBody>
          <a:bodyPr wrap="square" lIns="0" tIns="0" rIns="0" bIns="0" rtlCol="0"/>
          <a:lstStyle/>
          <a:p>
            <a:endParaRPr/>
          </a:p>
        </p:txBody>
      </p:sp>
      <p:sp>
        <p:nvSpPr>
          <p:cNvPr id="4" name="object 4"/>
          <p:cNvSpPr/>
          <p:nvPr/>
        </p:nvSpPr>
        <p:spPr>
          <a:xfrm>
            <a:off x="6791197" y="1644776"/>
            <a:ext cx="1294130" cy="1294130"/>
          </a:xfrm>
          <a:custGeom>
            <a:avLst/>
            <a:gdLst/>
            <a:ahLst/>
            <a:cxnLst/>
            <a:rect l="l" t="t" r="r" b="b"/>
            <a:pathLst>
              <a:path w="1294129" h="1294130">
                <a:moveTo>
                  <a:pt x="0" y="1294130"/>
                </a:moveTo>
                <a:lnTo>
                  <a:pt x="1294129" y="1294130"/>
                </a:lnTo>
                <a:lnTo>
                  <a:pt x="1294129" y="0"/>
                </a:lnTo>
                <a:lnTo>
                  <a:pt x="0" y="0"/>
                </a:lnTo>
                <a:lnTo>
                  <a:pt x="0" y="1294130"/>
                </a:lnTo>
                <a:close/>
              </a:path>
            </a:pathLst>
          </a:custGeom>
          <a:ln w="12700">
            <a:solidFill>
              <a:srgbClr val="2E528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0309606" y="1702371"/>
            <a:ext cx="1049934" cy="1225867"/>
          </a:xfrm>
          <a:prstGeom prst="rect">
            <a:avLst/>
          </a:prstGeom>
        </p:spPr>
      </p:pic>
      <p:pic>
        <p:nvPicPr>
          <p:cNvPr id="6" name="object 6"/>
          <p:cNvPicPr/>
          <p:nvPr/>
        </p:nvPicPr>
        <p:blipFill>
          <a:blip r:embed="rId3" cstate="print"/>
          <a:stretch>
            <a:fillRect/>
          </a:stretch>
        </p:blipFill>
        <p:spPr>
          <a:xfrm>
            <a:off x="6953377" y="1817395"/>
            <a:ext cx="1014044" cy="1092047"/>
          </a:xfrm>
          <a:prstGeom prst="rect">
            <a:avLst/>
          </a:prstGeom>
        </p:spPr>
      </p:pic>
      <p:pic>
        <p:nvPicPr>
          <p:cNvPr id="7" name="object 7"/>
          <p:cNvPicPr/>
          <p:nvPr/>
        </p:nvPicPr>
        <p:blipFill>
          <a:blip r:embed="rId4" cstate="print"/>
          <a:stretch>
            <a:fillRect/>
          </a:stretch>
        </p:blipFill>
        <p:spPr>
          <a:xfrm>
            <a:off x="8648700" y="1803400"/>
            <a:ext cx="1041400" cy="1003300"/>
          </a:xfrm>
          <a:prstGeom prst="rect">
            <a:avLst/>
          </a:prstGeom>
        </p:spPr>
      </p:pic>
      <p:sp>
        <p:nvSpPr>
          <p:cNvPr id="8" name="object 8"/>
          <p:cNvSpPr txBox="1"/>
          <p:nvPr/>
        </p:nvSpPr>
        <p:spPr>
          <a:xfrm>
            <a:off x="6477761" y="2964941"/>
            <a:ext cx="1845945" cy="485775"/>
          </a:xfrm>
          <a:prstGeom prst="rect">
            <a:avLst/>
          </a:prstGeom>
        </p:spPr>
        <p:txBody>
          <a:bodyPr vert="horz" wrap="square" lIns="0" tIns="12700" rIns="0" bIns="0" rtlCol="0">
            <a:spAutoFit/>
          </a:bodyPr>
          <a:lstStyle/>
          <a:p>
            <a:pPr algn="ctr">
              <a:lnSpc>
                <a:spcPct val="100000"/>
              </a:lnSpc>
              <a:spcBef>
                <a:spcPts val="100"/>
              </a:spcBef>
            </a:pPr>
            <a:r>
              <a:rPr sz="1800" b="1" spc="-25" dirty="0">
                <a:solidFill>
                  <a:srgbClr val="585858"/>
                </a:solidFill>
                <a:latin typeface="Times New Roman"/>
                <a:cs typeface="Times New Roman"/>
              </a:rPr>
              <a:t>EGF</a:t>
            </a:r>
            <a:endParaRPr sz="1800">
              <a:latin typeface="Times New Roman"/>
              <a:cs typeface="Times New Roman"/>
            </a:endParaRPr>
          </a:p>
          <a:p>
            <a:pPr algn="ctr">
              <a:lnSpc>
                <a:spcPct val="100000"/>
              </a:lnSpc>
              <a:spcBef>
                <a:spcPts val="20"/>
              </a:spcBef>
            </a:pPr>
            <a:r>
              <a:rPr sz="1200" b="1" dirty="0">
                <a:solidFill>
                  <a:srgbClr val="585858"/>
                </a:solidFill>
                <a:latin typeface="Times New Roman"/>
                <a:cs typeface="Times New Roman"/>
              </a:rPr>
              <a:t>(Yếu</a:t>
            </a:r>
            <a:r>
              <a:rPr sz="1200" b="1" spc="-20" dirty="0">
                <a:solidFill>
                  <a:srgbClr val="585858"/>
                </a:solidFill>
                <a:latin typeface="Times New Roman"/>
                <a:cs typeface="Times New Roman"/>
              </a:rPr>
              <a:t> </a:t>
            </a:r>
            <a:r>
              <a:rPr sz="1200" b="1" dirty="0">
                <a:solidFill>
                  <a:srgbClr val="585858"/>
                </a:solidFill>
                <a:latin typeface="Times New Roman"/>
                <a:cs typeface="Times New Roman"/>
              </a:rPr>
              <a:t>tố</a:t>
            </a:r>
            <a:r>
              <a:rPr sz="1200" b="1" spc="-10" dirty="0">
                <a:solidFill>
                  <a:srgbClr val="585858"/>
                </a:solidFill>
                <a:latin typeface="Times New Roman"/>
                <a:cs typeface="Times New Roman"/>
              </a:rPr>
              <a:t> </a:t>
            </a:r>
            <a:r>
              <a:rPr sz="1200" b="1" dirty="0">
                <a:solidFill>
                  <a:srgbClr val="585858"/>
                </a:solidFill>
                <a:latin typeface="Times New Roman"/>
                <a:cs typeface="Times New Roman"/>
              </a:rPr>
              <a:t>tăng</a:t>
            </a:r>
            <a:r>
              <a:rPr sz="1200" b="1" spc="-20" dirty="0">
                <a:solidFill>
                  <a:srgbClr val="585858"/>
                </a:solidFill>
                <a:latin typeface="Times New Roman"/>
                <a:cs typeface="Times New Roman"/>
              </a:rPr>
              <a:t> </a:t>
            </a:r>
            <a:r>
              <a:rPr sz="1200" b="1" dirty="0">
                <a:solidFill>
                  <a:srgbClr val="585858"/>
                </a:solidFill>
                <a:latin typeface="Times New Roman"/>
                <a:cs typeface="Times New Roman"/>
              </a:rPr>
              <a:t>trưởng biểu</a:t>
            </a:r>
            <a:r>
              <a:rPr sz="1200" b="1" spc="-30" dirty="0">
                <a:solidFill>
                  <a:srgbClr val="585858"/>
                </a:solidFill>
                <a:latin typeface="Times New Roman"/>
                <a:cs typeface="Times New Roman"/>
              </a:rPr>
              <a:t> </a:t>
            </a:r>
            <a:r>
              <a:rPr sz="1200" b="1" spc="-25" dirty="0">
                <a:solidFill>
                  <a:srgbClr val="585858"/>
                </a:solidFill>
                <a:latin typeface="Times New Roman"/>
                <a:cs typeface="Times New Roman"/>
              </a:rPr>
              <a:t>bì)</a:t>
            </a:r>
            <a:endParaRPr sz="1200">
              <a:latin typeface="Times New Roman"/>
              <a:cs typeface="Times New Roman"/>
            </a:endParaRPr>
          </a:p>
        </p:txBody>
      </p:sp>
      <p:sp>
        <p:nvSpPr>
          <p:cNvPr id="9" name="object 9"/>
          <p:cNvSpPr txBox="1"/>
          <p:nvPr/>
        </p:nvSpPr>
        <p:spPr>
          <a:xfrm>
            <a:off x="8501633" y="2964941"/>
            <a:ext cx="1311910" cy="671830"/>
          </a:xfrm>
          <a:prstGeom prst="rect">
            <a:avLst/>
          </a:prstGeom>
        </p:spPr>
        <p:txBody>
          <a:bodyPr vert="horz" wrap="square" lIns="0" tIns="12700" rIns="0" bIns="0" rtlCol="0">
            <a:spAutoFit/>
          </a:bodyPr>
          <a:lstStyle/>
          <a:p>
            <a:pPr marL="31750" algn="ctr">
              <a:lnSpc>
                <a:spcPts val="2155"/>
              </a:lnSpc>
              <a:spcBef>
                <a:spcPts val="100"/>
              </a:spcBef>
            </a:pPr>
            <a:r>
              <a:rPr sz="1800" b="1" spc="-25" dirty="0">
                <a:solidFill>
                  <a:srgbClr val="585858"/>
                </a:solidFill>
                <a:latin typeface="Times New Roman"/>
                <a:cs typeface="Times New Roman"/>
              </a:rPr>
              <a:t>FGF</a:t>
            </a:r>
            <a:endParaRPr sz="1800">
              <a:latin typeface="Times New Roman"/>
              <a:cs typeface="Times New Roman"/>
            </a:endParaRPr>
          </a:p>
          <a:p>
            <a:pPr algn="ctr">
              <a:lnSpc>
                <a:spcPts val="1435"/>
              </a:lnSpc>
            </a:pPr>
            <a:r>
              <a:rPr sz="1200" b="1" dirty="0">
                <a:solidFill>
                  <a:srgbClr val="585858"/>
                </a:solidFill>
                <a:latin typeface="Times New Roman"/>
                <a:cs typeface="Times New Roman"/>
              </a:rPr>
              <a:t>(Yếu</a:t>
            </a:r>
            <a:r>
              <a:rPr sz="1200" b="1" spc="-20" dirty="0">
                <a:solidFill>
                  <a:srgbClr val="585858"/>
                </a:solidFill>
                <a:latin typeface="Times New Roman"/>
                <a:cs typeface="Times New Roman"/>
              </a:rPr>
              <a:t> </a:t>
            </a:r>
            <a:r>
              <a:rPr sz="1200" b="1" dirty="0">
                <a:solidFill>
                  <a:srgbClr val="585858"/>
                </a:solidFill>
                <a:latin typeface="Times New Roman"/>
                <a:cs typeface="Times New Roman"/>
              </a:rPr>
              <a:t>tố</a:t>
            </a:r>
            <a:r>
              <a:rPr sz="1200" b="1" spc="-5" dirty="0">
                <a:solidFill>
                  <a:srgbClr val="585858"/>
                </a:solidFill>
                <a:latin typeface="Times New Roman"/>
                <a:cs typeface="Times New Roman"/>
              </a:rPr>
              <a:t> </a:t>
            </a:r>
            <a:r>
              <a:rPr sz="1200" b="1" dirty="0">
                <a:solidFill>
                  <a:srgbClr val="585858"/>
                </a:solidFill>
                <a:latin typeface="Times New Roman"/>
                <a:cs typeface="Times New Roman"/>
              </a:rPr>
              <a:t>tăng</a:t>
            </a:r>
            <a:r>
              <a:rPr sz="1200" b="1" spc="-5" dirty="0">
                <a:solidFill>
                  <a:srgbClr val="585858"/>
                </a:solidFill>
                <a:latin typeface="Times New Roman"/>
                <a:cs typeface="Times New Roman"/>
              </a:rPr>
              <a:t> </a:t>
            </a:r>
            <a:r>
              <a:rPr sz="1200" b="1" spc="-10" dirty="0">
                <a:solidFill>
                  <a:srgbClr val="585858"/>
                </a:solidFill>
                <a:latin typeface="Times New Roman"/>
                <a:cs typeface="Times New Roman"/>
              </a:rPr>
              <a:t>trưởng</a:t>
            </a:r>
            <a:endParaRPr sz="1200">
              <a:latin typeface="Times New Roman"/>
              <a:cs typeface="Times New Roman"/>
            </a:endParaRPr>
          </a:p>
          <a:p>
            <a:pPr marL="1905" algn="ctr">
              <a:lnSpc>
                <a:spcPct val="100000"/>
              </a:lnSpc>
              <a:spcBef>
                <a:spcPts val="60"/>
              </a:spcBef>
            </a:pPr>
            <a:r>
              <a:rPr sz="1200" b="1" dirty="0">
                <a:solidFill>
                  <a:srgbClr val="585858"/>
                </a:solidFill>
                <a:latin typeface="Times New Roman"/>
                <a:cs typeface="Times New Roman"/>
              </a:rPr>
              <a:t>nguyên</a:t>
            </a:r>
            <a:r>
              <a:rPr sz="1200" b="1" spc="-45" dirty="0">
                <a:solidFill>
                  <a:srgbClr val="585858"/>
                </a:solidFill>
                <a:latin typeface="Times New Roman"/>
                <a:cs typeface="Times New Roman"/>
              </a:rPr>
              <a:t> </a:t>
            </a:r>
            <a:r>
              <a:rPr sz="1200" b="1" dirty="0">
                <a:solidFill>
                  <a:srgbClr val="585858"/>
                </a:solidFill>
                <a:latin typeface="Times New Roman"/>
                <a:cs typeface="Times New Roman"/>
              </a:rPr>
              <a:t>bào</a:t>
            </a:r>
            <a:r>
              <a:rPr sz="1200" b="1" spc="-15" dirty="0">
                <a:solidFill>
                  <a:srgbClr val="585858"/>
                </a:solidFill>
                <a:latin typeface="Times New Roman"/>
                <a:cs typeface="Times New Roman"/>
              </a:rPr>
              <a:t> </a:t>
            </a:r>
            <a:r>
              <a:rPr sz="1200" b="1" spc="-20" dirty="0">
                <a:solidFill>
                  <a:srgbClr val="585858"/>
                </a:solidFill>
                <a:latin typeface="Times New Roman"/>
                <a:cs typeface="Times New Roman"/>
              </a:rPr>
              <a:t>sợi)</a:t>
            </a:r>
            <a:endParaRPr sz="1200">
              <a:latin typeface="Times New Roman"/>
              <a:cs typeface="Times New Roman"/>
            </a:endParaRPr>
          </a:p>
        </p:txBody>
      </p:sp>
      <p:sp>
        <p:nvSpPr>
          <p:cNvPr id="10" name="object 10"/>
          <p:cNvSpPr txBox="1"/>
          <p:nvPr/>
        </p:nvSpPr>
        <p:spPr>
          <a:xfrm>
            <a:off x="10175875" y="2964941"/>
            <a:ext cx="1311910" cy="671830"/>
          </a:xfrm>
          <a:prstGeom prst="rect">
            <a:avLst/>
          </a:prstGeom>
        </p:spPr>
        <p:txBody>
          <a:bodyPr vert="horz" wrap="square" lIns="0" tIns="12700" rIns="0" bIns="0" rtlCol="0">
            <a:spAutoFit/>
          </a:bodyPr>
          <a:lstStyle/>
          <a:p>
            <a:pPr marL="29845" algn="ctr">
              <a:lnSpc>
                <a:spcPts val="2155"/>
              </a:lnSpc>
              <a:spcBef>
                <a:spcPts val="100"/>
              </a:spcBef>
            </a:pPr>
            <a:r>
              <a:rPr sz="1800" b="1" spc="-25" dirty="0">
                <a:solidFill>
                  <a:srgbClr val="585858"/>
                </a:solidFill>
                <a:latin typeface="Times New Roman"/>
                <a:cs typeface="Times New Roman"/>
              </a:rPr>
              <a:t>HGF</a:t>
            </a:r>
            <a:endParaRPr sz="1800">
              <a:latin typeface="Times New Roman"/>
              <a:cs typeface="Times New Roman"/>
            </a:endParaRPr>
          </a:p>
          <a:p>
            <a:pPr algn="ctr">
              <a:lnSpc>
                <a:spcPts val="1435"/>
              </a:lnSpc>
            </a:pPr>
            <a:r>
              <a:rPr sz="1200" b="1" dirty="0">
                <a:solidFill>
                  <a:srgbClr val="585858"/>
                </a:solidFill>
                <a:latin typeface="Times New Roman"/>
                <a:cs typeface="Times New Roman"/>
              </a:rPr>
              <a:t>(Yếu</a:t>
            </a:r>
            <a:r>
              <a:rPr sz="1200" b="1" spc="-20" dirty="0">
                <a:solidFill>
                  <a:srgbClr val="585858"/>
                </a:solidFill>
                <a:latin typeface="Times New Roman"/>
                <a:cs typeface="Times New Roman"/>
              </a:rPr>
              <a:t> </a:t>
            </a:r>
            <a:r>
              <a:rPr sz="1200" b="1" dirty="0">
                <a:solidFill>
                  <a:srgbClr val="585858"/>
                </a:solidFill>
                <a:latin typeface="Times New Roman"/>
                <a:cs typeface="Times New Roman"/>
              </a:rPr>
              <a:t>tố</a:t>
            </a:r>
            <a:r>
              <a:rPr sz="1200" b="1" spc="-5" dirty="0">
                <a:solidFill>
                  <a:srgbClr val="585858"/>
                </a:solidFill>
                <a:latin typeface="Times New Roman"/>
                <a:cs typeface="Times New Roman"/>
              </a:rPr>
              <a:t> </a:t>
            </a:r>
            <a:r>
              <a:rPr sz="1200" b="1" dirty="0">
                <a:solidFill>
                  <a:srgbClr val="585858"/>
                </a:solidFill>
                <a:latin typeface="Times New Roman"/>
                <a:cs typeface="Times New Roman"/>
              </a:rPr>
              <a:t>tăng</a:t>
            </a:r>
            <a:r>
              <a:rPr sz="1200" b="1" spc="-5" dirty="0">
                <a:solidFill>
                  <a:srgbClr val="585858"/>
                </a:solidFill>
                <a:latin typeface="Times New Roman"/>
                <a:cs typeface="Times New Roman"/>
              </a:rPr>
              <a:t> </a:t>
            </a:r>
            <a:r>
              <a:rPr sz="1200" b="1" spc="-10" dirty="0">
                <a:solidFill>
                  <a:srgbClr val="585858"/>
                </a:solidFill>
                <a:latin typeface="Times New Roman"/>
                <a:cs typeface="Times New Roman"/>
              </a:rPr>
              <a:t>trưởng</a:t>
            </a:r>
            <a:endParaRPr sz="1200">
              <a:latin typeface="Times New Roman"/>
              <a:cs typeface="Times New Roman"/>
            </a:endParaRPr>
          </a:p>
          <a:p>
            <a:pPr marL="1905" algn="ctr">
              <a:lnSpc>
                <a:spcPct val="100000"/>
              </a:lnSpc>
              <a:spcBef>
                <a:spcPts val="60"/>
              </a:spcBef>
            </a:pPr>
            <a:r>
              <a:rPr sz="1200" b="1" dirty="0">
                <a:solidFill>
                  <a:srgbClr val="585858"/>
                </a:solidFill>
                <a:latin typeface="Times New Roman"/>
                <a:cs typeface="Times New Roman"/>
              </a:rPr>
              <a:t>tế</a:t>
            </a:r>
            <a:r>
              <a:rPr sz="1200" b="1" spc="-20" dirty="0">
                <a:solidFill>
                  <a:srgbClr val="585858"/>
                </a:solidFill>
                <a:latin typeface="Times New Roman"/>
                <a:cs typeface="Times New Roman"/>
              </a:rPr>
              <a:t> </a:t>
            </a:r>
            <a:r>
              <a:rPr sz="1200" b="1" dirty="0">
                <a:solidFill>
                  <a:srgbClr val="585858"/>
                </a:solidFill>
                <a:latin typeface="Times New Roman"/>
                <a:cs typeface="Times New Roman"/>
              </a:rPr>
              <a:t>bào</a:t>
            </a:r>
            <a:r>
              <a:rPr sz="1200" b="1" spc="-15" dirty="0">
                <a:solidFill>
                  <a:srgbClr val="585858"/>
                </a:solidFill>
                <a:latin typeface="Times New Roman"/>
                <a:cs typeface="Times New Roman"/>
              </a:rPr>
              <a:t> </a:t>
            </a:r>
            <a:r>
              <a:rPr sz="1200" b="1" spc="-20" dirty="0">
                <a:solidFill>
                  <a:srgbClr val="585858"/>
                </a:solidFill>
                <a:latin typeface="Times New Roman"/>
                <a:cs typeface="Times New Roman"/>
              </a:rPr>
              <a:t>gan)</a:t>
            </a:r>
            <a:endParaRPr sz="1200">
              <a:latin typeface="Times New Roman"/>
              <a:cs typeface="Times New Roman"/>
            </a:endParaRPr>
          </a:p>
        </p:txBody>
      </p:sp>
      <p:sp>
        <p:nvSpPr>
          <p:cNvPr id="11" name="object 11"/>
          <p:cNvSpPr txBox="1"/>
          <p:nvPr/>
        </p:nvSpPr>
        <p:spPr>
          <a:xfrm>
            <a:off x="8567673" y="1175384"/>
            <a:ext cx="1861185" cy="299720"/>
          </a:xfrm>
          <a:prstGeom prst="rect">
            <a:avLst/>
          </a:prstGeom>
        </p:spPr>
        <p:txBody>
          <a:bodyPr vert="horz" wrap="square" lIns="0" tIns="12700" rIns="0" bIns="0" rtlCol="0">
            <a:spAutoFit/>
          </a:bodyPr>
          <a:lstStyle/>
          <a:p>
            <a:pPr marL="12700">
              <a:lnSpc>
                <a:spcPct val="100000"/>
              </a:lnSpc>
              <a:spcBef>
                <a:spcPts val="100"/>
              </a:spcBef>
            </a:pPr>
            <a:r>
              <a:rPr sz="2625" b="1" spc="-15" baseline="1587" dirty="0">
                <a:solidFill>
                  <a:srgbClr val="585858"/>
                </a:solidFill>
                <a:latin typeface="MS Gothic"/>
                <a:cs typeface="MS Gothic"/>
              </a:rPr>
              <a:t>【</a:t>
            </a:r>
            <a:r>
              <a:rPr sz="1800" b="1" dirty="0">
                <a:solidFill>
                  <a:srgbClr val="585858"/>
                </a:solidFill>
                <a:latin typeface="Times New Roman"/>
                <a:cs typeface="Times New Roman"/>
              </a:rPr>
              <a:t>HOẠT</a:t>
            </a:r>
            <a:r>
              <a:rPr sz="1800" b="1" spc="25" dirty="0">
                <a:solidFill>
                  <a:srgbClr val="585858"/>
                </a:solidFill>
                <a:latin typeface="Times New Roman"/>
                <a:cs typeface="Times New Roman"/>
              </a:rPr>
              <a:t> </a:t>
            </a:r>
            <a:r>
              <a:rPr sz="1800" b="1" spc="-15" dirty="0">
                <a:solidFill>
                  <a:srgbClr val="585858"/>
                </a:solidFill>
                <a:latin typeface="Times New Roman"/>
                <a:cs typeface="Times New Roman"/>
              </a:rPr>
              <a:t>CHẤT</a:t>
            </a:r>
            <a:r>
              <a:rPr sz="2625" b="1" spc="-75" baseline="1587" dirty="0">
                <a:solidFill>
                  <a:srgbClr val="585858"/>
                </a:solidFill>
                <a:latin typeface="MS Gothic"/>
                <a:cs typeface="MS Gothic"/>
              </a:rPr>
              <a:t>】</a:t>
            </a:r>
            <a:endParaRPr sz="2625" baseline="1587">
              <a:latin typeface="MS Gothic"/>
              <a:cs typeface="MS Gothic"/>
            </a:endParaRPr>
          </a:p>
        </p:txBody>
      </p:sp>
      <p:grpSp>
        <p:nvGrpSpPr>
          <p:cNvPr id="12" name="object 12"/>
          <p:cNvGrpSpPr/>
          <p:nvPr/>
        </p:nvGrpSpPr>
        <p:grpSpPr>
          <a:xfrm>
            <a:off x="965200" y="1778000"/>
            <a:ext cx="4445000" cy="3975100"/>
            <a:chOff x="965200" y="1778000"/>
            <a:chExt cx="4445000" cy="3975100"/>
          </a:xfrm>
        </p:grpSpPr>
        <p:pic>
          <p:nvPicPr>
            <p:cNvPr id="13" name="object 13"/>
            <p:cNvPicPr/>
            <p:nvPr/>
          </p:nvPicPr>
          <p:blipFill>
            <a:blip r:embed="rId5" cstate="print"/>
            <a:stretch>
              <a:fillRect/>
            </a:stretch>
          </p:blipFill>
          <p:spPr>
            <a:xfrm>
              <a:off x="965200" y="1778000"/>
              <a:ext cx="4445000" cy="3975100"/>
            </a:xfrm>
            <a:prstGeom prst="rect">
              <a:avLst/>
            </a:prstGeom>
          </p:spPr>
        </p:pic>
        <p:sp>
          <p:nvSpPr>
            <p:cNvPr id="14" name="object 14"/>
            <p:cNvSpPr/>
            <p:nvPr/>
          </p:nvSpPr>
          <p:spPr>
            <a:xfrm>
              <a:off x="1359534" y="4064533"/>
              <a:ext cx="1197610" cy="402590"/>
            </a:xfrm>
            <a:custGeom>
              <a:avLst/>
              <a:gdLst/>
              <a:ahLst/>
              <a:cxnLst/>
              <a:rect l="l" t="t" r="r" b="b"/>
              <a:pathLst>
                <a:path w="1197610" h="402589">
                  <a:moveTo>
                    <a:pt x="1197470" y="0"/>
                  </a:moveTo>
                  <a:lnTo>
                    <a:pt x="0" y="0"/>
                  </a:lnTo>
                  <a:lnTo>
                    <a:pt x="0" y="402310"/>
                  </a:lnTo>
                  <a:lnTo>
                    <a:pt x="1197470" y="402310"/>
                  </a:lnTo>
                  <a:lnTo>
                    <a:pt x="1197470" y="0"/>
                  </a:lnTo>
                  <a:close/>
                </a:path>
              </a:pathLst>
            </a:custGeom>
            <a:solidFill>
              <a:srgbClr val="FFFFFF"/>
            </a:solidFill>
          </p:spPr>
          <p:txBody>
            <a:bodyPr wrap="square" lIns="0" tIns="0" rIns="0" bIns="0" rtlCol="0"/>
            <a:lstStyle/>
            <a:p>
              <a:endParaRPr/>
            </a:p>
          </p:txBody>
        </p:sp>
      </p:grpSp>
      <p:sp>
        <p:nvSpPr>
          <p:cNvPr id="15" name="object 15"/>
          <p:cNvSpPr txBox="1"/>
          <p:nvPr/>
        </p:nvSpPr>
        <p:spPr>
          <a:xfrm>
            <a:off x="6240017" y="3625088"/>
            <a:ext cx="5445760" cy="2729865"/>
          </a:xfrm>
          <a:prstGeom prst="rect">
            <a:avLst/>
          </a:prstGeom>
        </p:spPr>
        <p:txBody>
          <a:bodyPr vert="horz" wrap="square" lIns="0" tIns="6350" rIns="0" bIns="0" rtlCol="0">
            <a:spAutoFit/>
          </a:bodyPr>
          <a:lstStyle/>
          <a:p>
            <a:pPr marL="299085" marR="31750" indent="-287020" algn="just">
              <a:lnSpc>
                <a:spcPct val="102200"/>
              </a:lnSpc>
              <a:spcBef>
                <a:spcPts val="50"/>
              </a:spcBef>
              <a:buFont typeface="Arial"/>
              <a:buChar char="•"/>
              <a:tabLst>
                <a:tab pos="299720" algn="l"/>
              </a:tabLst>
            </a:pPr>
            <a:r>
              <a:rPr sz="1600" dirty="0">
                <a:solidFill>
                  <a:srgbClr val="585858"/>
                </a:solidFill>
                <a:latin typeface="Times New Roman"/>
                <a:cs typeface="Times New Roman"/>
              </a:rPr>
              <a:t>Là</a:t>
            </a:r>
            <a:r>
              <a:rPr sz="1600" spc="5" dirty="0">
                <a:solidFill>
                  <a:srgbClr val="585858"/>
                </a:solidFill>
                <a:latin typeface="Times New Roman"/>
                <a:cs typeface="Times New Roman"/>
              </a:rPr>
              <a:t> </a:t>
            </a:r>
            <a:r>
              <a:rPr sz="1600" dirty="0">
                <a:solidFill>
                  <a:srgbClr val="585858"/>
                </a:solidFill>
                <a:latin typeface="Times New Roman"/>
                <a:cs typeface="Times New Roman"/>
              </a:rPr>
              <a:t>thành phần</a:t>
            </a:r>
            <a:r>
              <a:rPr sz="1600" spc="5" dirty="0">
                <a:solidFill>
                  <a:srgbClr val="585858"/>
                </a:solidFill>
                <a:latin typeface="Times New Roman"/>
                <a:cs typeface="Times New Roman"/>
              </a:rPr>
              <a:t> </a:t>
            </a:r>
            <a:r>
              <a:rPr sz="1600" dirty="0">
                <a:solidFill>
                  <a:srgbClr val="585858"/>
                </a:solidFill>
                <a:latin typeface="Times New Roman"/>
                <a:cs typeface="Times New Roman"/>
              </a:rPr>
              <a:t>thúc</a:t>
            </a:r>
            <a:r>
              <a:rPr sz="1600" spc="-5" dirty="0">
                <a:solidFill>
                  <a:srgbClr val="585858"/>
                </a:solidFill>
                <a:latin typeface="Times New Roman"/>
                <a:cs typeface="Times New Roman"/>
              </a:rPr>
              <a:t> </a:t>
            </a:r>
            <a:r>
              <a:rPr sz="1600" dirty="0">
                <a:solidFill>
                  <a:srgbClr val="585858"/>
                </a:solidFill>
                <a:latin typeface="Times New Roman"/>
                <a:cs typeface="Times New Roman"/>
              </a:rPr>
              <a:t>đẩy</a:t>
            </a:r>
            <a:r>
              <a:rPr sz="1600" spc="5" dirty="0">
                <a:solidFill>
                  <a:srgbClr val="585858"/>
                </a:solidFill>
                <a:latin typeface="Times New Roman"/>
                <a:cs typeface="Times New Roman"/>
              </a:rPr>
              <a:t> </a:t>
            </a:r>
            <a:r>
              <a:rPr sz="1600" dirty="0">
                <a:solidFill>
                  <a:srgbClr val="585858"/>
                </a:solidFill>
                <a:latin typeface="Times New Roman"/>
                <a:cs typeface="Times New Roman"/>
              </a:rPr>
              <a:t>phát</a:t>
            </a:r>
            <a:r>
              <a:rPr sz="1600" spc="10" dirty="0">
                <a:solidFill>
                  <a:srgbClr val="585858"/>
                </a:solidFill>
                <a:latin typeface="Times New Roman"/>
                <a:cs typeface="Times New Roman"/>
              </a:rPr>
              <a:t> </a:t>
            </a:r>
            <a:r>
              <a:rPr sz="1600" dirty="0">
                <a:solidFill>
                  <a:srgbClr val="585858"/>
                </a:solidFill>
                <a:latin typeface="Times New Roman"/>
                <a:cs typeface="Times New Roman"/>
              </a:rPr>
              <a:t>triển</a:t>
            </a:r>
            <a:r>
              <a:rPr sz="1600" spc="5" dirty="0">
                <a:solidFill>
                  <a:srgbClr val="585858"/>
                </a:solidFill>
                <a:latin typeface="Times New Roman"/>
                <a:cs typeface="Times New Roman"/>
              </a:rPr>
              <a:t> </a:t>
            </a:r>
            <a:r>
              <a:rPr sz="1600" dirty="0">
                <a:solidFill>
                  <a:srgbClr val="585858"/>
                </a:solidFill>
                <a:latin typeface="Times New Roman"/>
                <a:cs typeface="Times New Roman"/>
              </a:rPr>
              <a:t>các</a:t>
            </a:r>
            <a:r>
              <a:rPr sz="1600" spc="-10" dirty="0">
                <a:solidFill>
                  <a:srgbClr val="585858"/>
                </a:solidFill>
                <a:latin typeface="Times New Roman"/>
                <a:cs typeface="Times New Roman"/>
              </a:rPr>
              <a:t> </a:t>
            </a:r>
            <a:r>
              <a:rPr sz="1600" dirty="0">
                <a:solidFill>
                  <a:srgbClr val="585858"/>
                </a:solidFill>
                <a:latin typeface="Times New Roman"/>
                <a:cs typeface="Times New Roman"/>
              </a:rPr>
              <a:t>yếu</a:t>
            </a:r>
            <a:r>
              <a:rPr sz="1600" spc="5" dirty="0">
                <a:solidFill>
                  <a:srgbClr val="585858"/>
                </a:solidFill>
                <a:latin typeface="Times New Roman"/>
                <a:cs typeface="Times New Roman"/>
              </a:rPr>
              <a:t> </a:t>
            </a:r>
            <a:r>
              <a:rPr sz="1600" dirty="0">
                <a:solidFill>
                  <a:srgbClr val="585858"/>
                </a:solidFill>
                <a:latin typeface="Times New Roman"/>
                <a:cs typeface="Times New Roman"/>
              </a:rPr>
              <a:t>tố</a:t>
            </a:r>
            <a:r>
              <a:rPr sz="1600" spc="15" dirty="0">
                <a:solidFill>
                  <a:srgbClr val="585858"/>
                </a:solidFill>
                <a:latin typeface="Times New Roman"/>
                <a:cs typeface="Times New Roman"/>
              </a:rPr>
              <a:t> </a:t>
            </a:r>
            <a:r>
              <a:rPr sz="1600" dirty="0">
                <a:solidFill>
                  <a:srgbClr val="585858"/>
                </a:solidFill>
                <a:latin typeface="Times New Roman"/>
                <a:cs typeface="Times New Roman"/>
              </a:rPr>
              <a:t>tăng</a:t>
            </a:r>
            <a:r>
              <a:rPr sz="1600" spc="10" dirty="0">
                <a:solidFill>
                  <a:srgbClr val="585858"/>
                </a:solidFill>
                <a:latin typeface="Times New Roman"/>
                <a:cs typeface="Times New Roman"/>
              </a:rPr>
              <a:t> </a:t>
            </a:r>
            <a:r>
              <a:rPr sz="1600" dirty="0">
                <a:solidFill>
                  <a:srgbClr val="585858"/>
                </a:solidFill>
                <a:latin typeface="Times New Roman"/>
                <a:cs typeface="Times New Roman"/>
              </a:rPr>
              <a:t>trưởng, </a:t>
            </a:r>
            <a:r>
              <a:rPr sz="1600" spc="-20" dirty="0">
                <a:solidFill>
                  <a:srgbClr val="585858"/>
                </a:solidFill>
                <a:latin typeface="Times New Roman"/>
                <a:cs typeface="Times New Roman"/>
              </a:rPr>
              <a:t>giúp </a:t>
            </a:r>
            <a:r>
              <a:rPr sz="1600" dirty="0">
                <a:solidFill>
                  <a:srgbClr val="585858"/>
                </a:solidFill>
                <a:latin typeface="Times New Roman"/>
                <a:cs typeface="Times New Roman"/>
              </a:rPr>
              <a:t>kích</a:t>
            </a:r>
            <a:r>
              <a:rPr sz="1600" spc="-10" dirty="0">
                <a:solidFill>
                  <a:srgbClr val="585858"/>
                </a:solidFill>
                <a:latin typeface="Times New Roman"/>
                <a:cs typeface="Times New Roman"/>
              </a:rPr>
              <a:t> </a:t>
            </a:r>
            <a:r>
              <a:rPr sz="1600" dirty="0">
                <a:solidFill>
                  <a:srgbClr val="585858"/>
                </a:solidFill>
                <a:latin typeface="Times New Roman"/>
                <a:cs typeface="Times New Roman"/>
              </a:rPr>
              <a:t>thích</a:t>
            </a:r>
            <a:r>
              <a:rPr sz="1600" spc="-15" dirty="0">
                <a:solidFill>
                  <a:srgbClr val="585858"/>
                </a:solidFill>
                <a:latin typeface="Times New Roman"/>
                <a:cs typeface="Times New Roman"/>
              </a:rPr>
              <a:t> </a:t>
            </a:r>
            <a:r>
              <a:rPr sz="1600" dirty="0">
                <a:solidFill>
                  <a:srgbClr val="585858"/>
                </a:solidFill>
                <a:latin typeface="Times New Roman"/>
                <a:cs typeface="Times New Roman"/>
              </a:rPr>
              <a:t>tăng</a:t>
            </a:r>
            <a:r>
              <a:rPr sz="1600" spc="-5" dirty="0">
                <a:solidFill>
                  <a:srgbClr val="585858"/>
                </a:solidFill>
                <a:latin typeface="Times New Roman"/>
                <a:cs typeface="Times New Roman"/>
              </a:rPr>
              <a:t> </a:t>
            </a:r>
            <a:r>
              <a:rPr sz="1600" dirty="0">
                <a:solidFill>
                  <a:srgbClr val="585858"/>
                </a:solidFill>
                <a:latin typeface="Times New Roman"/>
                <a:cs typeface="Times New Roman"/>
              </a:rPr>
              <a:t>sinh,</a:t>
            </a:r>
            <a:r>
              <a:rPr sz="1600" spc="-30" dirty="0">
                <a:solidFill>
                  <a:srgbClr val="585858"/>
                </a:solidFill>
                <a:latin typeface="Times New Roman"/>
                <a:cs typeface="Times New Roman"/>
              </a:rPr>
              <a:t> </a:t>
            </a:r>
            <a:r>
              <a:rPr sz="1600" dirty="0">
                <a:solidFill>
                  <a:srgbClr val="585858"/>
                </a:solidFill>
                <a:latin typeface="Times New Roman"/>
                <a:cs typeface="Times New Roman"/>
              </a:rPr>
              <a:t>hoạt</a:t>
            </a:r>
            <a:r>
              <a:rPr sz="1600" spc="-10" dirty="0">
                <a:solidFill>
                  <a:srgbClr val="585858"/>
                </a:solidFill>
                <a:latin typeface="Times New Roman"/>
                <a:cs typeface="Times New Roman"/>
              </a:rPr>
              <a:t> </a:t>
            </a:r>
            <a:r>
              <a:rPr sz="1600" dirty="0">
                <a:solidFill>
                  <a:srgbClr val="585858"/>
                </a:solidFill>
                <a:latin typeface="Times New Roman"/>
                <a:cs typeface="Times New Roman"/>
              </a:rPr>
              <a:t>hóa</a:t>
            </a:r>
            <a:r>
              <a:rPr sz="1600" spc="-10" dirty="0">
                <a:solidFill>
                  <a:srgbClr val="585858"/>
                </a:solidFill>
                <a:latin typeface="Times New Roman"/>
                <a:cs typeface="Times New Roman"/>
              </a:rPr>
              <a:t> </a:t>
            </a:r>
            <a:r>
              <a:rPr sz="1600" dirty="0">
                <a:solidFill>
                  <a:srgbClr val="585858"/>
                </a:solidFill>
                <a:latin typeface="Times New Roman"/>
                <a:cs typeface="Times New Roman"/>
              </a:rPr>
              <a:t>các</a:t>
            </a:r>
            <a:r>
              <a:rPr sz="1600" spc="-5" dirty="0">
                <a:solidFill>
                  <a:srgbClr val="585858"/>
                </a:solidFill>
                <a:latin typeface="Times New Roman"/>
                <a:cs typeface="Times New Roman"/>
              </a:rPr>
              <a:t> </a:t>
            </a:r>
            <a:r>
              <a:rPr sz="1600" dirty="0">
                <a:solidFill>
                  <a:srgbClr val="585858"/>
                </a:solidFill>
                <a:latin typeface="Times New Roman"/>
                <a:cs typeface="Times New Roman"/>
              </a:rPr>
              <a:t>tế</a:t>
            </a:r>
            <a:r>
              <a:rPr sz="1600" spc="-5" dirty="0">
                <a:solidFill>
                  <a:srgbClr val="585858"/>
                </a:solidFill>
                <a:latin typeface="Times New Roman"/>
                <a:cs typeface="Times New Roman"/>
              </a:rPr>
              <a:t> </a:t>
            </a:r>
            <a:r>
              <a:rPr sz="1600" dirty="0">
                <a:solidFill>
                  <a:srgbClr val="585858"/>
                </a:solidFill>
                <a:latin typeface="Times New Roman"/>
                <a:cs typeface="Times New Roman"/>
              </a:rPr>
              <a:t>bào</a:t>
            </a:r>
            <a:r>
              <a:rPr sz="1600" spc="-25" dirty="0">
                <a:solidFill>
                  <a:srgbClr val="585858"/>
                </a:solidFill>
                <a:latin typeface="Times New Roman"/>
                <a:cs typeface="Times New Roman"/>
              </a:rPr>
              <a:t> </a:t>
            </a:r>
            <a:r>
              <a:rPr sz="1600" dirty="0">
                <a:solidFill>
                  <a:srgbClr val="585858"/>
                </a:solidFill>
                <a:latin typeface="Times New Roman"/>
                <a:cs typeface="Times New Roman"/>
              </a:rPr>
              <a:t>hình</a:t>
            </a:r>
            <a:r>
              <a:rPr sz="1600" spc="-5" dirty="0">
                <a:solidFill>
                  <a:srgbClr val="585858"/>
                </a:solidFill>
                <a:latin typeface="Times New Roman"/>
                <a:cs typeface="Times New Roman"/>
              </a:rPr>
              <a:t> </a:t>
            </a:r>
            <a:r>
              <a:rPr sz="1600" dirty="0">
                <a:solidFill>
                  <a:srgbClr val="585858"/>
                </a:solidFill>
                <a:latin typeface="Times New Roman"/>
                <a:cs typeface="Times New Roman"/>
              </a:rPr>
              <a:t>thành</a:t>
            </a:r>
            <a:r>
              <a:rPr sz="1600" spc="-10" dirty="0">
                <a:solidFill>
                  <a:srgbClr val="585858"/>
                </a:solidFill>
                <a:latin typeface="Times New Roman"/>
                <a:cs typeface="Times New Roman"/>
              </a:rPr>
              <a:t> </a:t>
            </a:r>
            <a:r>
              <a:rPr sz="1600" dirty="0">
                <a:solidFill>
                  <a:srgbClr val="585858"/>
                </a:solidFill>
                <a:latin typeface="Times New Roman"/>
                <a:cs typeface="Times New Roman"/>
              </a:rPr>
              <a:t>nên</a:t>
            </a:r>
            <a:r>
              <a:rPr sz="1600" spc="-25" dirty="0">
                <a:solidFill>
                  <a:srgbClr val="585858"/>
                </a:solidFill>
                <a:latin typeface="Times New Roman"/>
                <a:cs typeface="Times New Roman"/>
              </a:rPr>
              <a:t> </a:t>
            </a:r>
            <a:r>
              <a:rPr sz="1600" dirty="0">
                <a:solidFill>
                  <a:srgbClr val="585858"/>
                </a:solidFill>
                <a:latin typeface="Times New Roman"/>
                <a:cs typeface="Times New Roman"/>
              </a:rPr>
              <a:t>các</a:t>
            </a:r>
            <a:r>
              <a:rPr sz="1600" spc="-15" dirty="0">
                <a:solidFill>
                  <a:srgbClr val="585858"/>
                </a:solidFill>
                <a:latin typeface="Times New Roman"/>
                <a:cs typeface="Times New Roman"/>
              </a:rPr>
              <a:t> </a:t>
            </a:r>
            <a:r>
              <a:rPr sz="1600" spc="-25" dirty="0">
                <a:solidFill>
                  <a:srgbClr val="585858"/>
                </a:solidFill>
                <a:latin typeface="Times New Roman"/>
                <a:cs typeface="Times New Roman"/>
              </a:rPr>
              <a:t>cơ </a:t>
            </a:r>
            <a:r>
              <a:rPr sz="1600" dirty="0">
                <a:solidFill>
                  <a:srgbClr val="585858"/>
                </a:solidFill>
                <a:latin typeface="Times New Roman"/>
                <a:cs typeface="Times New Roman"/>
              </a:rPr>
              <a:t>quan</a:t>
            </a:r>
            <a:r>
              <a:rPr sz="1600" spc="-40" dirty="0">
                <a:solidFill>
                  <a:srgbClr val="585858"/>
                </a:solidFill>
                <a:latin typeface="Times New Roman"/>
                <a:cs typeface="Times New Roman"/>
              </a:rPr>
              <a:t> </a:t>
            </a:r>
            <a:r>
              <a:rPr sz="1600" dirty="0">
                <a:solidFill>
                  <a:srgbClr val="585858"/>
                </a:solidFill>
                <a:latin typeface="Times New Roman"/>
                <a:cs typeface="Times New Roman"/>
              </a:rPr>
              <a:t>chính</a:t>
            </a:r>
            <a:r>
              <a:rPr sz="1600" spc="-25" dirty="0">
                <a:solidFill>
                  <a:srgbClr val="585858"/>
                </a:solidFill>
                <a:latin typeface="Times New Roman"/>
                <a:cs typeface="Times New Roman"/>
              </a:rPr>
              <a:t> </a:t>
            </a:r>
            <a:r>
              <a:rPr sz="1600" dirty="0">
                <a:solidFill>
                  <a:srgbClr val="585858"/>
                </a:solidFill>
                <a:latin typeface="Times New Roman"/>
                <a:cs typeface="Times New Roman"/>
              </a:rPr>
              <a:t>như</a:t>
            </a:r>
            <a:r>
              <a:rPr sz="1600" spc="-45" dirty="0">
                <a:solidFill>
                  <a:srgbClr val="585858"/>
                </a:solidFill>
                <a:latin typeface="Times New Roman"/>
                <a:cs typeface="Times New Roman"/>
              </a:rPr>
              <a:t> </a:t>
            </a:r>
            <a:r>
              <a:rPr sz="1600" dirty="0">
                <a:solidFill>
                  <a:srgbClr val="585858"/>
                </a:solidFill>
                <a:latin typeface="Times New Roman"/>
                <a:cs typeface="Times New Roman"/>
              </a:rPr>
              <a:t>da,</a:t>
            </a:r>
            <a:r>
              <a:rPr sz="1600" spc="-25" dirty="0">
                <a:solidFill>
                  <a:srgbClr val="585858"/>
                </a:solidFill>
                <a:latin typeface="Times New Roman"/>
                <a:cs typeface="Times New Roman"/>
              </a:rPr>
              <a:t> </a:t>
            </a:r>
            <a:r>
              <a:rPr sz="1600" dirty="0">
                <a:solidFill>
                  <a:srgbClr val="585858"/>
                </a:solidFill>
                <a:latin typeface="Times New Roman"/>
                <a:cs typeface="Times New Roman"/>
              </a:rPr>
              <a:t>xương,</a:t>
            </a:r>
            <a:r>
              <a:rPr sz="1600" spc="-30" dirty="0">
                <a:solidFill>
                  <a:srgbClr val="585858"/>
                </a:solidFill>
                <a:latin typeface="Times New Roman"/>
                <a:cs typeface="Times New Roman"/>
              </a:rPr>
              <a:t> </a:t>
            </a:r>
            <a:r>
              <a:rPr sz="1600" dirty="0">
                <a:solidFill>
                  <a:srgbClr val="585858"/>
                </a:solidFill>
                <a:latin typeface="Times New Roman"/>
                <a:cs typeface="Times New Roman"/>
              </a:rPr>
              <a:t>khớp</a:t>
            </a:r>
            <a:r>
              <a:rPr sz="1600" spc="-30" dirty="0">
                <a:solidFill>
                  <a:srgbClr val="585858"/>
                </a:solidFill>
                <a:latin typeface="Times New Roman"/>
                <a:cs typeface="Times New Roman"/>
              </a:rPr>
              <a:t> </a:t>
            </a:r>
            <a:r>
              <a:rPr sz="1600" dirty="0">
                <a:solidFill>
                  <a:srgbClr val="585858"/>
                </a:solidFill>
                <a:latin typeface="Times New Roman"/>
                <a:cs typeface="Times New Roman"/>
              </a:rPr>
              <a:t>hay</a:t>
            </a:r>
            <a:r>
              <a:rPr sz="1600" spc="-15" dirty="0">
                <a:solidFill>
                  <a:srgbClr val="585858"/>
                </a:solidFill>
                <a:latin typeface="Times New Roman"/>
                <a:cs typeface="Times New Roman"/>
              </a:rPr>
              <a:t> </a:t>
            </a:r>
            <a:r>
              <a:rPr sz="1600" spc="-10" dirty="0">
                <a:solidFill>
                  <a:srgbClr val="585858"/>
                </a:solidFill>
                <a:latin typeface="Times New Roman"/>
                <a:cs typeface="Times New Roman"/>
              </a:rPr>
              <a:t>gan,v.v.</a:t>
            </a:r>
            <a:endParaRPr sz="1600">
              <a:latin typeface="Times New Roman"/>
              <a:cs typeface="Times New Roman"/>
            </a:endParaRPr>
          </a:p>
          <a:p>
            <a:pPr>
              <a:lnSpc>
                <a:spcPct val="100000"/>
              </a:lnSpc>
              <a:spcBef>
                <a:spcPts val="35"/>
              </a:spcBef>
              <a:buClr>
                <a:srgbClr val="585858"/>
              </a:buClr>
              <a:buFont typeface="Arial"/>
              <a:buChar char="•"/>
            </a:pPr>
            <a:endParaRPr sz="1550">
              <a:latin typeface="Times New Roman"/>
              <a:cs typeface="Times New Roman"/>
            </a:endParaRPr>
          </a:p>
          <a:p>
            <a:pPr marL="299085" marR="5080" indent="-287020">
              <a:lnSpc>
                <a:spcPct val="102200"/>
              </a:lnSpc>
              <a:buFont typeface="Arial"/>
              <a:buChar char="•"/>
              <a:tabLst>
                <a:tab pos="299085" algn="l"/>
                <a:tab pos="299720" algn="l"/>
              </a:tabLst>
            </a:pPr>
            <a:r>
              <a:rPr sz="1600" dirty="0">
                <a:solidFill>
                  <a:srgbClr val="585858"/>
                </a:solidFill>
                <a:latin typeface="Times New Roman"/>
                <a:cs typeface="Times New Roman"/>
              </a:rPr>
              <a:t>Các</a:t>
            </a:r>
            <a:r>
              <a:rPr sz="1600" spc="-30" dirty="0">
                <a:solidFill>
                  <a:srgbClr val="585858"/>
                </a:solidFill>
                <a:latin typeface="Times New Roman"/>
                <a:cs typeface="Times New Roman"/>
              </a:rPr>
              <a:t> </a:t>
            </a:r>
            <a:r>
              <a:rPr sz="1600" dirty="0">
                <a:solidFill>
                  <a:srgbClr val="585858"/>
                </a:solidFill>
                <a:latin typeface="Times New Roman"/>
                <a:cs typeface="Times New Roman"/>
              </a:rPr>
              <a:t>Exosome</a:t>
            </a:r>
            <a:r>
              <a:rPr sz="1600" spc="-5" dirty="0">
                <a:solidFill>
                  <a:srgbClr val="585858"/>
                </a:solidFill>
                <a:latin typeface="Times New Roman"/>
                <a:cs typeface="Times New Roman"/>
              </a:rPr>
              <a:t> </a:t>
            </a:r>
            <a:r>
              <a:rPr sz="1600" dirty="0">
                <a:solidFill>
                  <a:srgbClr val="585858"/>
                </a:solidFill>
                <a:latin typeface="Times New Roman"/>
                <a:cs typeface="Times New Roman"/>
              </a:rPr>
              <a:t>được</a:t>
            </a:r>
            <a:r>
              <a:rPr sz="1600" spc="-25" dirty="0">
                <a:solidFill>
                  <a:srgbClr val="585858"/>
                </a:solidFill>
                <a:latin typeface="Times New Roman"/>
                <a:cs typeface="Times New Roman"/>
              </a:rPr>
              <a:t> </a:t>
            </a:r>
            <a:r>
              <a:rPr sz="1600" dirty="0">
                <a:solidFill>
                  <a:srgbClr val="585858"/>
                </a:solidFill>
                <a:latin typeface="Times New Roman"/>
                <a:cs typeface="Times New Roman"/>
              </a:rPr>
              <a:t>giải phóng</a:t>
            </a:r>
            <a:r>
              <a:rPr sz="1600" spc="-55" dirty="0">
                <a:solidFill>
                  <a:srgbClr val="585858"/>
                </a:solidFill>
                <a:latin typeface="Times New Roman"/>
                <a:cs typeface="Times New Roman"/>
              </a:rPr>
              <a:t> </a:t>
            </a:r>
            <a:r>
              <a:rPr sz="1600" dirty="0">
                <a:solidFill>
                  <a:srgbClr val="585858"/>
                </a:solidFill>
                <a:latin typeface="Times New Roman"/>
                <a:cs typeface="Times New Roman"/>
              </a:rPr>
              <a:t>từ</a:t>
            </a:r>
            <a:r>
              <a:rPr sz="1600" spc="-15" dirty="0">
                <a:solidFill>
                  <a:srgbClr val="585858"/>
                </a:solidFill>
                <a:latin typeface="Times New Roman"/>
                <a:cs typeface="Times New Roman"/>
              </a:rPr>
              <a:t> </a:t>
            </a:r>
            <a:r>
              <a:rPr sz="1600" dirty="0">
                <a:solidFill>
                  <a:srgbClr val="585858"/>
                </a:solidFill>
                <a:latin typeface="Times New Roman"/>
                <a:cs typeface="Times New Roman"/>
              </a:rPr>
              <a:t>các</a:t>
            </a:r>
            <a:r>
              <a:rPr sz="1600" spc="-30" dirty="0">
                <a:solidFill>
                  <a:srgbClr val="585858"/>
                </a:solidFill>
                <a:latin typeface="Times New Roman"/>
                <a:cs typeface="Times New Roman"/>
              </a:rPr>
              <a:t> </a:t>
            </a:r>
            <a:r>
              <a:rPr sz="1600" dirty="0">
                <a:solidFill>
                  <a:srgbClr val="585858"/>
                </a:solidFill>
                <a:latin typeface="Times New Roman"/>
                <a:cs typeface="Times New Roman"/>
              </a:rPr>
              <a:t>tế</a:t>
            </a:r>
            <a:r>
              <a:rPr sz="1600" spc="-25" dirty="0">
                <a:solidFill>
                  <a:srgbClr val="585858"/>
                </a:solidFill>
                <a:latin typeface="Times New Roman"/>
                <a:cs typeface="Times New Roman"/>
              </a:rPr>
              <a:t> </a:t>
            </a:r>
            <a:r>
              <a:rPr sz="1600" dirty="0">
                <a:solidFill>
                  <a:srgbClr val="585858"/>
                </a:solidFill>
                <a:latin typeface="Times New Roman"/>
                <a:cs typeface="Times New Roman"/>
              </a:rPr>
              <a:t>bào</a:t>
            </a:r>
            <a:r>
              <a:rPr sz="1600" spc="-30" dirty="0">
                <a:solidFill>
                  <a:srgbClr val="585858"/>
                </a:solidFill>
                <a:latin typeface="Times New Roman"/>
                <a:cs typeface="Times New Roman"/>
              </a:rPr>
              <a:t> </a:t>
            </a:r>
            <a:r>
              <a:rPr sz="1600" dirty="0">
                <a:solidFill>
                  <a:srgbClr val="585858"/>
                </a:solidFill>
                <a:latin typeface="Times New Roman"/>
                <a:cs typeface="Times New Roman"/>
              </a:rPr>
              <a:t>non</a:t>
            </a:r>
            <a:r>
              <a:rPr sz="1600" spc="-30" dirty="0">
                <a:solidFill>
                  <a:srgbClr val="585858"/>
                </a:solidFill>
                <a:latin typeface="Times New Roman"/>
                <a:cs typeface="Times New Roman"/>
              </a:rPr>
              <a:t> </a:t>
            </a:r>
            <a:r>
              <a:rPr sz="1600" dirty="0">
                <a:solidFill>
                  <a:srgbClr val="585858"/>
                </a:solidFill>
                <a:latin typeface="Times New Roman"/>
                <a:cs typeface="Times New Roman"/>
              </a:rPr>
              <a:t>chứa</a:t>
            </a:r>
            <a:r>
              <a:rPr sz="1600" spc="-30" dirty="0">
                <a:solidFill>
                  <a:srgbClr val="585858"/>
                </a:solidFill>
                <a:latin typeface="Times New Roman"/>
                <a:cs typeface="Times New Roman"/>
              </a:rPr>
              <a:t> </a:t>
            </a:r>
            <a:r>
              <a:rPr sz="1600" spc="-25" dirty="0">
                <a:solidFill>
                  <a:srgbClr val="585858"/>
                </a:solidFill>
                <a:latin typeface="Times New Roman"/>
                <a:cs typeface="Times New Roman"/>
              </a:rPr>
              <a:t>các </a:t>
            </a:r>
            <a:r>
              <a:rPr sz="1600" spc="-20" dirty="0">
                <a:solidFill>
                  <a:srgbClr val="585858"/>
                </a:solidFill>
                <a:latin typeface="Times New Roman"/>
                <a:cs typeface="Times New Roman"/>
              </a:rPr>
              <a:t>miRNA</a:t>
            </a:r>
            <a:r>
              <a:rPr sz="1600" spc="-80" dirty="0">
                <a:solidFill>
                  <a:srgbClr val="585858"/>
                </a:solidFill>
                <a:latin typeface="Times New Roman"/>
                <a:cs typeface="Times New Roman"/>
              </a:rPr>
              <a:t> </a:t>
            </a:r>
            <a:r>
              <a:rPr sz="1600" dirty="0">
                <a:solidFill>
                  <a:srgbClr val="585858"/>
                </a:solidFill>
                <a:latin typeface="Times New Roman"/>
                <a:cs typeface="Times New Roman"/>
              </a:rPr>
              <a:t>có</a:t>
            </a:r>
            <a:r>
              <a:rPr sz="1600" spc="-10" dirty="0">
                <a:solidFill>
                  <a:srgbClr val="585858"/>
                </a:solidFill>
                <a:latin typeface="Times New Roman"/>
                <a:cs typeface="Times New Roman"/>
              </a:rPr>
              <a:t> </a:t>
            </a:r>
            <a:r>
              <a:rPr sz="1600" dirty="0">
                <a:solidFill>
                  <a:srgbClr val="585858"/>
                </a:solidFill>
                <a:latin typeface="Times New Roman"/>
                <a:cs typeface="Times New Roman"/>
              </a:rPr>
              <a:t>thể</a:t>
            </a:r>
            <a:r>
              <a:rPr sz="1600" spc="-10" dirty="0">
                <a:solidFill>
                  <a:srgbClr val="585858"/>
                </a:solidFill>
                <a:latin typeface="Times New Roman"/>
                <a:cs typeface="Times New Roman"/>
              </a:rPr>
              <a:t> </a:t>
            </a:r>
            <a:r>
              <a:rPr sz="1600" dirty="0">
                <a:solidFill>
                  <a:srgbClr val="585858"/>
                </a:solidFill>
                <a:latin typeface="Times New Roman"/>
                <a:cs typeface="Times New Roman"/>
              </a:rPr>
              <a:t>truyền</a:t>
            </a:r>
            <a:r>
              <a:rPr sz="1600" spc="-5" dirty="0">
                <a:solidFill>
                  <a:srgbClr val="585858"/>
                </a:solidFill>
                <a:latin typeface="Times New Roman"/>
                <a:cs typeface="Times New Roman"/>
              </a:rPr>
              <a:t> </a:t>
            </a:r>
            <a:r>
              <a:rPr sz="1600" dirty="0">
                <a:solidFill>
                  <a:srgbClr val="585858"/>
                </a:solidFill>
                <a:latin typeface="Times New Roman"/>
                <a:cs typeface="Times New Roman"/>
              </a:rPr>
              <a:t>thông</a:t>
            </a:r>
            <a:r>
              <a:rPr sz="1600" spc="-20" dirty="0">
                <a:solidFill>
                  <a:srgbClr val="585858"/>
                </a:solidFill>
                <a:latin typeface="Times New Roman"/>
                <a:cs typeface="Times New Roman"/>
              </a:rPr>
              <a:t> </a:t>
            </a:r>
            <a:r>
              <a:rPr sz="1600" dirty="0">
                <a:solidFill>
                  <a:srgbClr val="585858"/>
                </a:solidFill>
                <a:latin typeface="Times New Roman"/>
                <a:cs typeface="Times New Roman"/>
              </a:rPr>
              <a:t>tin</a:t>
            </a:r>
            <a:r>
              <a:rPr sz="1600" spc="-10" dirty="0">
                <a:solidFill>
                  <a:srgbClr val="585858"/>
                </a:solidFill>
                <a:latin typeface="Times New Roman"/>
                <a:cs typeface="Times New Roman"/>
              </a:rPr>
              <a:t> </a:t>
            </a:r>
            <a:r>
              <a:rPr sz="1600" dirty="0">
                <a:solidFill>
                  <a:srgbClr val="585858"/>
                </a:solidFill>
                <a:latin typeface="Times New Roman"/>
                <a:cs typeface="Times New Roman"/>
              </a:rPr>
              <a:t>di</a:t>
            </a:r>
            <a:r>
              <a:rPr sz="1600" spc="-10" dirty="0">
                <a:solidFill>
                  <a:srgbClr val="585858"/>
                </a:solidFill>
                <a:latin typeface="Times New Roman"/>
                <a:cs typeface="Times New Roman"/>
              </a:rPr>
              <a:t> </a:t>
            </a:r>
            <a:r>
              <a:rPr sz="1600" dirty="0">
                <a:solidFill>
                  <a:srgbClr val="585858"/>
                </a:solidFill>
                <a:latin typeface="Times New Roman"/>
                <a:cs typeface="Times New Roman"/>
              </a:rPr>
              <a:t>truyền</a:t>
            </a:r>
            <a:r>
              <a:rPr sz="1600" spc="-5" dirty="0">
                <a:solidFill>
                  <a:srgbClr val="585858"/>
                </a:solidFill>
                <a:latin typeface="Times New Roman"/>
                <a:cs typeface="Times New Roman"/>
              </a:rPr>
              <a:t> </a:t>
            </a:r>
            <a:r>
              <a:rPr sz="1600" dirty="0">
                <a:solidFill>
                  <a:srgbClr val="585858"/>
                </a:solidFill>
                <a:latin typeface="Times New Roman"/>
                <a:cs typeface="Times New Roman"/>
              </a:rPr>
              <a:t>được</a:t>
            </a:r>
            <a:r>
              <a:rPr sz="1600" spc="-5" dirty="0">
                <a:solidFill>
                  <a:srgbClr val="585858"/>
                </a:solidFill>
                <a:latin typeface="Times New Roman"/>
                <a:cs typeface="Times New Roman"/>
              </a:rPr>
              <a:t> </a:t>
            </a:r>
            <a:r>
              <a:rPr sz="1600" dirty="0">
                <a:solidFill>
                  <a:srgbClr val="585858"/>
                </a:solidFill>
                <a:latin typeface="Times New Roman"/>
                <a:cs typeface="Times New Roman"/>
              </a:rPr>
              <a:t>ghi</a:t>
            </a:r>
            <a:r>
              <a:rPr sz="1600" spc="-25" dirty="0">
                <a:solidFill>
                  <a:srgbClr val="585858"/>
                </a:solidFill>
                <a:latin typeface="Times New Roman"/>
                <a:cs typeface="Times New Roman"/>
              </a:rPr>
              <a:t> </a:t>
            </a:r>
            <a:r>
              <a:rPr sz="1600" dirty="0">
                <a:solidFill>
                  <a:srgbClr val="585858"/>
                </a:solidFill>
                <a:latin typeface="Times New Roman"/>
                <a:cs typeface="Times New Roman"/>
              </a:rPr>
              <a:t>lại</a:t>
            </a:r>
            <a:r>
              <a:rPr sz="1600" spc="10" dirty="0">
                <a:solidFill>
                  <a:srgbClr val="585858"/>
                </a:solidFill>
                <a:latin typeface="Times New Roman"/>
                <a:cs typeface="Times New Roman"/>
              </a:rPr>
              <a:t> </a:t>
            </a:r>
            <a:r>
              <a:rPr sz="1600" dirty="0">
                <a:solidFill>
                  <a:srgbClr val="585858"/>
                </a:solidFill>
                <a:latin typeface="Times New Roman"/>
                <a:cs typeface="Times New Roman"/>
              </a:rPr>
              <a:t>trong</a:t>
            </a:r>
            <a:r>
              <a:rPr sz="1600" spc="-15" dirty="0">
                <a:solidFill>
                  <a:srgbClr val="585858"/>
                </a:solidFill>
                <a:latin typeface="Times New Roman"/>
                <a:cs typeface="Times New Roman"/>
              </a:rPr>
              <a:t> </a:t>
            </a:r>
            <a:r>
              <a:rPr sz="1600" spc="-25" dirty="0">
                <a:solidFill>
                  <a:srgbClr val="585858"/>
                </a:solidFill>
                <a:latin typeface="Times New Roman"/>
                <a:cs typeface="Times New Roman"/>
              </a:rPr>
              <a:t>các </a:t>
            </a:r>
            <a:r>
              <a:rPr sz="1600" dirty="0">
                <a:solidFill>
                  <a:srgbClr val="585858"/>
                </a:solidFill>
                <a:latin typeface="Times New Roman"/>
                <a:cs typeface="Times New Roman"/>
              </a:rPr>
              <a:t>tế</a:t>
            </a:r>
            <a:r>
              <a:rPr sz="1600" spc="-30" dirty="0">
                <a:solidFill>
                  <a:srgbClr val="585858"/>
                </a:solidFill>
                <a:latin typeface="Times New Roman"/>
                <a:cs typeface="Times New Roman"/>
              </a:rPr>
              <a:t> </a:t>
            </a:r>
            <a:r>
              <a:rPr sz="1600" dirty="0">
                <a:solidFill>
                  <a:srgbClr val="585858"/>
                </a:solidFill>
                <a:latin typeface="Times New Roman"/>
                <a:cs typeface="Times New Roman"/>
              </a:rPr>
              <a:t>bào</a:t>
            </a:r>
            <a:r>
              <a:rPr sz="1600" spc="-20" dirty="0">
                <a:solidFill>
                  <a:srgbClr val="585858"/>
                </a:solidFill>
                <a:latin typeface="Times New Roman"/>
                <a:cs typeface="Times New Roman"/>
              </a:rPr>
              <a:t> </a:t>
            </a:r>
            <a:r>
              <a:rPr sz="1600" dirty="0">
                <a:solidFill>
                  <a:srgbClr val="585858"/>
                </a:solidFill>
                <a:latin typeface="Times New Roman"/>
                <a:cs typeface="Times New Roman"/>
              </a:rPr>
              <a:t>non</a:t>
            </a:r>
            <a:r>
              <a:rPr sz="1600" spc="-20" dirty="0">
                <a:solidFill>
                  <a:srgbClr val="585858"/>
                </a:solidFill>
                <a:latin typeface="Times New Roman"/>
                <a:cs typeface="Times New Roman"/>
              </a:rPr>
              <a:t> </a:t>
            </a:r>
            <a:r>
              <a:rPr sz="1600" dirty="0">
                <a:solidFill>
                  <a:srgbClr val="585858"/>
                </a:solidFill>
                <a:latin typeface="Times New Roman"/>
                <a:cs typeface="Times New Roman"/>
              </a:rPr>
              <a:t>sang</a:t>
            </a:r>
            <a:r>
              <a:rPr sz="1600" spc="-10" dirty="0">
                <a:solidFill>
                  <a:srgbClr val="585858"/>
                </a:solidFill>
                <a:latin typeface="Times New Roman"/>
                <a:cs typeface="Times New Roman"/>
              </a:rPr>
              <a:t> </a:t>
            </a:r>
            <a:r>
              <a:rPr sz="1600" dirty="0">
                <a:solidFill>
                  <a:srgbClr val="585858"/>
                </a:solidFill>
                <a:latin typeface="Times New Roman"/>
                <a:cs typeface="Times New Roman"/>
              </a:rPr>
              <a:t>các</a:t>
            </a:r>
            <a:r>
              <a:rPr sz="1600" spc="-10" dirty="0">
                <a:solidFill>
                  <a:srgbClr val="585858"/>
                </a:solidFill>
                <a:latin typeface="Times New Roman"/>
                <a:cs typeface="Times New Roman"/>
              </a:rPr>
              <a:t> </a:t>
            </a:r>
            <a:r>
              <a:rPr sz="1600" dirty="0">
                <a:solidFill>
                  <a:srgbClr val="585858"/>
                </a:solidFill>
                <a:latin typeface="Times New Roman"/>
                <a:cs typeface="Times New Roman"/>
              </a:rPr>
              <a:t>tế</a:t>
            </a:r>
            <a:r>
              <a:rPr sz="1600" spc="-15" dirty="0">
                <a:solidFill>
                  <a:srgbClr val="585858"/>
                </a:solidFill>
                <a:latin typeface="Times New Roman"/>
                <a:cs typeface="Times New Roman"/>
              </a:rPr>
              <a:t> </a:t>
            </a:r>
            <a:r>
              <a:rPr sz="1600" dirty="0">
                <a:solidFill>
                  <a:srgbClr val="585858"/>
                </a:solidFill>
                <a:latin typeface="Times New Roman"/>
                <a:cs typeface="Times New Roman"/>
              </a:rPr>
              <a:t>bào</a:t>
            </a:r>
            <a:r>
              <a:rPr sz="1600" spc="-15" dirty="0">
                <a:solidFill>
                  <a:srgbClr val="585858"/>
                </a:solidFill>
                <a:latin typeface="Times New Roman"/>
                <a:cs typeface="Times New Roman"/>
              </a:rPr>
              <a:t> </a:t>
            </a:r>
            <a:r>
              <a:rPr sz="1600" spc="-20" dirty="0">
                <a:solidFill>
                  <a:srgbClr val="585858"/>
                </a:solidFill>
                <a:latin typeface="Times New Roman"/>
                <a:cs typeface="Times New Roman"/>
              </a:rPr>
              <a:t>khác.</a:t>
            </a:r>
            <a:endParaRPr sz="1600">
              <a:latin typeface="Times New Roman"/>
              <a:cs typeface="Times New Roman"/>
            </a:endParaRPr>
          </a:p>
          <a:p>
            <a:pPr>
              <a:lnSpc>
                <a:spcPct val="100000"/>
              </a:lnSpc>
              <a:spcBef>
                <a:spcPts val="15"/>
              </a:spcBef>
              <a:buClr>
                <a:srgbClr val="585858"/>
              </a:buClr>
              <a:buFont typeface="Arial"/>
              <a:buChar char="•"/>
            </a:pPr>
            <a:endParaRPr sz="1750">
              <a:latin typeface="Times New Roman"/>
              <a:cs typeface="Times New Roman"/>
            </a:endParaRPr>
          </a:p>
          <a:p>
            <a:pPr marL="299085" indent="-287020">
              <a:lnSpc>
                <a:spcPts val="1910"/>
              </a:lnSpc>
              <a:buFont typeface="Arial"/>
              <a:buChar char="•"/>
              <a:tabLst>
                <a:tab pos="299085" algn="l"/>
                <a:tab pos="299720" algn="l"/>
              </a:tabLst>
            </a:pPr>
            <a:r>
              <a:rPr sz="1600" dirty="0">
                <a:solidFill>
                  <a:srgbClr val="585858"/>
                </a:solidFill>
                <a:latin typeface="Times New Roman"/>
                <a:cs typeface="Times New Roman"/>
              </a:rPr>
              <a:t>Một</a:t>
            </a:r>
            <a:r>
              <a:rPr sz="1600" spc="-35" dirty="0">
                <a:solidFill>
                  <a:srgbClr val="585858"/>
                </a:solidFill>
                <a:latin typeface="Times New Roman"/>
                <a:cs typeface="Times New Roman"/>
              </a:rPr>
              <a:t> </a:t>
            </a:r>
            <a:r>
              <a:rPr sz="1600" dirty="0">
                <a:solidFill>
                  <a:srgbClr val="585858"/>
                </a:solidFill>
                <a:latin typeface="Times New Roman"/>
                <a:cs typeface="Times New Roman"/>
              </a:rPr>
              <a:t>số</a:t>
            </a:r>
            <a:r>
              <a:rPr sz="1600" spc="-25" dirty="0">
                <a:solidFill>
                  <a:srgbClr val="585858"/>
                </a:solidFill>
                <a:latin typeface="Times New Roman"/>
                <a:cs typeface="Times New Roman"/>
              </a:rPr>
              <a:t> </a:t>
            </a:r>
            <a:r>
              <a:rPr sz="1600" spc="-10" dirty="0">
                <a:solidFill>
                  <a:srgbClr val="585858"/>
                </a:solidFill>
                <a:latin typeface="Times New Roman"/>
                <a:cs typeface="Times New Roman"/>
              </a:rPr>
              <a:t>miRNA</a:t>
            </a:r>
            <a:r>
              <a:rPr sz="1600" spc="-70" dirty="0">
                <a:solidFill>
                  <a:srgbClr val="585858"/>
                </a:solidFill>
                <a:latin typeface="Times New Roman"/>
                <a:cs typeface="Times New Roman"/>
              </a:rPr>
              <a:t> </a:t>
            </a:r>
            <a:r>
              <a:rPr sz="1600" dirty="0">
                <a:solidFill>
                  <a:srgbClr val="585858"/>
                </a:solidFill>
                <a:latin typeface="Times New Roman"/>
                <a:cs typeface="Times New Roman"/>
              </a:rPr>
              <a:t>có</a:t>
            </a:r>
            <a:r>
              <a:rPr sz="1600" spc="-30" dirty="0">
                <a:solidFill>
                  <a:srgbClr val="585858"/>
                </a:solidFill>
                <a:latin typeface="Times New Roman"/>
                <a:cs typeface="Times New Roman"/>
              </a:rPr>
              <a:t> </a:t>
            </a:r>
            <a:r>
              <a:rPr sz="1600" dirty="0">
                <a:solidFill>
                  <a:srgbClr val="585858"/>
                </a:solidFill>
                <a:latin typeface="Times New Roman"/>
                <a:cs typeface="Times New Roman"/>
              </a:rPr>
              <a:t>chức</a:t>
            </a:r>
            <a:r>
              <a:rPr sz="1600" spc="-30" dirty="0">
                <a:solidFill>
                  <a:srgbClr val="585858"/>
                </a:solidFill>
                <a:latin typeface="Times New Roman"/>
                <a:cs typeface="Times New Roman"/>
              </a:rPr>
              <a:t> </a:t>
            </a:r>
            <a:r>
              <a:rPr sz="1600" dirty="0">
                <a:solidFill>
                  <a:srgbClr val="585858"/>
                </a:solidFill>
                <a:latin typeface="Times New Roman"/>
                <a:cs typeface="Times New Roman"/>
              </a:rPr>
              <a:t>năng</a:t>
            </a:r>
            <a:r>
              <a:rPr sz="1600" spc="-40" dirty="0">
                <a:solidFill>
                  <a:srgbClr val="585858"/>
                </a:solidFill>
                <a:latin typeface="Times New Roman"/>
                <a:cs typeface="Times New Roman"/>
              </a:rPr>
              <a:t> </a:t>
            </a:r>
            <a:r>
              <a:rPr sz="1600" dirty="0">
                <a:solidFill>
                  <a:srgbClr val="585858"/>
                </a:solidFill>
                <a:latin typeface="Times New Roman"/>
                <a:cs typeface="Times New Roman"/>
              </a:rPr>
              <a:t>gọi</a:t>
            </a:r>
            <a:r>
              <a:rPr sz="1600" spc="-20" dirty="0">
                <a:solidFill>
                  <a:srgbClr val="585858"/>
                </a:solidFill>
                <a:latin typeface="Times New Roman"/>
                <a:cs typeface="Times New Roman"/>
              </a:rPr>
              <a:t> </a:t>
            </a:r>
            <a:r>
              <a:rPr sz="1600" dirty="0">
                <a:solidFill>
                  <a:srgbClr val="585858"/>
                </a:solidFill>
                <a:latin typeface="Times New Roman"/>
                <a:cs typeface="Times New Roman"/>
              </a:rPr>
              <a:t>là</a:t>
            </a:r>
            <a:r>
              <a:rPr sz="1600" spc="-100" dirty="0">
                <a:solidFill>
                  <a:srgbClr val="585858"/>
                </a:solidFill>
                <a:latin typeface="Times New Roman"/>
                <a:cs typeface="Times New Roman"/>
              </a:rPr>
              <a:t> </a:t>
            </a:r>
            <a:r>
              <a:rPr sz="1600" spc="-10" dirty="0">
                <a:solidFill>
                  <a:srgbClr val="585858"/>
                </a:solidFill>
                <a:latin typeface="Times New Roman"/>
                <a:cs typeface="Times New Roman"/>
              </a:rPr>
              <a:t>Autophagy,</a:t>
            </a:r>
            <a:r>
              <a:rPr sz="1600" spc="-25" dirty="0">
                <a:solidFill>
                  <a:srgbClr val="585858"/>
                </a:solidFill>
                <a:latin typeface="Times New Roman"/>
                <a:cs typeface="Times New Roman"/>
              </a:rPr>
              <a:t> </a:t>
            </a:r>
            <a:r>
              <a:rPr sz="1600" dirty="0">
                <a:solidFill>
                  <a:srgbClr val="585858"/>
                </a:solidFill>
                <a:latin typeface="Times New Roman"/>
                <a:cs typeface="Times New Roman"/>
              </a:rPr>
              <a:t>giúp</a:t>
            </a:r>
            <a:r>
              <a:rPr sz="1600" spc="-30" dirty="0">
                <a:solidFill>
                  <a:srgbClr val="585858"/>
                </a:solidFill>
                <a:latin typeface="Times New Roman"/>
                <a:cs typeface="Times New Roman"/>
              </a:rPr>
              <a:t> </a:t>
            </a:r>
            <a:r>
              <a:rPr sz="1600" dirty="0">
                <a:solidFill>
                  <a:srgbClr val="585858"/>
                </a:solidFill>
                <a:latin typeface="Times New Roman"/>
                <a:cs typeface="Times New Roman"/>
              </a:rPr>
              <a:t>tái</a:t>
            </a:r>
            <a:r>
              <a:rPr sz="1600" spc="-15" dirty="0">
                <a:solidFill>
                  <a:srgbClr val="585858"/>
                </a:solidFill>
                <a:latin typeface="Times New Roman"/>
                <a:cs typeface="Times New Roman"/>
              </a:rPr>
              <a:t> </a:t>
            </a:r>
            <a:r>
              <a:rPr sz="1600" spc="-25" dirty="0">
                <a:solidFill>
                  <a:srgbClr val="585858"/>
                </a:solidFill>
                <a:latin typeface="Times New Roman"/>
                <a:cs typeface="Times New Roman"/>
              </a:rPr>
              <a:t>tạo</a:t>
            </a:r>
            <a:endParaRPr sz="1600">
              <a:latin typeface="Times New Roman"/>
              <a:cs typeface="Times New Roman"/>
            </a:endParaRPr>
          </a:p>
          <a:p>
            <a:pPr marL="299085" marR="116205">
              <a:lnSpc>
                <a:spcPts val="1910"/>
              </a:lnSpc>
              <a:spcBef>
                <a:spcPts val="60"/>
              </a:spcBef>
            </a:pPr>
            <a:r>
              <a:rPr sz="1600" dirty="0">
                <a:solidFill>
                  <a:srgbClr val="585858"/>
                </a:solidFill>
                <a:latin typeface="Times New Roman"/>
                <a:cs typeface="Times New Roman"/>
              </a:rPr>
              <a:t>các</a:t>
            </a:r>
            <a:r>
              <a:rPr sz="1600" spc="-25" dirty="0">
                <a:solidFill>
                  <a:srgbClr val="585858"/>
                </a:solidFill>
                <a:latin typeface="Times New Roman"/>
                <a:cs typeface="Times New Roman"/>
              </a:rPr>
              <a:t> </a:t>
            </a:r>
            <a:r>
              <a:rPr sz="1600" dirty="0">
                <a:solidFill>
                  <a:srgbClr val="585858"/>
                </a:solidFill>
                <a:latin typeface="Times New Roman"/>
                <a:cs typeface="Times New Roman"/>
              </a:rPr>
              <a:t>tế</a:t>
            </a:r>
            <a:r>
              <a:rPr sz="1600" spc="-10" dirty="0">
                <a:solidFill>
                  <a:srgbClr val="585858"/>
                </a:solidFill>
                <a:latin typeface="Times New Roman"/>
                <a:cs typeface="Times New Roman"/>
              </a:rPr>
              <a:t> </a:t>
            </a:r>
            <a:r>
              <a:rPr sz="1600" dirty="0">
                <a:solidFill>
                  <a:srgbClr val="585858"/>
                </a:solidFill>
                <a:latin typeface="Times New Roman"/>
                <a:cs typeface="Times New Roman"/>
              </a:rPr>
              <a:t>bào</a:t>
            </a:r>
            <a:r>
              <a:rPr sz="1600" spc="-20" dirty="0">
                <a:solidFill>
                  <a:srgbClr val="585858"/>
                </a:solidFill>
                <a:latin typeface="Times New Roman"/>
                <a:cs typeface="Times New Roman"/>
              </a:rPr>
              <a:t> </a:t>
            </a:r>
            <a:r>
              <a:rPr sz="1600" dirty="0">
                <a:solidFill>
                  <a:srgbClr val="585858"/>
                </a:solidFill>
                <a:latin typeface="Times New Roman"/>
                <a:cs typeface="Times New Roman"/>
              </a:rPr>
              <a:t>lão</a:t>
            </a:r>
            <a:r>
              <a:rPr sz="1600" spc="-15" dirty="0">
                <a:solidFill>
                  <a:srgbClr val="585858"/>
                </a:solidFill>
                <a:latin typeface="Times New Roman"/>
                <a:cs typeface="Times New Roman"/>
              </a:rPr>
              <a:t> </a:t>
            </a:r>
            <a:r>
              <a:rPr sz="1600" dirty="0">
                <a:solidFill>
                  <a:srgbClr val="585858"/>
                </a:solidFill>
                <a:latin typeface="Times New Roman"/>
                <a:cs typeface="Times New Roman"/>
              </a:rPr>
              <a:t>hóa</a:t>
            </a:r>
            <a:r>
              <a:rPr sz="1600" spc="-25" dirty="0">
                <a:solidFill>
                  <a:srgbClr val="585858"/>
                </a:solidFill>
                <a:latin typeface="Times New Roman"/>
                <a:cs typeface="Times New Roman"/>
              </a:rPr>
              <a:t> </a:t>
            </a:r>
            <a:r>
              <a:rPr sz="1600" dirty="0">
                <a:solidFill>
                  <a:srgbClr val="585858"/>
                </a:solidFill>
                <a:latin typeface="Times New Roman"/>
                <a:cs typeface="Times New Roman"/>
              </a:rPr>
              <a:t>thành</a:t>
            </a:r>
            <a:r>
              <a:rPr sz="1600" spc="-10" dirty="0">
                <a:solidFill>
                  <a:srgbClr val="585858"/>
                </a:solidFill>
                <a:latin typeface="Times New Roman"/>
                <a:cs typeface="Times New Roman"/>
              </a:rPr>
              <a:t> </a:t>
            </a:r>
            <a:r>
              <a:rPr sz="1600" dirty="0">
                <a:solidFill>
                  <a:srgbClr val="585858"/>
                </a:solidFill>
                <a:latin typeface="Times New Roman"/>
                <a:cs typeface="Times New Roman"/>
              </a:rPr>
              <a:t>tế</a:t>
            </a:r>
            <a:r>
              <a:rPr sz="1600" spc="-20" dirty="0">
                <a:solidFill>
                  <a:srgbClr val="585858"/>
                </a:solidFill>
                <a:latin typeface="Times New Roman"/>
                <a:cs typeface="Times New Roman"/>
              </a:rPr>
              <a:t> </a:t>
            </a:r>
            <a:r>
              <a:rPr sz="1600" dirty="0">
                <a:solidFill>
                  <a:srgbClr val="585858"/>
                </a:solidFill>
                <a:latin typeface="Times New Roman"/>
                <a:cs typeface="Times New Roman"/>
              </a:rPr>
              <a:t>bào</a:t>
            </a:r>
            <a:r>
              <a:rPr sz="1600" spc="-25" dirty="0">
                <a:solidFill>
                  <a:srgbClr val="585858"/>
                </a:solidFill>
                <a:latin typeface="Times New Roman"/>
                <a:cs typeface="Times New Roman"/>
              </a:rPr>
              <a:t> </a:t>
            </a:r>
            <a:r>
              <a:rPr sz="1600" dirty="0">
                <a:solidFill>
                  <a:srgbClr val="585858"/>
                </a:solidFill>
                <a:latin typeface="Times New Roman"/>
                <a:cs typeface="Times New Roman"/>
              </a:rPr>
              <a:t>bình</a:t>
            </a:r>
            <a:r>
              <a:rPr sz="1600" spc="-20" dirty="0">
                <a:solidFill>
                  <a:srgbClr val="585858"/>
                </a:solidFill>
                <a:latin typeface="Times New Roman"/>
                <a:cs typeface="Times New Roman"/>
              </a:rPr>
              <a:t> </a:t>
            </a:r>
            <a:r>
              <a:rPr sz="1600" dirty="0">
                <a:solidFill>
                  <a:srgbClr val="585858"/>
                </a:solidFill>
                <a:latin typeface="Times New Roman"/>
                <a:cs typeface="Times New Roman"/>
              </a:rPr>
              <a:t>thường</a:t>
            </a:r>
            <a:r>
              <a:rPr sz="1600" spc="-10" dirty="0">
                <a:solidFill>
                  <a:srgbClr val="585858"/>
                </a:solidFill>
                <a:latin typeface="Times New Roman"/>
                <a:cs typeface="Times New Roman"/>
              </a:rPr>
              <a:t> </a:t>
            </a:r>
            <a:r>
              <a:rPr sz="1600" dirty="0">
                <a:solidFill>
                  <a:srgbClr val="585858"/>
                </a:solidFill>
                <a:latin typeface="Times New Roman"/>
                <a:cs typeface="Times New Roman"/>
              </a:rPr>
              <a:t>và</a:t>
            </a:r>
            <a:r>
              <a:rPr sz="1600" spc="-10" dirty="0">
                <a:solidFill>
                  <a:srgbClr val="585858"/>
                </a:solidFill>
                <a:latin typeface="Times New Roman"/>
                <a:cs typeface="Times New Roman"/>
              </a:rPr>
              <a:t> </a:t>
            </a:r>
            <a:r>
              <a:rPr sz="1600" u="sng" dirty="0">
                <a:solidFill>
                  <a:srgbClr val="585858"/>
                </a:solidFill>
                <a:uFill>
                  <a:solidFill>
                    <a:srgbClr val="585858"/>
                  </a:solidFill>
                </a:uFill>
                <a:latin typeface="Times New Roman"/>
                <a:cs typeface="Times New Roman"/>
              </a:rPr>
              <a:t>chúng</a:t>
            </a:r>
            <a:r>
              <a:rPr sz="1600" u="sng" spc="-40"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đặc</a:t>
            </a:r>
            <a:r>
              <a:rPr sz="1600" u="sng" spc="-10" dirty="0">
                <a:solidFill>
                  <a:srgbClr val="585858"/>
                </a:solidFill>
                <a:uFill>
                  <a:solidFill>
                    <a:srgbClr val="585858"/>
                  </a:solidFill>
                </a:uFill>
                <a:latin typeface="Times New Roman"/>
                <a:cs typeface="Times New Roman"/>
              </a:rPr>
              <a:t> </a:t>
            </a:r>
            <a:r>
              <a:rPr sz="1600" u="sng" spc="-20" dirty="0">
                <a:solidFill>
                  <a:srgbClr val="585858"/>
                </a:solidFill>
                <a:uFill>
                  <a:solidFill>
                    <a:srgbClr val="585858"/>
                  </a:solidFill>
                </a:uFill>
                <a:latin typeface="Times New Roman"/>
                <a:cs typeface="Times New Roman"/>
              </a:rPr>
              <a:t>biệt</a:t>
            </a:r>
            <a:r>
              <a:rPr sz="1600" spc="-20" dirty="0">
                <a:solidFill>
                  <a:srgbClr val="585858"/>
                </a:solidFill>
                <a:latin typeface="Times New Roman"/>
                <a:cs typeface="Times New Roman"/>
              </a:rPr>
              <a:t> </a:t>
            </a:r>
            <a:r>
              <a:rPr sz="1600" u="sng" dirty="0">
                <a:solidFill>
                  <a:srgbClr val="585858"/>
                </a:solidFill>
                <a:uFill>
                  <a:solidFill>
                    <a:srgbClr val="585858"/>
                  </a:solidFill>
                </a:uFill>
                <a:latin typeface="Times New Roman"/>
                <a:cs typeface="Times New Roman"/>
              </a:rPr>
              <a:t>được</a:t>
            </a:r>
            <a:r>
              <a:rPr sz="1600" u="sng" spc="-30"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tìm thấy</a:t>
            </a:r>
            <a:r>
              <a:rPr sz="1600" u="sng" spc="-15"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trong</a:t>
            </a:r>
            <a:r>
              <a:rPr sz="1600" u="sng" spc="-15"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các</a:t>
            </a:r>
            <a:r>
              <a:rPr sz="1600" u="sng" spc="-5"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tế</a:t>
            </a:r>
            <a:r>
              <a:rPr sz="1600" u="sng" spc="-20"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bào</a:t>
            </a:r>
            <a:r>
              <a:rPr sz="1600" u="sng" spc="-20"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có</a:t>
            </a:r>
            <a:r>
              <a:rPr sz="1600" u="sng" spc="-10"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nguồn</a:t>
            </a:r>
            <a:r>
              <a:rPr sz="1600" u="sng" spc="-50"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gốc</a:t>
            </a:r>
            <a:r>
              <a:rPr sz="1600" u="sng" spc="-10"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từ</a:t>
            </a:r>
            <a:r>
              <a:rPr sz="1600" u="sng" spc="-25" dirty="0">
                <a:solidFill>
                  <a:srgbClr val="585858"/>
                </a:solidFill>
                <a:uFill>
                  <a:solidFill>
                    <a:srgbClr val="585858"/>
                  </a:solidFill>
                </a:uFill>
                <a:latin typeface="Times New Roman"/>
                <a:cs typeface="Times New Roman"/>
              </a:rPr>
              <a:t> </a:t>
            </a:r>
            <a:r>
              <a:rPr sz="1600" u="sng" dirty="0">
                <a:solidFill>
                  <a:srgbClr val="585858"/>
                </a:solidFill>
                <a:uFill>
                  <a:solidFill>
                    <a:srgbClr val="585858"/>
                  </a:solidFill>
                </a:uFill>
                <a:latin typeface="Times New Roman"/>
                <a:cs typeface="Times New Roman"/>
              </a:rPr>
              <a:t>nhau</a:t>
            </a:r>
            <a:r>
              <a:rPr sz="1600" u="sng" spc="-25" dirty="0">
                <a:solidFill>
                  <a:srgbClr val="585858"/>
                </a:solidFill>
                <a:uFill>
                  <a:solidFill>
                    <a:srgbClr val="585858"/>
                  </a:solidFill>
                </a:uFill>
                <a:latin typeface="Times New Roman"/>
                <a:cs typeface="Times New Roman"/>
              </a:rPr>
              <a:t> </a:t>
            </a:r>
            <a:r>
              <a:rPr sz="1600" u="sng" spc="-10" dirty="0">
                <a:solidFill>
                  <a:srgbClr val="585858"/>
                </a:solidFill>
                <a:uFill>
                  <a:solidFill>
                    <a:srgbClr val="585858"/>
                  </a:solidFill>
                </a:uFill>
                <a:latin typeface="Times New Roman"/>
                <a:cs typeface="Times New Roman"/>
              </a:rPr>
              <a:t>thai.</a:t>
            </a:r>
            <a:endParaRPr sz="1600">
              <a:latin typeface="Times New Roman"/>
              <a:cs typeface="Times New Roman"/>
            </a:endParaRPr>
          </a:p>
        </p:txBody>
      </p:sp>
      <p:grpSp>
        <p:nvGrpSpPr>
          <p:cNvPr id="16" name="object 16"/>
          <p:cNvGrpSpPr/>
          <p:nvPr/>
        </p:nvGrpSpPr>
        <p:grpSpPr>
          <a:xfrm>
            <a:off x="251142" y="280720"/>
            <a:ext cx="11692890" cy="6368415"/>
            <a:chOff x="251142" y="280720"/>
            <a:chExt cx="11692890" cy="6368415"/>
          </a:xfrm>
        </p:grpSpPr>
        <p:sp>
          <p:nvSpPr>
            <p:cNvPr id="17" name="object 17"/>
            <p:cNvSpPr/>
            <p:nvPr/>
          </p:nvSpPr>
          <p:spPr>
            <a:xfrm>
              <a:off x="289242" y="318820"/>
              <a:ext cx="11616690" cy="6292215"/>
            </a:xfrm>
            <a:custGeom>
              <a:avLst/>
              <a:gdLst/>
              <a:ahLst/>
              <a:cxnLst/>
              <a:rect l="l" t="t" r="r" b="b"/>
              <a:pathLst>
                <a:path w="11616690" h="6292215">
                  <a:moveTo>
                    <a:pt x="0" y="6291707"/>
                  </a:moveTo>
                  <a:lnTo>
                    <a:pt x="11616563" y="6291707"/>
                  </a:lnTo>
                  <a:lnTo>
                    <a:pt x="11616563" y="0"/>
                  </a:lnTo>
                  <a:lnTo>
                    <a:pt x="0" y="0"/>
                  </a:lnTo>
                  <a:lnTo>
                    <a:pt x="0" y="6291707"/>
                  </a:lnTo>
                  <a:close/>
                </a:path>
              </a:pathLst>
            </a:custGeom>
            <a:ln w="76200">
              <a:solidFill>
                <a:srgbClr val="7E7E7E"/>
              </a:solidFill>
            </a:ln>
          </p:spPr>
          <p:txBody>
            <a:bodyPr wrap="square" lIns="0" tIns="0" rIns="0" bIns="0" rtlCol="0"/>
            <a:lstStyle/>
            <a:p>
              <a:endParaRPr/>
            </a:p>
          </p:txBody>
        </p:sp>
        <p:sp>
          <p:nvSpPr>
            <p:cNvPr id="18" name="object 18"/>
            <p:cNvSpPr/>
            <p:nvPr/>
          </p:nvSpPr>
          <p:spPr>
            <a:xfrm>
              <a:off x="657225" y="1162050"/>
              <a:ext cx="5295900" cy="0"/>
            </a:xfrm>
            <a:custGeom>
              <a:avLst/>
              <a:gdLst/>
              <a:ahLst/>
              <a:cxnLst/>
              <a:rect l="l" t="t" r="r" b="b"/>
              <a:pathLst>
                <a:path w="5295900">
                  <a:moveTo>
                    <a:pt x="0" y="0"/>
                  </a:moveTo>
                  <a:lnTo>
                    <a:pt x="5295900" y="0"/>
                  </a:lnTo>
                </a:path>
              </a:pathLst>
            </a:custGeom>
            <a:ln w="12700">
              <a:solidFill>
                <a:srgbClr val="585858"/>
              </a:solidFill>
            </a:ln>
          </p:spPr>
          <p:txBody>
            <a:bodyPr wrap="square" lIns="0" tIns="0" rIns="0" bIns="0" rtlCol="0"/>
            <a:lstStyle/>
            <a:p>
              <a:endParaRPr/>
            </a:p>
          </p:txBody>
        </p:sp>
        <p:sp>
          <p:nvSpPr>
            <p:cNvPr id="19" name="object 19"/>
            <p:cNvSpPr/>
            <p:nvPr/>
          </p:nvSpPr>
          <p:spPr>
            <a:xfrm>
              <a:off x="3592321" y="1570862"/>
              <a:ext cx="1607185" cy="426720"/>
            </a:xfrm>
            <a:custGeom>
              <a:avLst/>
              <a:gdLst/>
              <a:ahLst/>
              <a:cxnLst/>
              <a:rect l="l" t="t" r="r" b="b"/>
              <a:pathLst>
                <a:path w="1607185" h="426719">
                  <a:moveTo>
                    <a:pt x="1606677" y="0"/>
                  </a:moveTo>
                  <a:lnTo>
                    <a:pt x="0" y="0"/>
                  </a:lnTo>
                  <a:lnTo>
                    <a:pt x="0" y="426338"/>
                  </a:lnTo>
                  <a:lnTo>
                    <a:pt x="1606677" y="426338"/>
                  </a:lnTo>
                  <a:lnTo>
                    <a:pt x="1606677" y="0"/>
                  </a:lnTo>
                  <a:close/>
                </a:path>
              </a:pathLst>
            </a:custGeom>
            <a:solidFill>
              <a:srgbClr val="FFFFFF"/>
            </a:solidFill>
          </p:spPr>
          <p:txBody>
            <a:bodyPr wrap="square" lIns="0" tIns="0" rIns="0" bIns="0" rtlCol="0"/>
            <a:lstStyle/>
            <a:p>
              <a:endParaRPr/>
            </a:p>
          </p:txBody>
        </p:sp>
        <p:sp>
          <p:nvSpPr>
            <p:cNvPr id="20" name="object 20"/>
            <p:cNvSpPr/>
            <p:nvPr/>
          </p:nvSpPr>
          <p:spPr>
            <a:xfrm>
              <a:off x="3592321" y="1570862"/>
              <a:ext cx="1607185" cy="426720"/>
            </a:xfrm>
            <a:custGeom>
              <a:avLst/>
              <a:gdLst/>
              <a:ahLst/>
              <a:cxnLst/>
              <a:rect l="l" t="t" r="r" b="b"/>
              <a:pathLst>
                <a:path w="1607185" h="426719">
                  <a:moveTo>
                    <a:pt x="0" y="426338"/>
                  </a:moveTo>
                  <a:lnTo>
                    <a:pt x="1606677" y="426338"/>
                  </a:lnTo>
                  <a:lnTo>
                    <a:pt x="1606677" y="0"/>
                  </a:lnTo>
                  <a:lnTo>
                    <a:pt x="0" y="0"/>
                  </a:lnTo>
                  <a:lnTo>
                    <a:pt x="0" y="426338"/>
                  </a:lnTo>
                  <a:close/>
                </a:path>
              </a:pathLst>
            </a:custGeom>
            <a:ln w="12699">
              <a:solidFill>
                <a:srgbClr val="FFFFFF"/>
              </a:solidFill>
            </a:ln>
          </p:spPr>
          <p:txBody>
            <a:bodyPr wrap="square" lIns="0" tIns="0" rIns="0" bIns="0" rtlCol="0"/>
            <a:lstStyle/>
            <a:p>
              <a:endParaRPr/>
            </a:p>
          </p:txBody>
        </p:sp>
      </p:grpSp>
      <p:sp>
        <p:nvSpPr>
          <p:cNvPr id="21" name="object 21"/>
          <p:cNvSpPr/>
          <p:nvPr/>
        </p:nvSpPr>
        <p:spPr>
          <a:xfrm>
            <a:off x="0" y="107695"/>
            <a:ext cx="635" cy="241935"/>
          </a:xfrm>
          <a:custGeom>
            <a:avLst/>
            <a:gdLst/>
            <a:ahLst/>
            <a:cxnLst/>
            <a:rect l="l" t="t" r="r" b="b"/>
            <a:pathLst>
              <a:path w="635" h="241935">
                <a:moveTo>
                  <a:pt x="0" y="0"/>
                </a:moveTo>
                <a:lnTo>
                  <a:pt x="64" y="241807"/>
                </a:lnTo>
                <a:lnTo>
                  <a:pt x="0" y="0"/>
                </a:lnTo>
                <a:close/>
              </a:path>
            </a:pathLst>
          </a:custGeom>
          <a:solidFill>
            <a:srgbClr val="F8F8F9"/>
          </a:solidFill>
        </p:spPr>
        <p:txBody>
          <a:bodyPr wrap="square" lIns="0" tIns="0" rIns="0" bIns="0" rtlCol="0"/>
          <a:lstStyle/>
          <a:p>
            <a:endParaRPr/>
          </a:p>
        </p:txBody>
      </p:sp>
      <p:sp>
        <p:nvSpPr>
          <p:cNvPr id="22" name="object 22"/>
          <p:cNvSpPr txBox="1"/>
          <p:nvPr/>
        </p:nvSpPr>
        <p:spPr>
          <a:xfrm>
            <a:off x="3781933" y="3938663"/>
            <a:ext cx="1057910" cy="534670"/>
          </a:xfrm>
          <a:prstGeom prst="rect">
            <a:avLst/>
          </a:prstGeom>
          <a:solidFill>
            <a:srgbClr val="FFFFFF"/>
          </a:solidFill>
        </p:spPr>
        <p:txBody>
          <a:bodyPr vert="horz" wrap="square" lIns="0" tIns="0" rIns="0" bIns="0" rtlCol="0">
            <a:spAutoFit/>
          </a:bodyPr>
          <a:lstStyle/>
          <a:p>
            <a:pPr marL="97790">
              <a:lnSpc>
                <a:spcPts val="840"/>
              </a:lnSpc>
            </a:pPr>
            <a:r>
              <a:rPr sz="1000" dirty="0">
                <a:latin typeface="Times New Roman"/>
                <a:cs typeface="Times New Roman"/>
              </a:rPr>
              <a:t>Hơn</a:t>
            </a:r>
            <a:r>
              <a:rPr sz="1000" spc="-45" dirty="0">
                <a:latin typeface="Times New Roman"/>
                <a:cs typeface="Times New Roman"/>
              </a:rPr>
              <a:t> </a:t>
            </a:r>
            <a:r>
              <a:rPr sz="1000" dirty="0">
                <a:latin typeface="Times New Roman"/>
                <a:cs typeface="Times New Roman"/>
              </a:rPr>
              <a:t>100</a:t>
            </a:r>
            <a:r>
              <a:rPr sz="1000" spc="-30" dirty="0">
                <a:latin typeface="Times New Roman"/>
                <a:cs typeface="Times New Roman"/>
              </a:rPr>
              <a:t> </a:t>
            </a:r>
            <a:r>
              <a:rPr sz="1000" spc="-20" dirty="0">
                <a:latin typeface="Times New Roman"/>
                <a:cs typeface="Times New Roman"/>
              </a:rPr>
              <a:t>loại</a:t>
            </a:r>
            <a:endParaRPr sz="1000">
              <a:latin typeface="Times New Roman"/>
              <a:cs typeface="Times New Roman"/>
            </a:endParaRPr>
          </a:p>
          <a:p>
            <a:pPr marL="97790" marR="158115">
              <a:lnSpc>
                <a:spcPts val="1200"/>
              </a:lnSpc>
            </a:pPr>
            <a:r>
              <a:rPr sz="1000" dirty="0">
                <a:latin typeface="Times New Roman"/>
                <a:cs typeface="Times New Roman"/>
              </a:rPr>
              <a:t>hoạt</a:t>
            </a:r>
            <a:r>
              <a:rPr sz="1000" spc="-25" dirty="0">
                <a:latin typeface="Times New Roman"/>
                <a:cs typeface="Times New Roman"/>
              </a:rPr>
              <a:t> </a:t>
            </a:r>
            <a:r>
              <a:rPr sz="1000" dirty="0">
                <a:latin typeface="Times New Roman"/>
                <a:cs typeface="Times New Roman"/>
              </a:rPr>
              <a:t>chất</a:t>
            </a:r>
            <a:r>
              <a:rPr sz="1000" spc="5" dirty="0">
                <a:latin typeface="Times New Roman"/>
                <a:cs typeface="Times New Roman"/>
              </a:rPr>
              <a:t> </a:t>
            </a:r>
            <a:r>
              <a:rPr sz="1000" spc="-20" dirty="0">
                <a:latin typeface="Times New Roman"/>
                <a:cs typeface="Times New Roman"/>
              </a:rPr>
              <a:t>chứa </a:t>
            </a:r>
            <a:r>
              <a:rPr sz="1000" dirty="0">
                <a:latin typeface="Times New Roman"/>
                <a:cs typeface="Times New Roman"/>
              </a:rPr>
              <a:t>trong</a:t>
            </a:r>
            <a:r>
              <a:rPr sz="1000" spc="-35" dirty="0">
                <a:latin typeface="Times New Roman"/>
                <a:cs typeface="Times New Roman"/>
              </a:rPr>
              <a:t> </a:t>
            </a:r>
            <a:r>
              <a:rPr sz="1000" dirty="0">
                <a:latin typeface="Times New Roman"/>
                <a:cs typeface="Times New Roman"/>
              </a:rPr>
              <a:t>dung</a:t>
            </a:r>
            <a:r>
              <a:rPr sz="1000" spc="-30" dirty="0">
                <a:latin typeface="Times New Roman"/>
                <a:cs typeface="Times New Roman"/>
              </a:rPr>
              <a:t> </a:t>
            </a:r>
            <a:r>
              <a:rPr sz="1000" spc="-20" dirty="0">
                <a:latin typeface="Times New Roman"/>
                <a:cs typeface="Times New Roman"/>
              </a:rPr>
              <a:t>dịch </a:t>
            </a:r>
            <a:r>
              <a:rPr sz="1000" dirty="0">
                <a:latin typeface="Times New Roman"/>
                <a:cs typeface="Times New Roman"/>
              </a:rPr>
              <a:t>nuôi</a:t>
            </a:r>
            <a:r>
              <a:rPr sz="1000" spc="-35" dirty="0">
                <a:latin typeface="Times New Roman"/>
                <a:cs typeface="Times New Roman"/>
              </a:rPr>
              <a:t> </a:t>
            </a:r>
            <a:r>
              <a:rPr sz="1000" spc="-25" dirty="0">
                <a:latin typeface="Times New Roman"/>
                <a:cs typeface="Times New Roman"/>
              </a:rPr>
              <a:t>cấy</a:t>
            </a:r>
            <a:endParaRPr sz="1000">
              <a:latin typeface="Times New Roman"/>
              <a:cs typeface="Times New Roman"/>
            </a:endParaRPr>
          </a:p>
        </p:txBody>
      </p:sp>
      <p:grpSp>
        <p:nvGrpSpPr>
          <p:cNvPr id="23" name="object 23"/>
          <p:cNvGrpSpPr/>
          <p:nvPr/>
        </p:nvGrpSpPr>
        <p:grpSpPr>
          <a:xfrm>
            <a:off x="4521834" y="2617851"/>
            <a:ext cx="1619885" cy="439420"/>
            <a:chOff x="4521834" y="2617851"/>
            <a:chExt cx="1619885" cy="439420"/>
          </a:xfrm>
        </p:grpSpPr>
        <p:sp>
          <p:nvSpPr>
            <p:cNvPr id="24" name="object 24"/>
            <p:cNvSpPr/>
            <p:nvPr/>
          </p:nvSpPr>
          <p:spPr>
            <a:xfrm>
              <a:off x="4528184" y="2624201"/>
              <a:ext cx="1607185" cy="426720"/>
            </a:xfrm>
            <a:custGeom>
              <a:avLst/>
              <a:gdLst/>
              <a:ahLst/>
              <a:cxnLst/>
              <a:rect l="l" t="t" r="r" b="b"/>
              <a:pathLst>
                <a:path w="1607185" h="426719">
                  <a:moveTo>
                    <a:pt x="1606677" y="0"/>
                  </a:moveTo>
                  <a:lnTo>
                    <a:pt x="0" y="0"/>
                  </a:lnTo>
                  <a:lnTo>
                    <a:pt x="0" y="426338"/>
                  </a:lnTo>
                  <a:lnTo>
                    <a:pt x="1606677" y="426338"/>
                  </a:lnTo>
                  <a:lnTo>
                    <a:pt x="1606677" y="0"/>
                  </a:lnTo>
                  <a:close/>
                </a:path>
              </a:pathLst>
            </a:custGeom>
            <a:solidFill>
              <a:srgbClr val="FFFFFF"/>
            </a:solidFill>
          </p:spPr>
          <p:txBody>
            <a:bodyPr wrap="square" lIns="0" tIns="0" rIns="0" bIns="0" rtlCol="0"/>
            <a:lstStyle/>
            <a:p>
              <a:endParaRPr/>
            </a:p>
          </p:txBody>
        </p:sp>
        <p:sp>
          <p:nvSpPr>
            <p:cNvPr id="25" name="object 25"/>
            <p:cNvSpPr/>
            <p:nvPr/>
          </p:nvSpPr>
          <p:spPr>
            <a:xfrm>
              <a:off x="4528184" y="2624201"/>
              <a:ext cx="1607185" cy="426720"/>
            </a:xfrm>
            <a:custGeom>
              <a:avLst/>
              <a:gdLst/>
              <a:ahLst/>
              <a:cxnLst/>
              <a:rect l="l" t="t" r="r" b="b"/>
              <a:pathLst>
                <a:path w="1607185" h="426719">
                  <a:moveTo>
                    <a:pt x="0" y="426338"/>
                  </a:moveTo>
                  <a:lnTo>
                    <a:pt x="1606677" y="426338"/>
                  </a:lnTo>
                  <a:lnTo>
                    <a:pt x="1606677" y="0"/>
                  </a:lnTo>
                  <a:lnTo>
                    <a:pt x="0" y="0"/>
                  </a:lnTo>
                  <a:lnTo>
                    <a:pt x="0" y="426338"/>
                  </a:lnTo>
                  <a:close/>
                </a:path>
              </a:pathLst>
            </a:custGeom>
            <a:ln w="12699">
              <a:solidFill>
                <a:srgbClr val="FFFFFF"/>
              </a:solidFill>
            </a:ln>
          </p:spPr>
          <p:txBody>
            <a:bodyPr wrap="square" lIns="0" tIns="0" rIns="0" bIns="0" rtlCol="0"/>
            <a:lstStyle/>
            <a:p>
              <a:endParaRPr/>
            </a:p>
          </p:txBody>
        </p:sp>
      </p:grpSp>
      <p:sp>
        <p:nvSpPr>
          <p:cNvPr id="26" name="object 26"/>
          <p:cNvSpPr txBox="1"/>
          <p:nvPr/>
        </p:nvSpPr>
        <p:spPr>
          <a:xfrm>
            <a:off x="4607433" y="2672588"/>
            <a:ext cx="8496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Nuôi</a:t>
            </a:r>
            <a:r>
              <a:rPr sz="1800" spc="-25" dirty="0">
                <a:latin typeface="Times New Roman"/>
                <a:cs typeface="Times New Roman"/>
              </a:rPr>
              <a:t> cấy</a:t>
            </a:r>
            <a:endParaRPr sz="1800">
              <a:latin typeface="Times New Roman"/>
              <a:cs typeface="Times New Roman"/>
            </a:endParaRPr>
          </a:p>
        </p:txBody>
      </p:sp>
      <p:grpSp>
        <p:nvGrpSpPr>
          <p:cNvPr id="27" name="object 27"/>
          <p:cNvGrpSpPr/>
          <p:nvPr/>
        </p:nvGrpSpPr>
        <p:grpSpPr>
          <a:xfrm>
            <a:off x="524840" y="1809267"/>
            <a:ext cx="1419225" cy="375920"/>
            <a:chOff x="524840" y="1809267"/>
            <a:chExt cx="1419225" cy="375920"/>
          </a:xfrm>
        </p:grpSpPr>
        <p:sp>
          <p:nvSpPr>
            <p:cNvPr id="28" name="object 28"/>
            <p:cNvSpPr/>
            <p:nvPr/>
          </p:nvSpPr>
          <p:spPr>
            <a:xfrm>
              <a:off x="531190" y="1815617"/>
              <a:ext cx="1406525" cy="363220"/>
            </a:xfrm>
            <a:custGeom>
              <a:avLst/>
              <a:gdLst/>
              <a:ahLst/>
              <a:cxnLst/>
              <a:rect l="l" t="t" r="r" b="b"/>
              <a:pathLst>
                <a:path w="1406525" h="363219">
                  <a:moveTo>
                    <a:pt x="1406017" y="0"/>
                  </a:moveTo>
                  <a:lnTo>
                    <a:pt x="0" y="0"/>
                  </a:lnTo>
                  <a:lnTo>
                    <a:pt x="0" y="363067"/>
                  </a:lnTo>
                  <a:lnTo>
                    <a:pt x="1406017" y="363067"/>
                  </a:lnTo>
                  <a:lnTo>
                    <a:pt x="1406017" y="0"/>
                  </a:lnTo>
                  <a:close/>
                </a:path>
              </a:pathLst>
            </a:custGeom>
            <a:solidFill>
              <a:srgbClr val="FFFFFF"/>
            </a:solidFill>
          </p:spPr>
          <p:txBody>
            <a:bodyPr wrap="square" lIns="0" tIns="0" rIns="0" bIns="0" rtlCol="0"/>
            <a:lstStyle/>
            <a:p>
              <a:endParaRPr/>
            </a:p>
          </p:txBody>
        </p:sp>
        <p:sp>
          <p:nvSpPr>
            <p:cNvPr id="29" name="object 29"/>
            <p:cNvSpPr/>
            <p:nvPr/>
          </p:nvSpPr>
          <p:spPr>
            <a:xfrm>
              <a:off x="531190" y="1815617"/>
              <a:ext cx="1406525" cy="363220"/>
            </a:xfrm>
            <a:custGeom>
              <a:avLst/>
              <a:gdLst/>
              <a:ahLst/>
              <a:cxnLst/>
              <a:rect l="l" t="t" r="r" b="b"/>
              <a:pathLst>
                <a:path w="1406525" h="363219">
                  <a:moveTo>
                    <a:pt x="0" y="363067"/>
                  </a:moveTo>
                  <a:lnTo>
                    <a:pt x="1406017" y="363067"/>
                  </a:lnTo>
                  <a:lnTo>
                    <a:pt x="1406017" y="0"/>
                  </a:lnTo>
                  <a:lnTo>
                    <a:pt x="0" y="0"/>
                  </a:lnTo>
                  <a:lnTo>
                    <a:pt x="0" y="363067"/>
                  </a:lnTo>
                  <a:close/>
                </a:path>
              </a:pathLst>
            </a:custGeom>
            <a:ln w="12700">
              <a:solidFill>
                <a:srgbClr val="FFFFFF"/>
              </a:solidFill>
            </a:ln>
          </p:spPr>
          <p:txBody>
            <a:bodyPr wrap="square" lIns="0" tIns="0" rIns="0" bIns="0" rtlCol="0"/>
            <a:lstStyle/>
            <a:p>
              <a:endParaRPr/>
            </a:p>
          </p:txBody>
        </p:sp>
      </p:grpSp>
      <p:sp>
        <p:nvSpPr>
          <p:cNvPr id="30" name="object 30"/>
          <p:cNvSpPr txBox="1"/>
          <p:nvPr/>
        </p:nvSpPr>
        <p:spPr>
          <a:xfrm>
            <a:off x="609396" y="818134"/>
            <a:ext cx="5307330" cy="1303655"/>
          </a:xfrm>
          <a:prstGeom prst="rect">
            <a:avLst/>
          </a:prstGeom>
        </p:spPr>
        <p:txBody>
          <a:bodyPr vert="horz" wrap="square" lIns="0" tIns="12700" rIns="0" bIns="0" rtlCol="0">
            <a:spAutoFit/>
          </a:bodyPr>
          <a:lstStyle/>
          <a:p>
            <a:pPr marL="137160">
              <a:lnSpc>
                <a:spcPct val="100000"/>
              </a:lnSpc>
              <a:spcBef>
                <a:spcPts val="100"/>
              </a:spcBef>
            </a:pPr>
            <a:r>
              <a:rPr sz="1800" b="1" dirty="0">
                <a:solidFill>
                  <a:srgbClr val="EF4D21"/>
                </a:solidFill>
                <a:latin typeface="Times New Roman"/>
                <a:cs typeface="Times New Roman"/>
              </a:rPr>
              <a:t>DỊCH</a:t>
            </a:r>
            <a:r>
              <a:rPr sz="1800" b="1" spc="-50" dirty="0">
                <a:solidFill>
                  <a:srgbClr val="EF4D21"/>
                </a:solidFill>
                <a:latin typeface="Times New Roman"/>
                <a:cs typeface="Times New Roman"/>
              </a:rPr>
              <a:t> </a:t>
            </a:r>
            <a:r>
              <a:rPr sz="1800" b="1" dirty="0">
                <a:solidFill>
                  <a:srgbClr val="EF4D21"/>
                </a:solidFill>
                <a:latin typeface="Times New Roman"/>
                <a:cs typeface="Times New Roman"/>
              </a:rPr>
              <a:t>DƯỠNG</a:t>
            </a:r>
            <a:r>
              <a:rPr sz="1800" b="1" spc="-5" dirty="0">
                <a:solidFill>
                  <a:srgbClr val="EF4D21"/>
                </a:solidFill>
                <a:latin typeface="Times New Roman"/>
                <a:cs typeface="Times New Roman"/>
              </a:rPr>
              <a:t> </a:t>
            </a:r>
            <a:r>
              <a:rPr sz="1800" b="1" dirty="0">
                <a:solidFill>
                  <a:srgbClr val="EF4D21"/>
                </a:solidFill>
                <a:latin typeface="Times New Roman"/>
                <a:cs typeface="Times New Roman"/>
              </a:rPr>
              <a:t>NUÔI</a:t>
            </a:r>
            <a:r>
              <a:rPr sz="1800" b="1" spc="-30" dirty="0">
                <a:solidFill>
                  <a:srgbClr val="EF4D21"/>
                </a:solidFill>
                <a:latin typeface="Times New Roman"/>
                <a:cs typeface="Times New Roman"/>
              </a:rPr>
              <a:t> </a:t>
            </a:r>
            <a:r>
              <a:rPr sz="1800" b="1" dirty="0">
                <a:solidFill>
                  <a:srgbClr val="EF4D21"/>
                </a:solidFill>
                <a:latin typeface="Times New Roman"/>
                <a:cs typeface="Times New Roman"/>
              </a:rPr>
              <a:t>CẤY</a:t>
            </a:r>
            <a:r>
              <a:rPr sz="1800" b="1" spc="-110" dirty="0">
                <a:solidFill>
                  <a:srgbClr val="EF4D21"/>
                </a:solidFill>
                <a:latin typeface="Times New Roman"/>
                <a:cs typeface="Times New Roman"/>
              </a:rPr>
              <a:t> </a:t>
            </a:r>
            <a:r>
              <a:rPr sz="1800" b="1" dirty="0">
                <a:solidFill>
                  <a:srgbClr val="EF4D21"/>
                </a:solidFill>
                <a:latin typeface="Times New Roman"/>
                <a:cs typeface="Times New Roman"/>
              </a:rPr>
              <a:t>TBG</a:t>
            </a:r>
            <a:r>
              <a:rPr sz="1800" b="1" spc="-55" dirty="0">
                <a:solidFill>
                  <a:srgbClr val="EF4D21"/>
                </a:solidFill>
                <a:latin typeface="Times New Roman"/>
                <a:cs typeface="Times New Roman"/>
              </a:rPr>
              <a:t> </a:t>
            </a:r>
            <a:r>
              <a:rPr sz="1800" b="1" dirty="0">
                <a:solidFill>
                  <a:srgbClr val="EF4D21"/>
                </a:solidFill>
                <a:latin typeface="Times New Roman"/>
                <a:cs typeface="Times New Roman"/>
              </a:rPr>
              <a:t>TRUNG</a:t>
            </a:r>
            <a:r>
              <a:rPr sz="1800" b="1" spc="-15" dirty="0">
                <a:solidFill>
                  <a:srgbClr val="EF4D21"/>
                </a:solidFill>
                <a:latin typeface="Times New Roman"/>
                <a:cs typeface="Times New Roman"/>
              </a:rPr>
              <a:t> </a:t>
            </a:r>
            <a:r>
              <a:rPr sz="1800" b="1" dirty="0">
                <a:solidFill>
                  <a:srgbClr val="EF4D21"/>
                </a:solidFill>
                <a:latin typeface="Times New Roman"/>
                <a:cs typeface="Times New Roman"/>
              </a:rPr>
              <a:t>MÔ</a:t>
            </a:r>
            <a:r>
              <a:rPr sz="1800" b="1" spc="-30" dirty="0">
                <a:solidFill>
                  <a:srgbClr val="EF4D21"/>
                </a:solidFill>
                <a:latin typeface="Times New Roman"/>
                <a:cs typeface="Times New Roman"/>
              </a:rPr>
              <a:t> </a:t>
            </a:r>
            <a:r>
              <a:rPr sz="1800" b="1" dirty="0">
                <a:solidFill>
                  <a:srgbClr val="EF4D21"/>
                </a:solidFill>
                <a:latin typeface="Times New Roman"/>
                <a:cs typeface="Times New Roman"/>
              </a:rPr>
              <a:t>là</a:t>
            </a:r>
            <a:r>
              <a:rPr sz="1800" b="1" spc="-20" dirty="0">
                <a:solidFill>
                  <a:srgbClr val="EF4D21"/>
                </a:solidFill>
                <a:latin typeface="Times New Roman"/>
                <a:cs typeface="Times New Roman"/>
              </a:rPr>
              <a:t> </a:t>
            </a:r>
            <a:r>
              <a:rPr sz="1800" b="1" spc="-25" dirty="0">
                <a:solidFill>
                  <a:srgbClr val="EF4D21"/>
                </a:solidFill>
                <a:latin typeface="Times New Roman"/>
                <a:cs typeface="Times New Roman"/>
              </a:rPr>
              <a:t>gì?</a:t>
            </a:r>
            <a:endParaRPr sz="1800">
              <a:latin typeface="Times New Roman"/>
              <a:cs typeface="Times New Roman"/>
            </a:endParaRPr>
          </a:p>
          <a:p>
            <a:pPr>
              <a:lnSpc>
                <a:spcPct val="100000"/>
              </a:lnSpc>
            </a:pPr>
            <a:endParaRPr sz="2000">
              <a:latin typeface="Times New Roman"/>
              <a:cs typeface="Times New Roman"/>
            </a:endParaRPr>
          </a:p>
          <a:p>
            <a:pPr>
              <a:lnSpc>
                <a:spcPct val="100000"/>
              </a:lnSpc>
            </a:pPr>
            <a:endParaRPr sz="1600">
              <a:latin typeface="Times New Roman"/>
              <a:cs typeface="Times New Roman"/>
            </a:endParaRPr>
          </a:p>
          <a:p>
            <a:pPr marL="3277870">
              <a:lnSpc>
                <a:spcPts val="1880"/>
              </a:lnSpc>
            </a:pPr>
            <a:r>
              <a:rPr sz="1800" dirty="0">
                <a:latin typeface="Times New Roman"/>
                <a:cs typeface="Times New Roman"/>
              </a:rPr>
              <a:t>Tế bào </a:t>
            </a:r>
            <a:r>
              <a:rPr sz="1800" spc="-25" dirty="0">
                <a:latin typeface="Times New Roman"/>
                <a:cs typeface="Times New Roman"/>
              </a:rPr>
              <a:t>gốc</a:t>
            </a:r>
            <a:endParaRPr sz="1800">
              <a:latin typeface="Times New Roman"/>
              <a:cs typeface="Times New Roman"/>
            </a:endParaRPr>
          </a:p>
          <a:p>
            <a:pPr marL="12700">
              <a:lnSpc>
                <a:spcPts val="1880"/>
              </a:lnSpc>
            </a:pPr>
            <a:r>
              <a:rPr sz="1800" dirty="0">
                <a:latin typeface="Times New Roman"/>
                <a:cs typeface="Times New Roman"/>
              </a:rPr>
              <a:t>Lấy</a:t>
            </a:r>
            <a:r>
              <a:rPr sz="1800" spc="-55" dirty="0">
                <a:latin typeface="Times New Roman"/>
                <a:cs typeface="Times New Roman"/>
              </a:rPr>
              <a:t> </a:t>
            </a:r>
            <a:r>
              <a:rPr sz="1800" dirty="0">
                <a:latin typeface="Times New Roman"/>
                <a:cs typeface="Times New Roman"/>
              </a:rPr>
              <a:t>TBG</a:t>
            </a:r>
            <a:r>
              <a:rPr sz="1800" spc="5" dirty="0">
                <a:latin typeface="Times New Roman"/>
                <a:cs typeface="Times New Roman"/>
              </a:rPr>
              <a:t> </a:t>
            </a:r>
            <a:r>
              <a:rPr sz="1800" spc="-25" dirty="0">
                <a:latin typeface="Times New Roman"/>
                <a:cs typeface="Times New Roman"/>
              </a:rPr>
              <a:t>từ:</a:t>
            </a:r>
            <a:endParaRPr sz="1800">
              <a:latin typeface="Times New Roman"/>
              <a:cs typeface="Times New Roman"/>
            </a:endParaRPr>
          </a:p>
        </p:txBody>
      </p:sp>
      <p:grpSp>
        <p:nvGrpSpPr>
          <p:cNvPr id="31" name="object 31"/>
          <p:cNvGrpSpPr/>
          <p:nvPr/>
        </p:nvGrpSpPr>
        <p:grpSpPr>
          <a:xfrm>
            <a:off x="921118" y="2277529"/>
            <a:ext cx="705485" cy="850900"/>
            <a:chOff x="921118" y="2277529"/>
            <a:chExt cx="705485" cy="850900"/>
          </a:xfrm>
        </p:grpSpPr>
        <p:sp>
          <p:nvSpPr>
            <p:cNvPr id="32" name="object 32"/>
            <p:cNvSpPr/>
            <p:nvPr/>
          </p:nvSpPr>
          <p:spPr>
            <a:xfrm>
              <a:off x="927468" y="2283879"/>
              <a:ext cx="692785" cy="838200"/>
            </a:xfrm>
            <a:custGeom>
              <a:avLst/>
              <a:gdLst/>
              <a:ahLst/>
              <a:cxnLst/>
              <a:rect l="l" t="t" r="r" b="b"/>
              <a:pathLst>
                <a:path w="692785" h="838200">
                  <a:moveTo>
                    <a:pt x="692327" y="0"/>
                  </a:moveTo>
                  <a:lnTo>
                    <a:pt x="0" y="0"/>
                  </a:lnTo>
                  <a:lnTo>
                    <a:pt x="0" y="837780"/>
                  </a:lnTo>
                  <a:lnTo>
                    <a:pt x="692327" y="837780"/>
                  </a:lnTo>
                  <a:lnTo>
                    <a:pt x="692327" y="0"/>
                  </a:lnTo>
                  <a:close/>
                </a:path>
              </a:pathLst>
            </a:custGeom>
            <a:solidFill>
              <a:srgbClr val="FFFFFF"/>
            </a:solidFill>
          </p:spPr>
          <p:txBody>
            <a:bodyPr wrap="square" lIns="0" tIns="0" rIns="0" bIns="0" rtlCol="0"/>
            <a:lstStyle/>
            <a:p>
              <a:endParaRPr/>
            </a:p>
          </p:txBody>
        </p:sp>
        <p:sp>
          <p:nvSpPr>
            <p:cNvPr id="33" name="object 33"/>
            <p:cNvSpPr/>
            <p:nvPr/>
          </p:nvSpPr>
          <p:spPr>
            <a:xfrm>
              <a:off x="927468" y="2283879"/>
              <a:ext cx="692785" cy="838200"/>
            </a:xfrm>
            <a:custGeom>
              <a:avLst/>
              <a:gdLst/>
              <a:ahLst/>
              <a:cxnLst/>
              <a:rect l="l" t="t" r="r" b="b"/>
              <a:pathLst>
                <a:path w="692785" h="838200">
                  <a:moveTo>
                    <a:pt x="0" y="837780"/>
                  </a:moveTo>
                  <a:lnTo>
                    <a:pt x="692327" y="837780"/>
                  </a:lnTo>
                  <a:lnTo>
                    <a:pt x="692327" y="0"/>
                  </a:lnTo>
                  <a:lnTo>
                    <a:pt x="0" y="0"/>
                  </a:lnTo>
                  <a:lnTo>
                    <a:pt x="0" y="837780"/>
                  </a:lnTo>
                  <a:close/>
                </a:path>
              </a:pathLst>
            </a:custGeom>
            <a:ln w="12700">
              <a:solidFill>
                <a:srgbClr val="FFFFFF"/>
              </a:solidFill>
            </a:ln>
          </p:spPr>
          <p:txBody>
            <a:bodyPr wrap="square" lIns="0" tIns="0" rIns="0" bIns="0" rtlCol="0"/>
            <a:lstStyle/>
            <a:p>
              <a:endParaRPr/>
            </a:p>
          </p:txBody>
        </p:sp>
      </p:grpSp>
      <p:sp>
        <p:nvSpPr>
          <p:cNvPr id="34" name="object 34"/>
          <p:cNvSpPr txBox="1"/>
          <p:nvPr/>
        </p:nvSpPr>
        <p:spPr>
          <a:xfrm>
            <a:off x="1006246" y="2383281"/>
            <a:ext cx="477520" cy="635000"/>
          </a:xfrm>
          <a:prstGeom prst="rect">
            <a:avLst/>
          </a:prstGeom>
        </p:spPr>
        <p:txBody>
          <a:bodyPr vert="horz" wrap="square" lIns="0" tIns="12065" rIns="0" bIns="0" rtlCol="0">
            <a:spAutoFit/>
          </a:bodyPr>
          <a:lstStyle/>
          <a:p>
            <a:pPr marL="12700" marR="5080">
              <a:lnSpc>
                <a:spcPct val="100000"/>
              </a:lnSpc>
              <a:spcBef>
                <a:spcPts val="95"/>
              </a:spcBef>
            </a:pPr>
            <a:r>
              <a:rPr sz="1000" dirty="0">
                <a:latin typeface="Times New Roman"/>
                <a:cs typeface="Times New Roman"/>
              </a:rPr>
              <a:t>Tủy</a:t>
            </a:r>
            <a:r>
              <a:rPr sz="1000" spc="-20" dirty="0">
                <a:latin typeface="Times New Roman"/>
                <a:cs typeface="Times New Roman"/>
              </a:rPr>
              <a:t> </a:t>
            </a:r>
            <a:r>
              <a:rPr sz="1000" spc="-35" dirty="0">
                <a:latin typeface="Times New Roman"/>
                <a:cs typeface="Times New Roman"/>
              </a:rPr>
              <a:t>răng </a:t>
            </a:r>
            <a:r>
              <a:rPr sz="1000" spc="-25" dirty="0">
                <a:latin typeface="Times New Roman"/>
                <a:cs typeface="Times New Roman"/>
              </a:rPr>
              <a:t>Mỡ</a:t>
            </a:r>
            <a:endParaRPr sz="1000">
              <a:latin typeface="Times New Roman"/>
              <a:cs typeface="Times New Roman"/>
            </a:endParaRPr>
          </a:p>
          <a:p>
            <a:pPr marL="12700" marR="47625">
              <a:lnSpc>
                <a:spcPct val="100000"/>
              </a:lnSpc>
            </a:pPr>
            <a:r>
              <a:rPr sz="1000" dirty="0">
                <a:latin typeface="Times New Roman"/>
                <a:cs typeface="Times New Roman"/>
              </a:rPr>
              <a:t>Dây </a:t>
            </a:r>
            <a:r>
              <a:rPr sz="1000" spc="-30" dirty="0">
                <a:latin typeface="Times New Roman"/>
                <a:cs typeface="Times New Roman"/>
              </a:rPr>
              <a:t>rốn </a:t>
            </a:r>
            <a:r>
              <a:rPr sz="1000" spc="-25" dirty="0">
                <a:latin typeface="Times New Roman"/>
                <a:cs typeface="Times New Roman"/>
              </a:rPr>
              <a:t>v.v</a:t>
            </a:r>
            <a:endParaRPr sz="1000">
              <a:latin typeface="Times New Roman"/>
              <a:cs typeface="Times New Roman"/>
            </a:endParaRPr>
          </a:p>
        </p:txBody>
      </p:sp>
      <p:grpSp>
        <p:nvGrpSpPr>
          <p:cNvPr id="35" name="object 35"/>
          <p:cNvGrpSpPr/>
          <p:nvPr/>
        </p:nvGrpSpPr>
        <p:grpSpPr>
          <a:xfrm>
            <a:off x="681685" y="3835133"/>
            <a:ext cx="2773680" cy="536575"/>
            <a:chOff x="681685" y="3835133"/>
            <a:chExt cx="2773680" cy="536575"/>
          </a:xfrm>
        </p:grpSpPr>
        <p:sp>
          <p:nvSpPr>
            <p:cNvPr id="36" name="object 36"/>
            <p:cNvSpPr/>
            <p:nvPr/>
          </p:nvSpPr>
          <p:spPr>
            <a:xfrm>
              <a:off x="688035" y="3841483"/>
              <a:ext cx="2760980" cy="523875"/>
            </a:xfrm>
            <a:custGeom>
              <a:avLst/>
              <a:gdLst/>
              <a:ahLst/>
              <a:cxnLst/>
              <a:rect l="l" t="t" r="r" b="b"/>
              <a:pathLst>
                <a:path w="2760979" h="523875">
                  <a:moveTo>
                    <a:pt x="2760599" y="0"/>
                  </a:moveTo>
                  <a:lnTo>
                    <a:pt x="0" y="0"/>
                  </a:lnTo>
                  <a:lnTo>
                    <a:pt x="0" y="523252"/>
                  </a:lnTo>
                  <a:lnTo>
                    <a:pt x="2760599" y="523252"/>
                  </a:lnTo>
                  <a:lnTo>
                    <a:pt x="2760599" y="0"/>
                  </a:lnTo>
                  <a:close/>
                </a:path>
              </a:pathLst>
            </a:custGeom>
            <a:solidFill>
              <a:srgbClr val="FFFFFF"/>
            </a:solidFill>
          </p:spPr>
          <p:txBody>
            <a:bodyPr wrap="square" lIns="0" tIns="0" rIns="0" bIns="0" rtlCol="0"/>
            <a:lstStyle/>
            <a:p>
              <a:endParaRPr/>
            </a:p>
          </p:txBody>
        </p:sp>
        <p:sp>
          <p:nvSpPr>
            <p:cNvPr id="37" name="object 37"/>
            <p:cNvSpPr/>
            <p:nvPr/>
          </p:nvSpPr>
          <p:spPr>
            <a:xfrm>
              <a:off x="688035" y="3841483"/>
              <a:ext cx="2760980" cy="523875"/>
            </a:xfrm>
            <a:custGeom>
              <a:avLst/>
              <a:gdLst/>
              <a:ahLst/>
              <a:cxnLst/>
              <a:rect l="l" t="t" r="r" b="b"/>
              <a:pathLst>
                <a:path w="2760979" h="523875">
                  <a:moveTo>
                    <a:pt x="0" y="523252"/>
                  </a:moveTo>
                  <a:lnTo>
                    <a:pt x="2760599" y="523252"/>
                  </a:lnTo>
                  <a:lnTo>
                    <a:pt x="2760599" y="0"/>
                  </a:lnTo>
                  <a:lnTo>
                    <a:pt x="0" y="0"/>
                  </a:lnTo>
                  <a:lnTo>
                    <a:pt x="0" y="523252"/>
                  </a:lnTo>
                  <a:close/>
                </a:path>
              </a:pathLst>
            </a:custGeom>
            <a:ln w="12699">
              <a:solidFill>
                <a:srgbClr val="FFFFFF"/>
              </a:solidFill>
            </a:ln>
          </p:spPr>
          <p:txBody>
            <a:bodyPr wrap="square" lIns="0" tIns="0" rIns="0" bIns="0" rtlCol="0"/>
            <a:lstStyle/>
            <a:p>
              <a:endParaRPr/>
            </a:p>
          </p:txBody>
        </p:sp>
      </p:grpSp>
      <p:sp>
        <p:nvSpPr>
          <p:cNvPr id="38" name="object 38"/>
          <p:cNvSpPr txBox="1"/>
          <p:nvPr/>
        </p:nvSpPr>
        <p:spPr>
          <a:xfrm>
            <a:off x="841654" y="3788409"/>
            <a:ext cx="2455545" cy="574040"/>
          </a:xfrm>
          <a:prstGeom prst="rect">
            <a:avLst/>
          </a:prstGeom>
        </p:spPr>
        <p:txBody>
          <a:bodyPr vert="horz" wrap="square" lIns="0" tIns="12700" rIns="0" bIns="0" rtlCol="0">
            <a:spAutoFit/>
          </a:bodyPr>
          <a:lstStyle/>
          <a:p>
            <a:pPr marL="814069" marR="5080" indent="-802005">
              <a:lnSpc>
                <a:spcPct val="100000"/>
              </a:lnSpc>
              <a:spcBef>
                <a:spcPts val="100"/>
              </a:spcBef>
            </a:pPr>
            <a:r>
              <a:rPr sz="1800" dirty="0">
                <a:latin typeface="Times New Roman"/>
                <a:cs typeface="Times New Roman"/>
              </a:rPr>
              <a:t>Dịch</a:t>
            </a:r>
            <a:r>
              <a:rPr sz="1800" spc="-5" dirty="0">
                <a:latin typeface="Times New Roman"/>
                <a:cs typeface="Times New Roman"/>
              </a:rPr>
              <a:t> </a:t>
            </a:r>
            <a:r>
              <a:rPr sz="1800" dirty="0">
                <a:latin typeface="Times New Roman"/>
                <a:cs typeface="Times New Roman"/>
              </a:rPr>
              <a:t>dưỡng</a:t>
            </a:r>
            <a:r>
              <a:rPr sz="1800" spc="-15" dirty="0">
                <a:latin typeface="Times New Roman"/>
                <a:cs typeface="Times New Roman"/>
              </a:rPr>
              <a:t> </a:t>
            </a:r>
            <a:r>
              <a:rPr sz="1800" dirty="0">
                <a:latin typeface="Times New Roman"/>
                <a:cs typeface="Times New Roman"/>
              </a:rPr>
              <a:t>nuôi</a:t>
            </a:r>
            <a:r>
              <a:rPr sz="1800" spc="-10" dirty="0">
                <a:latin typeface="Times New Roman"/>
                <a:cs typeface="Times New Roman"/>
              </a:rPr>
              <a:t> </a:t>
            </a:r>
            <a:r>
              <a:rPr sz="1800" dirty="0">
                <a:latin typeface="Times New Roman"/>
                <a:cs typeface="Times New Roman"/>
              </a:rPr>
              <a:t>cấy</a:t>
            </a:r>
            <a:r>
              <a:rPr sz="1800" spc="-45" dirty="0">
                <a:latin typeface="Times New Roman"/>
                <a:cs typeface="Times New Roman"/>
              </a:rPr>
              <a:t> </a:t>
            </a:r>
            <a:r>
              <a:rPr sz="1800" spc="-25" dirty="0">
                <a:latin typeface="Times New Roman"/>
                <a:cs typeface="Times New Roman"/>
              </a:rPr>
              <a:t>TBG </a:t>
            </a:r>
            <a:r>
              <a:rPr sz="1800" dirty="0">
                <a:latin typeface="Times New Roman"/>
                <a:cs typeface="Times New Roman"/>
              </a:rPr>
              <a:t>trung</a:t>
            </a:r>
            <a:r>
              <a:rPr sz="1800" spc="-5" dirty="0">
                <a:latin typeface="Times New Roman"/>
                <a:cs typeface="Times New Roman"/>
              </a:rPr>
              <a:t> </a:t>
            </a:r>
            <a:r>
              <a:rPr sz="1800" spc="-25" dirty="0">
                <a:latin typeface="Times New Roman"/>
                <a:cs typeface="Times New Roman"/>
              </a:rPr>
              <a:t>mô</a:t>
            </a:r>
            <a:endParaRPr sz="1800">
              <a:latin typeface="Times New Roman"/>
              <a:cs typeface="Times New Roman"/>
            </a:endParaRPr>
          </a:p>
        </p:txBody>
      </p:sp>
      <p:sp>
        <p:nvSpPr>
          <p:cNvPr id="39" name="object 39"/>
          <p:cNvSpPr txBox="1">
            <a:spLocks noGrp="1"/>
          </p:cNvSpPr>
          <p:nvPr>
            <p:ph type="title"/>
          </p:nvPr>
        </p:nvSpPr>
        <p:spPr>
          <a:prstGeom prst="rect">
            <a:avLst/>
          </a:prstGeom>
        </p:spPr>
        <p:txBody>
          <a:bodyPr vert="horz" wrap="square" lIns="0" tIns="12700" rIns="0" bIns="0" rtlCol="0">
            <a:spAutoFit/>
          </a:bodyPr>
          <a:lstStyle/>
          <a:p>
            <a:pPr marL="7014845">
              <a:lnSpc>
                <a:spcPct val="100000"/>
              </a:lnSpc>
              <a:spcBef>
                <a:spcPts val="100"/>
              </a:spcBef>
            </a:pPr>
            <a:r>
              <a:rPr dirty="0"/>
              <a:t>Tài</a:t>
            </a:r>
            <a:r>
              <a:rPr spc="-15" dirty="0"/>
              <a:t> </a:t>
            </a:r>
            <a:r>
              <a:rPr dirty="0"/>
              <a:t>liệu chỉ</a:t>
            </a:r>
            <a:r>
              <a:rPr spc="-10" dirty="0"/>
              <a:t> </a:t>
            </a:r>
            <a:r>
              <a:rPr dirty="0"/>
              <a:t>dành</a:t>
            </a:r>
            <a:r>
              <a:rPr spc="5" dirty="0"/>
              <a:t> </a:t>
            </a:r>
            <a:r>
              <a:rPr dirty="0"/>
              <a:t>cho</a:t>
            </a:r>
            <a:r>
              <a:rPr spc="-5" dirty="0"/>
              <a:t> </a:t>
            </a:r>
            <a:r>
              <a:rPr dirty="0"/>
              <a:t>tập</a:t>
            </a:r>
            <a:r>
              <a:rPr spc="-10" dirty="0"/>
              <a:t> </a:t>
            </a:r>
            <a:r>
              <a:rPr dirty="0"/>
              <a:t>huấn nội</a:t>
            </a:r>
            <a:r>
              <a:rPr spc="5" dirty="0"/>
              <a:t> </a:t>
            </a:r>
            <a:r>
              <a:rPr spc="-25" dirty="0"/>
              <a:t>bộ</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4136" y="6324980"/>
            <a:ext cx="11355324" cy="172046"/>
          </a:xfrm>
          <a:prstGeom prst="rect">
            <a:avLst/>
          </a:prstGeom>
        </p:spPr>
      </p:pic>
      <p:pic>
        <p:nvPicPr>
          <p:cNvPr id="3" name="object 3"/>
          <p:cNvPicPr/>
          <p:nvPr/>
        </p:nvPicPr>
        <p:blipFill>
          <a:blip r:embed="rId2" cstate="print"/>
          <a:stretch>
            <a:fillRect/>
          </a:stretch>
        </p:blipFill>
        <p:spPr>
          <a:xfrm>
            <a:off x="494525" y="355130"/>
            <a:ext cx="11355324" cy="172046"/>
          </a:xfrm>
          <a:prstGeom prst="rect">
            <a:avLst/>
          </a:prstGeom>
        </p:spPr>
      </p:pic>
      <p:sp>
        <p:nvSpPr>
          <p:cNvPr id="4" name="object 4"/>
          <p:cNvSpPr txBox="1"/>
          <p:nvPr/>
        </p:nvSpPr>
        <p:spPr>
          <a:xfrm>
            <a:off x="947115" y="3725417"/>
            <a:ext cx="4398010" cy="941069"/>
          </a:xfrm>
          <a:prstGeom prst="rect">
            <a:avLst/>
          </a:prstGeom>
        </p:spPr>
        <p:txBody>
          <a:bodyPr vert="horz" wrap="square" lIns="0" tIns="12700" rIns="0" bIns="0" rtlCol="0">
            <a:spAutoFit/>
          </a:bodyPr>
          <a:lstStyle/>
          <a:p>
            <a:pPr algn="ctr">
              <a:lnSpc>
                <a:spcPct val="100000"/>
              </a:lnSpc>
              <a:spcBef>
                <a:spcPts val="100"/>
              </a:spcBef>
            </a:pPr>
            <a:r>
              <a:rPr sz="2000" b="1" dirty="0">
                <a:solidFill>
                  <a:srgbClr val="FF0000"/>
                </a:solidFill>
                <a:latin typeface="Times New Roman"/>
                <a:cs typeface="Times New Roman"/>
              </a:rPr>
              <a:t>Dịch</a:t>
            </a:r>
            <a:r>
              <a:rPr sz="2000" b="1" spc="-20" dirty="0">
                <a:solidFill>
                  <a:srgbClr val="FF0000"/>
                </a:solidFill>
                <a:latin typeface="Times New Roman"/>
                <a:cs typeface="Times New Roman"/>
              </a:rPr>
              <a:t> </a:t>
            </a:r>
            <a:r>
              <a:rPr sz="2000" b="1" dirty="0">
                <a:solidFill>
                  <a:srgbClr val="FF0000"/>
                </a:solidFill>
                <a:latin typeface="Times New Roman"/>
                <a:cs typeface="Times New Roman"/>
              </a:rPr>
              <a:t>dưỡng</a:t>
            </a:r>
            <a:r>
              <a:rPr sz="2000" b="1" spc="-10" dirty="0">
                <a:solidFill>
                  <a:srgbClr val="FF0000"/>
                </a:solidFill>
                <a:latin typeface="Times New Roman"/>
                <a:cs typeface="Times New Roman"/>
              </a:rPr>
              <a:t> </a:t>
            </a:r>
            <a:r>
              <a:rPr sz="2000" b="1" dirty="0">
                <a:solidFill>
                  <a:srgbClr val="FF0000"/>
                </a:solidFill>
                <a:latin typeface="Times New Roman"/>
                <a:cs typeface="Times New Roman"/>
              </a:rPr>
              <a:t>nuôi</a:t>
            </a:r>
            <a:r>
              <a:rPr sz="2000" b="1" spc="-40" dirty="0">
                <a:solidFill>
                  <a:srgbClr val="FF0000"/>
                </a:solidFill>
                <a:latin typeface="Times New Roman"/>
                <a:cs typeface="Times New Roman"/>
              </a:rPr>
              <a:t> </a:t>
            </a:r>
            <a:r>
              <a:rPr sz="2000" b="1" dirty="0">
                <a:solidFill>
                  <a:srgbClr val="FF0000"/>
                </a:solidFill>
                <a:latin typeface="Times New Roman"/>
                <a:cs typeface="Times New Roman"/>
              </a:rPr>
              <a:t>cấy</a:t>
            </a:r>
            <a:r>
              <a:rPr sz="2000" b="1" spc="-50" dirty="0">
                <a:solidFill>
                  <a:srgbClr val="FF0000"/>
                </a:solidFill>
                <a:latin typeface="Times New Roman"/>
                <a:cs typeface="Times New Roman"/>
              </a:rPr>
              <a:t> </a:t>
            </a:r>
            <a:r>
              <a:rPr sz="2000" b="1" dirty="0">
                <a:solidFill>
                  <a:srgbClr val="FF0000"/>
                </a:solidFill>
                <a:latin typeface="Times New Roman"/>
                <a:cs typeface="Times New Roman"/>
              </a:rPr>
              <a:t>Tế</a:t>
            </a:r>
            <a:r>
              <a:rPr sz="2000" b="1" spc="-15" dirty="0">
                <a:solidFill>
                  <a:srgbClr val="FF0000"/>
                </a:solidFill>
                <a:latin typeface="Times New Roman"/>
                <a:cs typeface="Times New Roman"/>
              </a:rPr>
              <a:t> </a:t>
            </a:r>
            <a:r>
              <a:rPr sz="2000" b="1" dirty="0">
                <a:solidFill>
                  <a:srgbClr val="FF0000"/>
                </a:solidFill>
                <a:latin typeface="Times New Roman"/>
                <a:cs typeface="Times New Roman"/>
              </a:rPr>
              <a:t>bào</a:t>
            </a:r>
            <a:r>
              <a:rPr sz="2000" b="1" spc="-20" dirty="0">
                <a:solidFill>
                  <a:srgbClr val="FF0000"/>
                </a:solidFill>
                <a:latin typeface="Times New Roman"/>
                <a:cs typeface="Times New Roman"/>
              </a:rPr>
              <a:t> </a:t>
            </a:r>
            <a:r>
              <a:rPr sz="2000" b="1" dirty="0">
                <a:solidFill>
                  <a:srgbClr val="FF0000"/>
                </a:solidFill>
                <a:latin typeface="Times New Roman"/>
                <a:cs typeface="Times New Roman"/>
              </a:rPr>
              <a:t>gốc</a:t>
            </a:r>
            <a:r>
              <a:rPr sz="2000" b="1" spc="-25" dirty="0">
                <a:solidFill>
                  <a:srgbClr val="FF0000"/>
                </a:solidFill>
                <a:latin typeface="Times New Roman"/>
                <a:cs typeface="Times New Roman"/>
              </a:rPr>
              <a:t> </a:t>
            </a:r>
            <a:r>
              <a:rPr sz="2000" b="1" dirty="0">
                <a:solidFill>
                  <a:srgbClr val="FF0000"/>
                </a:solidFill>
                <a:latin typeface="Times New Roman"/>
                <a:cs typeface="Times New Roman"/>
              </a:rPr>
              <a:t>dây</a:t>
            </a:r>
            <a:r>
              <a:rPr sz="2000" b="1" spc="-20" dirty="0">
                <a:solidFill>
                  <a:srgbClr val="FF0000"/>
                </a:solidFill>
                <a:latin typeface="Times New Roman"/>
                <a:cs typeface="Times New Roman"/>
              </a:rPr>
              <a:t> </a:t>
            </a:r>
            <a:r>
              <a:rPr sz="2000" b="1" spc="-25" dirty="0">
                <a:solidFill>
                  <a:srgbClr val="FF0000"/>
                </a:solidFill>
                <a:latin typeface="Times New Roman"/>
                <a:cs typeface="Times New Roman"/>
              </a:rPr>
              <a:t>rốn</a:t>
            </a:r>
            <a:endParaRPr sz="2000">
              <a:latin typeface="Times New Roman"/>
              <a:cs typeface="Times New Roman"/>
            </a:endParaRPr>
          </a:p>
          <a:p>
            <a:pPr algn="ctr">
              <a:lnSpc>
                <a:spcPct val="100000"/>
              </a:lnSpc>
            </a:pPr>
            <a:r>
              <a:rPr sz="2000" b="1" dirty="0">
                <a:solidFill>
                  <a:srgbClr val="FF0000"/>
                </a:solidFill>
                <a:latin typeface="Times New Roman"/>
                <a:cs typeface="Times New Roman"/>
              </a:rPr>
              <a:t>môi</a:t>
            </a:r>
            <a:r>
              <a:rPr sz="2000" b="1" spc="-45" dirty="0">
                <a:solidFill>
                  <a:srgbClr val="FF0000"/>
                </a:solidFill>
                <a:latin typeface="Times New Roman"/>
                <a:cs typeface="Times New Roman"/>
              </a:rPr>
              <a:t> </a:t>
            </a:r>
            <a:r>
              <a:rPr sz="2000" b="1" dirty="0">
                <a:solidFill>
                  <a:srgbClr val="FF0000"/>
                </a:solidFill>
                <a:latin typeface="Times New Roman"/>
                <a:cs typeface="Times New Roman"/>
              </a:rPr>
              <a:t>trường</a:t>
            </a:r>
            <a:r>
              <a:rPr sz="2000" b="1" spc="-20" dirty="0">
                <a:solidFill>
                  <a:srgbClr val="FF0000"/>
                </a:solidFill>
                <a:latin typeface="Times New Roman"/>
                <a:cs typeface="Times New Roman"/>
              </a:rPr>
              <a:t> </a:t>
            </a:r>
            <a:r>
              <a:rPr sz="2000" b="1" dirty="0">
                <a:solidFill>
                  <a:srgbClr val="FF0000"/>
                </a:solidFill>
                <a:latin typeface="Times New Roman"/>
                <a:cs typeface="Times New Roman"/>
              </a:rPr>
              <a:t>vô</a:t>
            </a:r>
            <a:r>
              <a:rPr sz="2000" b="1" spc="-10" dirty="0">
                <a:solidFill>
                  <a:srgbClr val="FF0000"/>
                </a:solidFill>
                <a:latin typeface="Times New Roman"/>
                <a:cs typeface="Times New Roman"/>
              </a:rPr>
              <a:t> trùng</a:t>
            </a:r>
            <a:endParaRPr sz="2000">
              <a:latin typeface="Times New Roman"/>
              <a:cs typeface="Times New Roman"/>
            </a:endParaRPr>
          </a:p>
          <a:p>
            <a:pPr algn="ctr">
              <a:lnSpc>
                <a:spcPct val="100000"/>
              </a:lnSpc>
              <a:spcBef>
                <a:spcPts val="5"/>
              </a:spcBef>
            </a:pPr>
            <a:r>
              <a:rPr sz="2000" b="1" dirty="0">
                <a:solidFill>
                  <a:srgbClr val="FF0000"/>
                </a:solidFill>
                <a:latin typeface="Times New Roman"/>
                <a:cs typeface="Times New Roman"/>
              </a:rPr>
              <a:t>(Sấy</a:t>
            </a:r>
            <a:r>
              <a:rPr sz="2000" b="1" spc="-20" dirty="0">
                <a:solidFill>
                  <a:srgbClr val="FF0000"/>
                </a:solidFill>
                <a:latin typeface="Times New Roman"/>
                <a:cs typeface="Times New Roman"/>
              </a:rPr>
              <a:t> </a:t>
            </a:r>
            <a:r>
              <a:rPr sz="2000" b="1" dirty="0">
                <a:solidFill>
                  <a:srgbClr val="FF0000"/>
                </a:solidFill>
                <a:latin typeface="Times New Roman"/>
                <a:cs typeface="Times New Roman"/>
              </a:rPr>
              <a:t>thăng</a:t>
            </a:r>
            <a:r>
              <a:rPr sz="2000" b="1" spc="-30" dirty="0">
                <a:solidFill>
                  <a:srgbClr val="FF0000"/>
                </a:solidFill>
                <a:latin typeface="Times New Roman"/>
                <a:cs typeface="Times New Roman"/>
              </a:rPr>
              <a:t> </a:t>
            </a:r>
            <a:r>
              <a:rPr sz="2000" b="1" spc="-20" dirty="0">
                <a:solidFill>
                  <a:srgbClr val="FF0000"/>
                </a:solidFill>
                <a:latin typeface="Times New Roman"/>
                <a:cs typeface="Times New Roman"/>
              </a:rPr>
              <a:t>hoa)</a:t>
            </a:r>
            <a:endParaRPr sz="2000">
              <a:latin typeface="Times New Roman"/>
              <a:cs typeface="Times New Roman"/>
            </a:endParaRPr>
          </a:p>
        </p:txBody>
      </p:sp>
      <p:sp>
        <p:nvSpPr>
          <p:cNvPr id="5" name="object 5"/>
          <p:cNvSpPr txBox="1">
            <a:spLocks noGrp="1"/>
          </p:cNvSpPr>
          <p:nvPr>
            <p:ph type="title"/>
          </p:nvPr>
        </p:nvSpPr>
        <p:spPr>
          <a:xfrm>
            <a:off x="861161" y="2065825"/>
            <a:ext cx="3118485" cy="1305560"/>
          </a:xfrm>
          <a:prstGeom prst="rect">
            <a:avLst/>
          </a:prstGeom>
        </p:spPr>
        <p:txBody>
          <a:bodyPr vert="horz" wrap="square" lIns="0" tIns="108585" rIns="0" bIns="0" rtlCol="0">
            <a:spAutoFit/>
          </a:bodyPr>
          <a:lstStyle/>
          <a:p>
            <a:pPr marL="12700">
              <a:lnSpc>
                <a:spcPct val="100000"/>
              </a:lnSpc>
              <a:spcBef>
                <a:spcPts val="855"/>
              </a:spcBef>
            </a:pPr>
            <a:r>
              <a:rPr sz="6000" b="1" spc="-10" dirty="0">
                <a:solidFill>
                  <a:srgbClr val="EF4D21"/>
                </a:solidFill>
                <a:latin typeface="Calibri"/>
                <a:cs typeface="Calibri"/>
              </a:rPr>
              <a:t>PLASOME</a:t>
            </a:r>
            <a:endParaRPr sz="6000">
              <a:latin typeface="Calibri"/>
              <a:cs typeface="Calibri"/>
            </a:endParaRPr>
          </a:p>
          <a:p>
            <a:pPr marL="12700">
              <a:lnSpc>
                <a:spcPct val="100000"/>
              </a:lnSpc>
              <a:spcBef>
                <a:spcPts val="200"/>
              </a:spcBef>
            </a:pPr>
            <a:r>
              <a:rPr sz="1600" b="1" spc="-35" dirty="0">
                <a:solidFill>
                  <a:srgbClr val="EF4D21"/>
                </a:solidFill>
                <a:latin typeface="Times New Roman"/>
                <a:cs typeface="Times New Roman"/>
              </a:rPr>
              <a:t>HP/MSC-</a:t>
            </a:r>
            <a:r>
              <a:rPr sz="1600" b="1" dirty="0">
                <a:solidFill>
                  <a:srgbClr val="EF4D21"/>
                </a:solidFill>
                <a:latin typeface="Times New Roman"/>
                <a:cs typeface="Times New Roman"/>
              </a:rPr>
              <a:t>UC2,</a:t>
            </a:r>
            <a:r>
              <a:rPr sz="1600" b="1" spc="100" dirty="0">
                <a:solidFill>
                  <a:srgbClr val="EF4D21"/>
                </a:solidFill>
                <a:latin typeface="Times New Roman"/>
                <a:cs typeface="Times New Roman"/>
              </a:rPr>
              <a:t> </a:t>
            </a:r>
            <a:r>
              <a:rPr sz="1600" b="1" spc="-10" dirty="0">
                <a:solidFill>
                  <a:srgbClr val="EF4D21"/>
                </a:solidFill>
                <a:latin typeface="Times New Roman"/>
                <a:cs typeface="Times New Roman"/>
              </a:rPr>
              <a:t>Lyophilized</a:t>
            </a:r>
            <a:endParaRPr sz="1600">
              <a:latin typeface="Times New Roman"/>
              <a:cs typeface="Times New Roman"/>
            </a:endParaRPr>
          </a:p>
        </p:txBody>
      </p:sp>
      <p:pic>
        <p:nvPicPr>
          <p:cNvPr id="6" name="object 6"/>
          <p:cNvPicPr/>
          <p:nvPr/>
        </p:nvPicPr>
        <p:blipFill>
          <a:blip r:embed="rId3" cstate="print"/>
          <a:stretch>
            <a:fillRect/>
          </a:stretch>
        </p:blipFill>
        <p:spPr>
          <a:xfrm>
            <a:off x="4978400" y="2692400"/>
            <a:ext cx="6832600" cy="850900"/>
          </a:xfrm>
          <a:prstGeom prst="rect">
            <a:avLst/>
          </a:prstGeom>
        </p:spPr>
      </p:pic>
      <p:sp>
        <p:nvSpPr>
          <p:cNvPr id="7" name="object 7"/>
          <p:cNvSpPr txBox="1"/>
          <p:nvPr/>
        </p:nvSpPr>
        <p:spPr>
          <a:xfrm>
            <a:off x="7886445" y="538734"/>
            <a:ext cx="34188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0" dirty="0">
                <a:latin typeface="Times New Roman"/>
                <a:cs typeface="Times New Roman"/>
              </a:rPr>
              <a:t> </a:t>
            </a:r>
            <a:r>
              <a:rPr sz="1800" dirty="0">
                <a:latin typeface="Times New Roman"/>
                <a:cs typeface="Times New Roman"/>
              </a:rPr>
              <a:t>dành</a:t>
            </a:r>
            <a:r>
              <a:rPr sz="1800" spc="5" dirty="0">
                <a:latin typeface="Times New Roman"/>
                <a:cs typeface="Times New Roman"/>
              </a:rPr>
              <a:t> </a:t>
            </a:r>
            <a:r>
              <a:rPr sz="1800" dirty="0">
                <a:latin typeface="Times New Roman"/>
                <a:cs typeface="Times New Roman"/>
              </a:rPr>
              <a:t>cho</a:t>
            </a:r>
            <a:r>
              <a:rPr sz="1800" spc="-5" dirty="0">
                <a:latin typeface="Times New Roman"/>
                <a:cs typeface="Times New Roman"/>
              </a:rPr>
              <a:t> </a:t>
            </a:r>
            <a:r>
              <a:rPr sz="1800" dirty="0">
                <a:latin typeface="Times New Roman"/>
                <a:cs typeface="Times New Roman"/>
              </a:rPr>
              <a:t>tập</a:t>
            </a:r>
            <a:r>
              <a:rPr sz="1800" spc="-10" dirty="0">
                <a:latin typeface="Times New Roman"/>
                <a:cs typeface="Times New Roman"/>
              </a:rPr>
              <a:t> </a:t>
            </a:r>
            <a:r>
              <a:rPr sz="1800" dirty="0">
                <a:latin typeface="Times New Roman"/>
                <a:cs typeface="Times New Roman"/>
              </a:rPr>
              <a:t>huấn nội </a:t>
            </a:r>
            <a:r>
              <a:rPr sz="1800" spc="-35" dirty="0">
                <a:latin typeface="Times New Roman"/>
                <a:cs typeface="Times New Roman"/>
              </a:rPr>
              <a:t>bộ</a:t>
            </a:r>
            <a:endParaRPr sz="18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1142" y="280720"/>
            <a:ext cx="11692890" cy="6368415"/>
            <a:chOff x="251142" y="280720"/>
            <a:chExt cx="11692890" cy="6368415"/>
          </a:xfrm>
        </p:grpSpPr>
        <p:sp>
          <p:nvSpPr>
            <p:cNvPr id="3" name="object 3"/>
            <p:cNvSpPr/>
            <p:nvPr/>
          </p:nvSpPr>
          <p:spPr>
            <a:xfrm>
              <a:off x="289242" y="318820"/>
              <a:ext cx="11616690" cy="6292215"/>
            </a:xfrm>
            <a:custGeom>
              <a:avLst/>
              <a:gdLst/>
              <a:ahLst/>
              <a:cxnLst/>
              <a:rect l="l" t="t" r="r" b="b"/>
              <a:pathLst>
                <a:path w="11616690" h="6292215">
                  <a:moveTo>
                    <a:pt x="0" y="6291707"/>
                  </a:moveTo>
                  <a:lnTo>
                    <a:pt x="11616563" y="6291707"/>
                  </a:lnTo>
                  <a:lnTo>
                    <a:pt x="11616563" y="0"/>
                  </a:lnTo>
                  <a:lnTo>
                    <a:pt x="0" y="0"/>
                  </a:lnTo>
                  <a:lnTo>
                    <a:pt x="0" y="6291707"/>
                  </a:lnTo>
                  <a:close/>
                </a:path>
              </a:pathLst>
            </a:custGeom>
            <a:ln w="76200">
              <a:solidFill>
                <a:srgbClr val="7E7E7E"/>
              </a:solidFill>
            </a:ln>
          </p:spPr>
          <p:txBody>
            <a:bodyPr wrap="square" lIns="0" tIns="0" rIns="0" bIns="0" rtlCol="0"/>
            <a:lstStyle/>
            <a:p>
              <a:endParaRPr/>
            </a:p>
          </p:txBody>
        </p:sp>
        <p:pic>
          <p:nvPicPr>
            <p:cNvPr id="4" name="object 4"/>
            <p:cNvPicPr/>
            <p:nvPr/>
          </p:nvPicPr>
          <p:blipFill>
            <a:blip r:embed="rId2" cstate="print"/>
            <a:stretch>
              <a:fillRect/>
            </a:stretch>
          </p:blipFill>
          <p:spPr>
            <a:xfrm>
              <a:off x="898067" y="2624429"/>
              <a:ext cx="4158361" cy="3506851"/>
            </a:xfrm>
            <a:prstGeom prst="rect">
              <a:avLst/>
            </a:prstGeom>
          </p:spPr>
        </p:pic>
      </p:grpSp>
      <p:sp>
        <p:nvSpPr>
          <p:cNvPr id="5" name="object 5"/>
          <p:cNvSpPr txBox="1"/>
          <p:nvPr/>
        </p:nvSpPr>
        <p:spPr>
          <a:xfrm>
            <a:off x="4157853" y="538734"/>
            <a:ext cx="7433945" cy="5965190"/>
          </a:xfrm>
          <a:prstGeom prst="rect">
            <a:avLst/>
          </a:prstGeom>
        </p:spPr>
        <p:txBody>
          <a:bodyPr vert="horz" wrap="square" lIns="0" tIns="12700" rIns="0" bIns="0" rtlCol="0">
            <a:spAutoFit/>
          </a:bodyPr>
          <a:lstStyle/>
          <a:p>
            <a:pPr marL="3742054">
              <a:lnSpc>
                <a:spcPct val="100000"/>
              </a:lnSpc>
              <a:spcBef>
                <a:spcPts val="100"/>
              </a:spcBef>
            </a:pPr>
            <a:r>
              <a:rPr sz="1800" dirty="0">
                <a:latin typeface="Times New Roman"/>
                <a:cs typeface="Times New Roman"/>
              </a:rPr>
              <a:t>Tài</a:t>
            </a:r>
            <a:r>
              <a:rPr sz="1800" spc="-15" dirty="0">
                <a:latin typeface="Times New Roman"/>
                <a:cs typeface="Times New Roman"/>
              </a:rPr>
              <a:t> </a:t>
            </a:r>
            <a:r>
              <a:rPr sz="1800" dirty="0">
                <a:latin typeface="Times New Roman"/>
                <a:cs typeface="Times New Roman"/>
              </a:rPr>
              <a:t>liệu chỉ</a:t>
            </a:r>
            <a:r>
              <a:rPr sz="1800" spc="-15" dirty="0">
                <a:latin typeface="Times New Roman"/>
                <a:cs typeface="Times New Roman"/>
              </a:rPr>
              <a:t> </a:t>
            </a:r>
            <a:r>
              <a:rPr sz="1800" dirty="0">
                <a:latin typeface="Times New Roman"/>
                <a:cs typeface="Times New Roman"/>
              </a:rPr>
              <a:t>dành cho</a:t>
            </a:r>
            <a:r>
              <a:rPr sz="1800" spc="-5" dirty="0">
                <a:latin typeface="Times New Roman"/>
                <a:cs typeface="Times New Roman"/>
              </a:rPr>
              <a:t> </a:t>
            </a:r>
            <a:r>
              <a:rPr sz="1800" dirty="0">
                <a:latin typeface="Times New Roman"/>
                <a:cs typeface="Times New Roman"/>
              </a:rPr>
              <a:t>tập</a:t>
            </a:r>
            <a:r>
              <a:rPr sz="1800" spc="-5" dirty="0">
                <a:latin typeface="Times New Roman"/>
                <a:cs typeface="Times New Roman"/>
              </a:rPr>
              <a:t> </a:t>
            </a:r>
            <a:r>
              <a:rPr sz="1800" dirty="0">
                <a:latin typeface="Times New Roman"/>
                <a:cs typeface="Times New Roman"/>
              </a:rPr>
              <a:t>huấn nội </a:t>
            </a:r>
            <a:r>
              <a:rPr sz="1800" spc="-25" dirty="0">
                <a:latin typeface="Times New Roman"/>
                <a:cs typeface="Times New Roman"/>
              </a:rPr>
              <a:t>bộ</a:t>
            </a:r>
            <a:endParaRPr sz="1800">
              <a:latin typeface="Times New Roman"/>
              <a:cs typeface="Times New Roman"/>
            </a:endParaRPr>
          </a:p>
          <a:p>
            <a:pPr>
              <a:lnSpc>
                <a:spcPct val="100000"/>
              </a:lnSpc>
              <a:spcBef>
                <a:spcPts val="20"/>
              </a:spcBef>
            </a:pPr>
            <a:endParaRPr sz="1650">
              <a:latin typeface="Times New Roman"/>
              <a:cs typeface="Times New Roman"/>
            </a:endParaRPr>
          </a:p>
          <a:p>
            <a:pPr marL="59690">
              <a:lnSpc>
                <a:spcPct val="100000"/>
              </a:lnSpc>
            </a:pPr>
            <a:r>
              <a:rPr sz="1800" b="1" dirty="0">
                <a:solidFill>
                  <a:srgbClr val="EF4D21"/>
                </a:solidFill>
                <a:latin typeface="Times New Roman"/>
                <a:cs typeface="Times New Roman"/>
              </a:rPr>
              <a:t>DỊCH</a:t>
            </a:r>
            <a:r>
              <a:rPr sz="1800" b="1" spc="-45" dirty="0">
                <a:solidFill>
                  <a:srgbClr val="EF4D21"/>
                </a:solidFill>
                <a:latin typeface="Times New Roman"/>
                <a:cs typeface="Times New Roman"/>
              </a:rPr>
              <a:t> </a:t>
            </a:r>
            <a:r>
              <a:rPr sz="1800" b="1" dirty="0">
                <a:solidFill>
                  <a:srgbClr val="EF4D21"/>
                </a:solidFill>
                <a:latin typeface="Times New Roman"/>
                <a:cs typeface="Times New Roman"/>
              </a:rPr>
              <a:t>DƯỠNG</a:t>
            </a:r>
            <a:r>
              <a:rPr sz="1800" b="1" spc="-10" dirty="0">
                <a:solidFill>
                  <a:srgbClr val="EF4D21"/>
                </a:solidFill>
                <a:latin typeface="Times New Roman"/>
                <a:cs typeface="Times New Roman"/>
              </a:rPr>
              <a:t> </a:t>
            </a:r>
            <a:r>
              <a:rPr sz="1800" b="1" dirty="0">
                <a:solidFill>
                  <a:srgbClr val="EF4D21"/>
                </a:solidFill>
                <a:latin typeface="Times New Roman"/>
                <a:cs typeface="Times New Roman"/>
              </a:rPr>
              <a:t>NUÔI</a:t>
            </a:r>
            <a:r>
              <a:rPr sz="1800" b="1" spc="-30" dirty="0">
                <a:solidFill>
                  <a:srgbClr val="EF4D21"/>
                </a:solidFill>
                <a:latin typeface="Times New Roman"/>
                <a:cs typeface="Times New Roman"/>
              </a:rPr>
              <a:t> </a:t>
            </a:r>
            <a:r>
              <a:rPr sz="1800" b="1" dirty="0">
                <a:solidFill>
                  <a:srgbClr val="EF4D21"/>
                </a:solidFill>
                <a:latin typeface="Times New Roman"/>
                <a:cs typeface="Times New Roman"/>
              </a:rPr>
              <a:t>CẤY</a:t>
            </a:r>
            <a:r>
              <a:rPr sz="1800" b="1" spc="-110" dirty="0">
                <a:solidFill>
                  <a:srgbClr val="EF4D21"/>
                </a:solidFill>
                <a:latin typeface="Times New Roman"/>
                <a:cs typeface="Times New Roman"/>
              </a:rPr>
              <a:t> </a:t>
            </a:r>
            <a:r>
              <a:rPr sz="1800" b="1" dirty="0">
                <a:solidFill>
                  <a:srgbClr val="EF4D21"/>
                </a:solidFill>
                <a:latin typeface="Times New Roman"/>
                <a:cs typeface="Times New Roman"/>
              </a:rPr>
              <a:t>TBG</a:t>
            </a:r>
            <a:r>
              <a:rPr sz="1800" b="1" spc="-55" dirty="0">
                <a:solidFill>
                  <a:srgbClr val="EF4D21"/>
                </a:solidFill>
                <a:latin typeface="Times New Roman"/>
                <a:cs typeface="Times New Roman"/>
              </a:rPr>
              <a:t> </a:t>
            </a:r>
            <a:r>
              <a:rPr sz="1800" b="1" dirty="0">
                <a:solidFill>
                  <a:srgbClr val="EF4D21"/>
                </a:solidFill>
                <a:latin typeface="Times New Roman"/>
                <a:cs typeface="Times New Roman"/>
              </a:rPr>
              <a:t>TRUNG</a:t>
            </a:r>
            <a:r>
              <a:rPr sz="1800" b="1" spc="-25" dirty="0">
                <a:solidFill>
                  <a:srgbClr val="EF4D21"/>
                </a:solidFill>
                <a:latin typeface="Times New Roman"/>
                <a:cs typeface="Times New Roman"/>
              </a:rPr>
              <a:t> </a:t>
            </a:r>
            <a:r>
              <a:rPr sz="1800" b="1" dirty="0">
                <a:solidFill>
                  <a:srgbClr val="EF4D21"/>
                </a:solidFill>
                <a:latin typeface="Times New Roman"/>
                <a:cs typeface="Times New Roman"/>
              </a:rPr>
              <a:t>MÔ</a:t>
            </a:r>
            <a:r>
              <a:rPr sz="1800" b="1" spc="-55" dirty="0">
                <a:solidFill>
                  <a:srgbClr val="EF4D21"/>
                </a:solidFill>
                <a:latin typeface="Times New Roman"/>
                <a:cs typeface="Times New Roman"/>
              </a:rPr>
              <a:t> </a:t>
            </a:r>
            <a:r>
              <a:rPr sz="1800" b="1" dirty="0">
                <a:solidFill>
                  <a:srgbClr val="EF4D21"/>
                </a:solidFill>
                <a:latin typeface="Times New Roman"/>
                <a:cs typeface="Times New Roman"/>
              </a:rPr>
              <a:t>TỪ</a:t>
            </a:r>
            <a:r>
              <a:rPr sz="1800" b="1" spc="-15" dirty="0">
                <a:solidFill>
                  <a:srgbClr val="EF4D21"/>
                </a:solidFill>
                <a:latin typeface="Times New Roman"/>
                <a:cs typeface="Times New Roman"/>
              </a:rPr>
              <a:t> </a:t>
            </a:r>
            <a:r>
              <a:rPr sz="1800" b="1" spc="-10" dirty="0">
                <a:solidFill>
                  <a:srgbClr val="EF4D21"/>
                </a:solidFill>
                <a:latin typeface="Times New Roman"/>
                <a:cs typeface="Times New Roman"/>
              </a:rPr>
              <a:t>NGƯỜI</a:t>
            </a:r>
            <a:endParaRPr sz="1800">
              <a:latin typeface="Times New Roman"/>
              <a:cs typeface="Times New Roman"/>
            </a:endParaRPr>
          </a:p>
          <a:p>
            <a:pPr marL="12700">
              <a:lnSpc>
                <a:spcPct val="100000"/>
              </a:lnSpc>
              <a:spcBef>
                <a:spcPts val="459"/>
              </a:spcBef>
            </a:pPr>
            <a:r>
              <a:rPr sz="6000" spc="-10" dirty="0">
                <a:solidFill>
                  <a:srgbClr val="EF4D21"/>
                </a:solidFill>
                <a:latin typeface="Times New Roman"/>
                <a:cs typeface="Times New Roman"/>
              </a:rPr>
              <a:t>PLASOME</a:t>
            </a:r>
            <a:endParaRPr sz="6000">
              <a:latin typeface="Times New Roman"/>
              <a:cs typeface="Times New Roman"/>
            </a:endParaRPr>
          </a:p>
          <a:p>
            <a:pPr marL="990600">
              <a:lnSpc>
                <a:spcPct val="100000"/>
              </a:lnSpc>
              <a:spcBef>
                <a:spcPts val="1035"/>
              </a:spcBef>
            </a:pPr>
            <a:r>
              <a:rPr sz="2000" b="1" spc="-10" dirty="0">
                <a:solidFill>
                  <a:srgbClr val="585858"/>
                </a:solidFill>
                <a:latin typeface="Times New Roman"/>
                <a:cs typeface="Times New Roman"/>
              </a:rPr>
              <a:t>-PLASOME-</a:t>
            </a:r>
            <a:endParaRPr sz="2000">
              <a:latin typeface="Times New Roman"/>
              <a:cs typeface="Times New Roman"/>
            </a:endParaRPr>
          </a:p>
          <a:p>
            <a:pPr marL="1243965" algn="just">
              <a:lnSpc>
                <a:spcPct val="100000"/>
              </a:lnSpc>
              <a:spcBef>
                <a:spcPts val="15"/>
              </a:spcBef>
            </a:pPr>
            <a:r>
              <a:rPr sz="1600" b="1" dirty="0">
                <a:solidFill>
                  <a:srgbClr val="585858"/>
                </a:solidFill>
                <a:latin typeface="Times New Roman"/>
                <a:cs typeface="Times New Roman"/>
              </a:rPr>
              <a:t>PLASOME</a:t>
            </a:r>
            <a:r>
              <a:rPr sz="1600" b="1" spc="-50" dirty="0">
                <a:solidFill>
                  <a:srgbClr val="585858"/>
                </a:solidFill>
                <a:latin typeface="Times New Roman"/>
                <a:cs typeface="Times New Roman"/>
              </a:rPr>
              <a:t> </a:t>
            </a:r>
            <a:r>
              <a:rPr sz="1600" b="1" dirty="0">
                <a:solidFill>
                  <a:srgbClr val="585858"/>
                </a:solidFill>
                <a:latin typeface="Times New Roman"/>
                <a:cs typeface="Times New Roman"/>
              </a:rPr>
              <a:t>–</a:t>
            </a:r>
            <a:r>
              <a:rPr sz="1600" b="1" spc="-35" dirty="0">
                <a:solidFill>
                  <a:srgbClr val="585858"/>
                </a:solidFill>
                <a:latin typeface="Times New Roman"/>
                <a:cs typeface="Times New Roman"/>
              </a:rPr>
              <a:t> </a:t>
            </a:r>
            <a:r>
              <a:rPr sz="1600" b="1" dirty="0">
                <a:solidFill>
                  <a:srgbClr val="585858"/>
                </a:solidFill>
                <a:latin typeface="Times New Roman"/>
                <a:cs typeface="Times New Roman"/>
              </a:rPr>
              <a:t>Dịch</a:t>
            </a:r>
            <a:r>
              <a:rPr sz="1600" b="1" spc="-45" dirty="0">
                <a:solidFill>
                  <a:srgbClr val="585858"/>
                </a:solidFill>
                <a:latin typeface="Times New Roman"/>
                <a:cs typeface="Times New Roman"/>
              </a:rPr>
              <a:t> </a:t>
            </a:r>
            <a:r>
              <a:rPr sz="1600" b="1" dirty="0">
                <a:solidFill>
                  <a:srgbClr val="585858"/>
                </a:solidFill>
                <a:latin typeface="Times New Roman"/>
                <a:cs typeface="Times New Roman"/>
              </a:rPr>
              <a:t>dưỡng</a:t>
            </a:r>
            <a:r>
              <a:rPr sz="1600" b="1" spc="-30" dirty="0">
                <a:solidFill>
                  <a:srgbClr val="585858"/>
                </a:solidFill>
                <a:latin typeface="Times New Roman"/>
                <a:cs typeface="Times New Roman"/>
              </a:rPr>
              <a:t> </a:t>
            </a:r>
            <a:r>
              <a:rPr sz="1600" b="1" dirty="0">
                <a:solidFill>
                  <a:srgbClr val="585858"/>
                </a:solidFill>
                <a:latin typeface="Times New Roman"/>
                <a:cs typeface="Times New Roman"/>
              </a:rPr>
              <a:t>nuôi</a:t>
            </a:r>
            <a:r>
              <a:rPr sz="1600" b="1" spc="-45" dirty="0">
                <a:solidFill>
                  <a:srgbClr val="585858"/>
                </a:solidFill>
                <a:latin typeface="Times New Roman"/>
                <a:cs typeface="Times New Roman"/>
              </a:rPr>
              <a:t> </a:t>
            </a:r>
            <a:r>
              <a:rPr sz="1600" b="1" dirty="0">
                <a:solidFill>
                  <a:srgbClr val="585858"/>
                </a:solidFill>
                <a:latin typeface="Times New Roman"/>
                <a:cs typeface="Times New Roman"/>
              </a:rPr>
              <a:t>cấy</a:t>
            </a:r>
            <a:r>
              <a:rPr sz="1600" b="1" spc="-65" dirty="0">
                <a:solidFill>
                  <a:srgbClr val="585858"/>
                </a:solidFill>
                <a:latin typeface="Times New Roman"/>
                <a:cs typeface="Times New Roman"/>
              </a:rPr>
              <a:t> </a:t>
            </a:r>
            <a:r>
              <a:rPr sz="1600" b="1" dirty="0">
                <a:solidFill>
                  <a:srgbClr val="585858"/>
                </a:solidFill>
                <a:latin typeface="Times New Roman"/>
                <a:cs typeface="Times New Roman"/>
              </a:rPr>
              <a:t>TBG</a:t>
            </a:r>
            <a:r>
              <a:rPr sz="1600" b="1" spc="-40" dirty="0">
                <a:solidFill>
                  <a:srgbClr val="585858"/>
                </a:solidFill>
                <a:latin typeface="Times New Roman"/>
                <a:cs typeface="Times New Roman"/>
              </a:rPr>
              <a:t> </a:t>
            </a:r>
            <a:r>
              <a:rPr sz="1600" b="1" dirty="0">
                <a:solidFill>
                  <a:srgbClr val="585858"/>
                </a:solidFill>
                <a:latin typeface="Times New Roman"/>
                <a:cs typeface="Times New Roman"/>
              </a:rPr>
              <a:t>trung</a:t>
            </a:r>
            <a:r>
              <a:rPr sz="1600" b="1" spc="-40" dirty="0">
                <a:solidFill>
                  <a:srgbClr val="585858"/>
                </a:solidFill>
                <a:latin typeface="Times New Roman"/>
                <a:cs typeface="Times New Roman"/>
              </a:rPr>
              <a:t> </a:t>
            </a:r>
            <a:r>
              <a:rPr sz="1600" b="1" dirty="0">
                <a:solidFill>
                  <a:srgbClr val="585858"/>
                </a:solidFill>
                <a:latin typeface="Times New Roman"/>
                <a:cs typeface="Times New Roman"/>
              </a:rPr>
              <a:t>mô</a:t>
            </a:r>
            <a:r>
              <a:rPr sz="1600" b="1" spc="-15" dirty="0">
                <a:solidFill>
                  <a:srgbClr val="585858"/>
                </a:solidFill>
                <a:latin typeface="Times New Roman"/>
                <a:cs typeface="Times New Roman"/>
              </a:rPr>
              <a:t> </a:t>
            </a:r>
            <a:r>
              <a:rPr sz="1600" b="1" dirty="0">
                <a:solidFill>
                  <a:srgbClr val="585858"/>
                </a:solidFill>
                <a:latin typeface="Times New Roman"/>
                <a:cs typeface="Times New Roman"/>
              </a:rPr>
              <a:t>có</a:t>
            </a:r>
            <a:r>
              <a:rPr sz="1600" b="1" spc="-40" dirty="0">
                <a:solidFill>
                  <a:srgbClr val="585858"/>
                </a:solidFill>
                <a:latin typeface="Times New Roman"/>
                <a:cs typeface="Times New Roman"/>
              </a:rPr>
              <a:t> </a:t>
            </a:r>
            <a:r>
              <a:rPr sz="1600" b="1" dirty="0">
                <a:solidFill>
                  <a:srgbClr val="585858"/>
                </a:solidFill>
                <a:latin typeface="Times New Roman"/>
                <a:cs typeface="Times New Roman"/>
              </a:rPr>
              <a:t>nguồn</a:t>
            </a:r>
            <a:r>
              <a:rPr sz="1600" b="1" spc="-50" dirty="0">
                <a:solidFill>
                  <a:srgbClr val="585858"/>
                </a:solidFill>
                <a:latin typeface="Times New Roman"/>
                <a:cs typeface="Times New Roman"/>
              </a:rPr>
              <a:t> </a:t>
            </a:r>
            <a:r>
              <a:rPr sz="1600" b="1" dirty="0">
                <a:solidFill>
                  <a:srgbClr val="585858"/>
                </a:solidFill>
                <a:latin typeface="Times New Roman"/>
                <a:cs typeface="Times New Roman"/>
              </a:rPr>
              <a:t>gốc</a:t>
            </a:r>
            <a:r>
              <a:rPr sz="1600" b="1" spc="-45" dirty="0">
                <a:solidFill>
                  <a:srgbClr val="585858"/>
                </a:solidFill>
                <a:latin typeface="Times New Roman"/>
                <a:cs typeface="Times New Roman"/>
              </a:rPr>
              <a:t> </a:t>
            </a:r>
            <a:r>
              <a:rPr sz="1600" b="1" dirty="0">
                <a:solidFill>
                  <a:srgbClr val="585858"/>
                </a:solidFill>
                <a:latin typeface="Times New Roman"/>
                <a:cs typeface="Times New Roman"/>
              </a:rPr>
              <a:t>từ</a:t>
            </a:r>
            <a:r>
              <a:rPr sz="1600" b="1" spc="-45" dirty="0">
                <a:solidFill>
                  <a:srgbClr val="585858"/>
                </a:solidFill>
                <a:latin typeface="Times New Roman"/>
                <a:cs typeface="Times New Roman"/>
              </a:rPr>
              <a:t> </a:t>
            </a:r>
            <a:r>
              <a:rPr sz="1600" b="1" spc="-25" dirty="0">
                <a:solidFill>
                  <a:srgbClr val="585858"/>
                </a:solidFill>
                <a:latin typeface="Times New Roman"/>
                <a:cs typeface="Times New Roman"/>
              </a:rPr>
              <a:t>dây</a:t>
            </a:r>
            <a:endParaRPr sz="1600">
              <a:latin typeface="Times New Roman"/>
              <a:cs typeface="Times New Roman"/>
            </a:endParaRPr>
          </a:p>
          <a:p>
            <a:pPr marL="990600" marR="5080" algn="just">
              <a:lnSpc>
                <a:spcPts val="1900"/>
              </a:lnSpc>
              <a:spcBef>
                <a:spcPts val="260"/>
              </a:spcBef>
            </a:pPr>
            <a:r>
              <a:rPr sz="1600" b="1" dirty="0">
                <a:solidFill>
                  <a:srgbClr val="585858"/>
                </a:solidFill>
                <a:latin typeface="Times New Roman"/>
                <a:cs typeface="Times New Roman"/>
              </a:rPr>
              <a:t>rốn</a:t>
            </a:r>
            <a:r>
              <a:rPr sz="1600" b="1" spc="-35" dirty="0">
                <a:solidFill>
                  <a:srgbClr val="585858"/>
                </a:solidFill>
                <a:latin typeface="Times New Roman"/>
                <a:cs typeface="Times New Roman"/>
              </a:rPr>
              <a:t> </a:t>
            </a:r>
            <a:r>
              <a:rPr sz="1600" b="1" dirty="0">
                <a:solidFill>
                  <a:srgbClr val="585858"/>
                </a:solidFill>
                <a:latin typeface="Times New Roman"/>
                <a:cs typeface="Times New Roman"/>
              </a:rPr>
              <a:t>người</a:t>
            </a:r>
            <a:r>
              <a:rPr sz="1600" b="1" spc="-15" dirty="0">
                <a:solidFill>
                  <a:srgbClr val="585858"/>
                </a:solidFill>
                <a:latin typeface="Times New Roman"/>
                <a:cs typeface="Times New Roman"/>
              </a:rPr>
              <a:t> </a:t>
            </a:r>
            <a:r>
              <a:rPr sz="1600" dirty="0">
                <a:solidFill>
                  <a:srgbClr val="585858"/>
                </a:solidFill>
                <a:latin typeface="Times New Roman"/>
                <a:cs typeface="Times New Roman"/>
              </a:rPr>
              <a:t>là</a:t>
            </a:r>
            <a:r>
              <a:rPr sz="1600" spc="-25" dirty="0">
                <a:solidFill>
                  <a:srgbClr val="585858"/>
                </a:solidFill>
                <a:latin typeface="Times New Roman"/>
                <a:cs typeface="Times New Roman"/>
              </a:rPr>
              <a:t> </a:t>
            </a:r>
            <a:r>
              <a:rPr sz="1600" dirty="0">
                <a:solidFill>
                  <a:srgbClr val="585858"/>
                </a:solidFill>
                <a:latin typeface="Times New Roman"/>
                <a:cs typeface="Times New Roman"/>
              </a:rPr>
              <a:t>phần</a:t>
            </a:r>
            <a:r>
              <a:rPr sz="1600" spc="-25" dirty="0">
                <a:solidFill>
                  <a:srgbClr val="585858"/>
                </a:solidFill>
                <a:latin typeface="Times New Roman"/>
                <a:cs typeface="Times New Roman"/>
              </a:rPr>
              <a:t> </a:t>
            </a:r>
            <a:r>
              <a:rPr sz="1600" dirty="0">
                <a:solidFill>
                  <a:srgbClr val="585858"/>
                </a:solidFill>
                <a:latin typeface="Times New Roman"/>
                <a:cs typeface="Times New Roman"/>
              </a:rPr>
              <a:t>dịch</a:t>
            </a:r>
            <a:r>
              <a:rPr sz="1600" spc="-30" dirty="0">
                <a:solidFill>
                  <a:srgbClr val="585858"/>
                </a:solidFill>
                <a:latin typeface="Times New Roman"/>
                <a:cs typeface="Times New Roman"/>
              </a:rPr>
              <a:t> </a:t>
            </a:r>
            <a:r>
              <a:rPr sz="1600" dirty="0">
                <a:solidFill>
                  <a:srgbClr val="585858"/>
                </a:solidFill>
                <a:latin typeface="Times New Roman"/>
                <a:cs typeface="Times New Roman"/>
              </a:rPr>
              <a:t>nổi</a:t>
            </a:r>
            <a:r>
              <a:rPr sz="1600" spc="-25" dirty="0">
                <a:solidFill>
                  <a:srgbClr val="585858"/>
                </a:solidFill>
                <a:latin typeface="Times New Roman"/>
                <a:cs typeface="Times New Roman"/>
              </a:rPr>
              <a:t> </a:t>
            </a:r>
            <a:r>
              <a:rPr sz="1600" dirty="0">
                <a:solidFill>
                  <a:srgbClr val="585858"/>
                </a:solidFill>
                <a:latin typeface="Times New Roman"/>
                <a:cs typeface="Times New Roman"/>
              </a:rPr>
              <a:t>trong</a:t>
            </a:r>
            <a:r>
              <a:rPr sz="1600" spc="-20" dirty="0">
                <a:solidFill>
                  <a:srgbClr val="585858"/>
                </a:solidFill>
                <a:latin typeface="Times New Roman"/>
                <a:cs typeface="Times New Roman"/>
              </a:rPr>
              <a:t> </a:t>
            </a:r>
            <a:r>
              <a:rPr sz="1600" dirty="0">
                <a:solidFill>
                  <a:srgbClr val="585858"/>
                </a:solidFill>
                <a:latin typeface="Times New Roman"/>
                <a:cs typeface="Times New Roman"/>
              </a:rPr>
              <a:t>dung</a:t>
            </a:r>
            <a:r>
              <a:rPr sz="1600" spc="-20" dirty="0">
                <a:solidFill>
                  <a:srgbClr val="585858"/>
                </a:solidFill>
                <a:latin typeface="Times New Roman"/>
                <a:cs typeface="Times New Roman"/>
              </a:rPr>
              <a:t> </a:t>
            </a:r>
            <a:r>
              <a:rPr sz="1600" dirty="0">
                <a:solidFill>
                  <a:srgbClr val="585858"/>
                </a:solidFill>
                <a:latin typeface="Times New Roman"/>
                <a:cs typeface="Times New Roman"/>
              </a:rPr>
              <a:t>dịch</a:t>
            </a:r>
            <a:r>
              <a:rPr sz="1600" spc="-30" dirty="0">
                <a:solidFill>
                  <a:srgbClr val="585858"/>
                </a:solidFill>
                <a:latin typeface="Times New Roman"/>
                <a:cs typeface="Times New Roman"/>
              </a:rPr>
              <a:t> </a:t>
            </a:r>
            <a:r>
              <a:rPr sz="1600" dirty="0">
                <a:solidFill>
                  <a:srgbClr val="585858"/>
                </a:solidFill>
                <a:latin typeface="Times New Roman"/>
                <a:cs typeface="Times New Roman"/>
              </a:rPr>
              <a:t>nuôi</a:t>
            </a:r>
            <a:r>
              <a:rPr sz="1600" spc="-30" dirty="0">
                <a:solidFill>
                  <a:srgbClr val="585858"/>
                </a:solidFill>
                <a:latin typeface="Times New Roman"/>
                <a:cs typeface="Times New Roman"/>
              </a:rPr>
              <a:t> </a:t>
            </a:r>
            <a:r>
              <a:rPr sz="1600" dirty="0">
                <a:solidFill>
                  <a:srgbClr val="585858"/>
                </a:solidFill>
                <a:latin typeface="Times New Roman"/>
                <a:cs typeface="Times New Roman"/>
              </a:rPr>
              <a:t>cấy,</a:t>
            </a:r>
            <a:r>
              <a:rPr sz="1600" spc="-40" dirty="0">
                <a:solidFill>
                  <a:srgbClr val="585858"/>
                </a:solidFill>
                <a:latin typeface="Times New Roman"/>
                <a:cs typeface="Times New Roman"/>
              </a:rPr>
              <a:t> </a:t>
            </a:r>
            <a:r>
              <a:rPr sz="1600" dirty="0">
                <a:solidFill>
                  <a:srgbClr val="585858"/>
                </a:solidFill>
                <a:latin typeface="Times New Roman"/>
                <a:cs typeface="Times New Roman"/>
              </a:rPr>
              <a:t>tăng</a:t>
            </a:r>
            <a:r>
              <a:rPr sz="1600" spc="-25" dirty="0">
                <a:solidFill>
                  <a:srgbClr val="585858"/>
                </a:solidFill>
                <a:latin typeface="Times New Roman"/>
                <a:cs typeface="Times New Roman"/>
              </a:rPr>
              <a:t> </a:t>
            </a:r>
            <a:r>
              <a:rPr sz="1600" dirty="0">
                <a:solidFill>
                  <a:srgbClr val="585858"/>
                </a:solidFill>
                <a:latin typeface="Times New Roman"/>
                <a:cs typeface="Times New Roman"/>
              </a:rPr>
              <a:t>sinh</a:t>
            </a:r>
            <a:r>
              <a:rPr sz="1600" spc="-15" dirty="0">
                <a:solidFill>
                  <a:srgbClr val="585858"/>
                </a:solidFill>
                <a:latin typeface="Times New Roman"/>
                <a:cs typeface="Times New Roman"/>
              </a:rPr>
              <a:t> </a:t>
            </a:r>
            <a:r>
              <a:rPr sz="1600" dirty="0">
                <a:solidFill>
                  <a:srgbClr val="585858"/>
                </a:solidFill>
                <a:latin typeface="Times New Roman"/>
                <a:cs typeface="Times New Roman"/>
              </a:rPr>
              <a:t>trong</a:t>
            </a:r>
            <a:r>
              <a:rPr sz="1600" spc="-30" dirty="0">
                <a:solidFill>
                  <a:srgbClr val="585858"/>
                </a:solidFill>
                <a:latin typeface="Times New Roman"/>
                <a:cs typeface="Times New Roman"/>
              </a:rPr>
              <a:t> </a:t>
            </a:r>
            <a:r>
              <a:rPr sz="1600" dirty="0">
                <a:solidFill>
                  <a:srgbClr val="585858"/>
                </a:solidFill>
                <a:latin typeface="Times New Roman"/>
                <a:cs typeface="Times New Roman"/>
              </a:rPr>
              <a:t>điều</a:t>
            </a:r>
            <a:r>
              <a:rPr sz="1600" spc="-10" dirty="0">
                <a:solidFill>
                  <a:srgbClr val="585858"/>
                </a:solidFill>
                <a:latin typeface="Times New Roman"/>
                <a:cs typeface="Times New Roman"/>
              </a:rPr>
              <a:t> </a:t>
            </a:r>
            <a:r>
              <a:rPr sz="1600" spc="-20" dirty="0">
                <a:solidFill>
                  <a:srgbClr val="585858"/>
                </a:solidFill>
                <a:latin typeface="Times New Roman"/>
                <a:cs typeface="Times New Roman"/>
              </a:rPr>
              <a:t>kiện </a:t>
            </a:r>
            <a:r>
              <a:rPr sz="1600" dirty="0">
                <a:solidFill>
                  <a:srgbClr val="585858"/>
                </a:solidFill>
                <a:latin typeface="Times New Roman"/>
                <a:cs typeface="Times New Roman"/>
              </a:rPr>
              <a:t>tối</a:t>
            </a:r>
            <a:r>
              <a:rPr sz="1600" spc="-5" dirty="0">
                <a:solidFill>
                  <a:srgbClr val="585858"/>
                </a:solidFill>
                <a:latin typeface="Times New Roman"/>
                <a:cs typeface="Times New Roman"/>
              </a:rPr>
              <a:t> </a:t>
            </a:r>
            <a:r>
              <a:rPr sz="1600" dirty="0">
                <a:solidFill>
                  <a:srgbClr val="585858"/>
                </a:solidFill>
                <a:latin typeface="Times New Roman"/>
                <a:cs typeface="Times New Roman"/>
              </a:rPr>
              <a:t>ưu</a:t>
            </a:r>
            <a:r>
              <a:rPr sz="1600" spc="15" dirty="0">
                <a:solidFill>
                  <a:srgbClr val="585858"/>
                </a:solidFill>
                <a:latin typeface="Times New Roman"/>
                <a:cs typeface="Times New Roman"/>
              </a:rPr>
              <a:t> </a:t>
            </a:r>
            <a:r>
              <a:rPr sz="1600" dirty="0">
                <a:solidFill>
                  <a:srgbClr val="585858"/>
                </a:solidFill>
                <a:latin typeface="Times New Roman"/>
                <a:cs typeface="Times New Roman"/>
              </a:rPr>
              <a:t>nhất,</a:t>
            </a:r>
            <a:r>
              <a:rPr sz="1600" spc="10" dirty="0">
                <a:solidFill>
                  <a:srgbClr val="585858"/>
                </a:solidFill>
                <a:latin typeface="Times New Roman"/>
                <a:cs typeface="Times New Roman"/>
              </a:rPr>
              <a:t> </a:t>
            </a:r>
            <a:r>
              <a:rPr sz="1600" dirty="0">
                <a:solidFill>
                  <a:srgbClr val="585858"/>
                </a:solidFill>
                <a:latin typeface="Times New Roman"/>
                <a:cs typeface="Times New Roman"/>
              </a:rPr>
              <a:t>đã</a:t>
            </a:r>
            <a:r>
              <a:rPr sz="1600" spc="5" dirty="0">
                <a:solidFill>
                  <a:srgbClr val="585858"/>
                </a:solidFill>
                <a:latin typeface="Times New Roman"/>
                <a:cs typeface="Times New Roman"/>
              </a:rPr>
              <a:t> </a:t>
            </a:r>
            <a:r>
              <a:rPr sz="1600" dirty="0">
                <a:solidFill>
                  <a:srgbClr val="585858"/>
                </a:solidFill>
                <a:latin typeface="Times New Roman"/>
                <a:cs typeface="Times New Roman"/>
              </a:rPr>
              <a:t>hoàn</a:t>
            </a:r>
            <a:r>
              <a:rPr sz="1600" spc="10" dirty="0">
                <a:solidFill>
                  <a:srgbClr val="585858"/>
                </a:solidFill>
                <a:latin typeface="Times New Roman"/>
                <a:cs typeface="Times New Roman"/>
              </a:rPr>
              <a:t> </a:t>
            </a:r>
            <a:r>
              <a:rPr sz="1600" dirty="0">
                <a:solidFill>
                  <a:srgbClr val="585858"/>
                </a:solidFill>
                <a:latin typeface="Times New Roman"/>
                <a:cs typeface="Times New Roman"/>
              </a:rPr>
              <a:t>tất</a:t>
            </a:r>
            <a:r>
              <a:rPr sz="1600" spc="10" dirty="0">
                <a:solidFill>
                  <a:srgbClr val="585858"/>
                </a:solidFill>
                <a:latin typeface="Times New Roman"/>
                <a:cs typeface="Times New Roman"/>
              </a:rPr>
              <a:t> </a:t>
            </a:r>
            <a:r>
              <a:rPr sz="1600" dirty="0">
                <a:solidFill>
                  <a:srgbClr val="585858"/>
                </a:solidFill>
                <a:latin typeface="Times New Roman"/>
                <a:cs typeface="Times New Roman"/>
              </a:rPr>
              <a:t>quá</a:t>
            </a:r>
            <a:r>
              <a:rPr sz="1600" spc="10" dirty="0">
                <a:solidFill>
                  <a:srgbClr val="585858"/>
                </a:solidFill>
                <a:latin typeface="Times New Roman"/>
                <a:cs typeface="Times New Roman"/>
              </a:rPr>
              <a:t> </a:t>
            </a:r>
            <a:r>
              <a:rPr sz="1600" dirty="0">
                <a:solidFill>
                  <a:srgbClr val="585858"/>
                </a:solidFill>
                <a:latin typeface="Times New Roman"/>
                <a:cs typeface="Times New Roman"/>
              </a:rPr>
              <a:t>trình</a:t>
            </a:r>
            <a:r>
              <a:rPr sz="1600" spc="10" dirty="0">
                <a:solidFill>
                  <a:srgbClr val="585858"/>
                </a:solidFill>
                <a:latin typeface="Times New Roman"/>
                <a:cs typeface="Times New Roman"/>
              </a:rPr>
              <a:t> </a:t>
            </a:r>
            <a:r>
              <a:rPr sz="1600" dirty="0">
                <a:solidFill>
                  <a:srgbClr val="585858"/>
                </a:solidFill>
                <a:latin typeface="Times New Roman"/>
                <a:cs typeface="Times New Roman"/>
              </a:rPr>
              <a:t>tách</a:t>
            </a:r>
            <a:r>
              <a:rPr sz="1600" spc="15" dirty="0">
                <a:solidFill>
                  <a:srgbClr val="585858"/>
                </a:solidFill>
                <a:latin typeface="Times New Roman"/>
                <a:cs typeface="Times New Roman"/>
              </a:rPr>
              <a:t> </a:t>
            </a:r>
            <a:r>
              <a:rPr sz="1600" dirty="0">
                <a:solidFill>
                  <a:srgbClr val="585858"/>
                </a:solidFill>
                <a:latin typeface="Times New Roman"/>
                <a:cs typeface="Times New Roman"/>
              </a:rPr>
              <a:t>chiết</a:t>
            </a:r>
            <a:r>
              <a:rPr sz="1600" spc="20" dirty="0">
                <a:solidFill>
                  <a:srgbClr val="585858"/>
                </a:solidFill>
                <a:latin typeface="Times New Roman"/>
                <a:cs typeface="Times New Roman"/>
              </a:rPr>
              <a:t> </a:t>
            </a:r>
            <a:r>
              <a:rPr sz="1600" dirty="0">
                <a:solidFill>
                  <a:srgbClr val="585858"/>
                </a:solidFill>
                <a:latin typeface="Times New Roman"/>
                <a:cs typeface="Times New Roman"/>
              </a:rPr>
              <a:t>toàn bộ</a:t>
            </a:r>
            <a:r>
              <a:rPr sz="1600" spc="15" dirty="0">
                <a:solidFill>
                  <a:srgbClr val="585858"/>
                </a:solidFill>
                <a:latin typeface="Times New Roman"/>
                <a:cs typeface="Times New Roman"/>
              </a:rPr>
              <a:t> </a:t>
            </a:r>
            <a:r>
              <a:rPr sz="1600" dirty="0">
                <a:solidFill>
                  <a:srgbClr val="585858"/>
                </a:solidFill>
                <a:latin typeface="Times New Roman"/>
                <a:cs typeface="Times New Roman"/>
              </a:rPr>
              <a:t>TBG</a:t>
            </a:r>
            <a:r>
              <a:rPr sz="1600" spc="10" dirty="0">
                <a:solidFill>
                  <a:srgbClr val="585858"/>
                </a:solidFill>
                <a:latin typeface="Times New Roman"/>
                <a:cs typeface="Times New Roman"/>
              </a:rPr>
              <a:t> </a:t>
            </a:r>
            <a:r>
              <a:rPr sz="1600" dirty="0">
                <a:solidFill>
                  <a:srgbClr val="585858"/>
                </a:solidFill>
                <a:latin typeface="Times New Roman"/>
                <a:cs typeface="Times New Roman"/>
              </a:rPr>
              <a:t>sống</a:t>
            </a:r>
            <a:r>
              <a:rPr sz="1600" spc="5" dirty="0">
                <a:solidFill>
                  <a:srgbClr val="585858"/>
                </a:solidFill>
                <a:latin typeface="Times New Roman"/>
                <a:cs typeface="Times New Roman"/>
              </a:rPr>
              <a:t> </a:t>
            </a:r>
            <a:r>
              <a:rPr sz="1600" dirty="0">
                <a:solidFill>
                  <a:srgbClr val="585858"/>
                </a:solidFill>
                <a:latin typeface="Times New Roman"/>
                <a:cs typeface="Times New Roman"/>
              </a:rPr>
              <a:t>từ</a:t>
            </a:r>
            <a:r>
              <a:rPr sz="1600" spc="15" dirty="0">
                <a:solidFill>
                  <a:srgbClr val="585858"/>
                </a:solidFill>
                <a:latin typeface="Times New Roman"/>
                <a:cs typeface="Times New Roman"/>
              </a:rPr>
              <a:t> </a:t>
            </a:r>
            <a:r>
              <a:rPr sz="1600" dirty="0">
                <a:solidFill>
                  <a:srgbClr val="585858"/>
                </a:solidFill>
                <a:latin typeface="Times New Roman"/>
                <a:cs typeface="Times New Roman"/>
              </a:rPr>
              <a:t>mô</a:t>
            </a:r>
            <a:r>
              <a:rPr sz="1600" spc="5" dirty="0">
                <a:solidFill>
                  <a:srgbClr val="585858"/>
                </a:solidFill>
                <a:latin typeface="Times New Roman"/>
                <a:cs typeface="Times New Roman"/>
              </a:rPr>
              <a:t> </a:t>
            </a:r>
            <a:r>
              <a:rPr sz="1600" dirty="0">
                <a:solidFill>
                  <a:srgbClr val="585858"/>
                </a:solidFill>
                <a:latin typeface="Times New Roman"/>
                <a:cs typeface="Times New Roman"/>
              </a:rPr>
              <a:t>nhau</a:t>
            </a:r>
            <a:r>
              <a:rPr sz="1600" spc="10" dirty="0">
                <a:solidFill>
                  <a:srgbClr val="585858"/>
                </a:solidFill>
                <a:latin typeface="Times New Roman"/>
                <a:cs typeface="Times New Roman"/>
              </a:rPr>
              <a:t> </a:t>
            </a:r>
            <a:r>
              <a:rPr sz="1600" spc="-20" dirty="0">
                <a:solidFill>
                  <a:srgbClr val="585858"/>
                </a:solidFill>
                <a:latin typeface="Times New Roman"/>
                <a:cs typeface="Times New Roman"/>
              </a:rPr>
              <a:t>thai </a:t>
            </a:r>
            <a:r>
              <a:rPr sz="1600" spc="-10" dirty="0">
                <a:solidFill>
                  <a:srgbClr val="585858"/>
                </a:solidFill>
                <a:latin typeface="Times New Roman"/>
                <a:cs typeface="Times New Roman"/>
              </a:rPr>
              <a:t>(Placenta).</a:t>
            </a:r>
            <a:endParaRPr sz="1600">
              <a:latin typeface="Times New Roman"/>
              <a:cs typeface="Times New Roman"/>
            </a:endParaRPr>
          </a:p>
          <a:p>
            <a:pPr marL="1240790" algn="just">
              <a:lnSpc>
                <a:spcPts val="1830"/>
              </a:lnSpc>
            </a:pPr>
            <a:r>
              <a:rPr sz="1600" dirty="0">
                <a:solidFill>
                  <a:srgbClr val="585858"/>
                </a:solidFill>
                <a:latin typeface="Times New Roman"/>
                <a:cs typeface="Times New Roman"/>
              </a:rPr>
              <a:t>Trong</a:t>
            </a:r>
            <a:r>
              <a:rPr sz="1600" spc="-10" dirty="0">
                <a:solidFill>
                  <a:srgbClr val="585858"/>
                </a:solidFill>
                <a:latin typeface="Times New Roman"/>
                <a:cs typeface="Times New Roman"/>
              </a:rPr>
              <a:t> </a:t>
            </a:r>
            <a:r>
              <a:rPr sz="1600" dirty="0">
                <a:solidFill>
                  <a:srgbClr val="585858"/>
                </a:solidFill>
                <a:latin typeface="Times New Roman"/>
                <a:cs typeface="Times New Roman"/>
              </a:rPr>
              <a:t>số</a:t>
            </a:r>
            <a:r>
              <a:rPr sz="1600" spc="-25" dirty="0">
                <a:solidFill>
                  <a:srgbClr val="585858"/>
                </a:solidFill>
                <a:latin typeface="Times New Roman"/>
                <a:cs typeface="Times New Roman"/>
              </a:rPr>
              <a:t> </a:t>
            </a:r>
            <a:r>
              <a:rPr sz="1600" dirty="0">
                <a:solidFill>
                  <a:srgbClr val="585858"/>
                </a:solidFill>
                <a:latin typeface="Times New Roman"/>
                <a:cs typeface="Times New Roman"/>
              </a:rPr>
              <a:t>các</a:t>
            </a:r>
            <a:r>
              <a:rPr sz="1600" spc="-10" dirty="0">
                <a:solidFill>
                  <a:srgbClr val="585858"/>
                </a:solidFill>
                <a:latin typeface="Times New Roman"/>
                <a:cs typeface="Times New Roman"/>
              </a:rPr>
              <a:t> </a:t>
            </a:r>
            <a:r>
              <a:rPr sz="1600" dirty="0">
                <a:solidFill>
                  <a:srgbClr val="585858"/>
                </a:solidFill>
                <a:latin typeface="Times New Roman"/>
                <a:cs typeface="Times New Roman"/>
              </a:rPr>
              <a:t>thành</a:t>
            </a:r>
            <a:r>
              <a:rPr sz="1600" spc="-20" dirty="0">
                <a:solidFill>
                  <a:srgbClr val="585858"/>
                </a:solidFill>
                <a:latin typeface="Times New Roman"/>
                <a:cs typeface="Times New Roman"/>
              </a:rPr>
              <a:t> </a:t>
            </a:r>
            <a:r>
              <a:rPr sz="1600" dirty="0">
                <a:solidFill>
                  <a:srgbClr val="585858"/>
                </a:solidFill>
                <a:latin typeface="Times New Roman"/>
                <a:cs typeface="Times New Roman"/>
              </a:rPr>
              <a:t>phần</a:t>
            </a:r>
            <a:r>
              <a:rPr sz="1600" spc="-25" dirty="0">
                <a:solidFill>
                  <a:srgbClr val="585858"/>
                </a:solidFill>
                <a:latin typeface="Times New Roman"/>
                <a:cs typeface="Times New Roman"/>
              </a:rPr>
              <a:t> </a:t>
            </a:r>
            <a:r>
              <a:rPr sz="1600" dirty="0">
                <a:solidFill>
                  <a:srgbClr val="585858"/>
                </a:solidFill>
                <a:latin typeface="Times New Roman"/>
                <a:cs typeface="Times New Roman"/>
              </a:rPr>
              <a:t>được</a:t>
            </a:r>
            <a:r>
              <a:rPr sz="1600" spc="-10" dirty="0">
                <a:solidFill>
                  <a:srgbClr val="585858"/>
                </a:solidFill>
                <a:latin typeface="Times New Roman"/>
                <a:cs typeface="Times New Roman"/>
              </a:rPr>
              <a:t> </a:t>
            </a:r>
            <a:r>
              <a:rPr sz="1600" dirty="0">
                <a:solidFill>
                  <a:srgbClr val="585858"/>
                </a:solidFill>
                <a:latin typeface="Times New Roman"/>
                <a:cs typeface="Times New Roman"/>
              </a:rPr>
              <a:t>tạo ra</a:t>
            </a:r>
            <a:r>
              <a:rPr sz="1600" spc="-20" dirty="0">
                <a:solidFill>
                  <a:srgbClr val="585858"/>
                </a:solidFill>
                <a:latin typeface="Times New Roman"/>
                <a:cs typeface="Times New Roman"/>
              </a:rPr>
              <a:t> </a:t>
            </a:r>
            <a:r>
              <a:rPr sz="1600" dirty="0">
                <a:solidFill>
                  <a:srgbClr val="585858"/>
                </a:solidFill>
                <a:latin typeface="Times New Roman"/>
                <a:cs typeface="Times New Roman"/>
              </a:rPr>
              <a:t>trong</a:t>
            </a:r>
            <a:r>
              <a:rPr sz="1600" spc="-20" dirty="0">
                <a:solidFill>
                  <a:srgbClr val="585858"/>
                </a:solidFill>
                <a:latin typeface="Times New Roman"/>
                <a:cs typeface="Times New Roman"/>
              </a:rPr>
              <a:t> </a:t>
            </a:r>
            <a:r>
              <a:rPr sz="1600" dirty="0">
                <a:solidFill>
                  <a:srgbClr val="585858"/>
                </a:solidFill>
                <a:latin typeface="Times New Roman"/>
                <a:cs typeface="Times New Roman"/>
              </a:rPr>
              <a:t>quá</a:t>
            </a:r>
            <a:r>
              <a:rPr sz="1600" spc="-20" dirty="0">
                <a:solidFill>
                  <a:srgbClr val="585858"/>
                </a:solidFill>
                <a:latin typeface="Times New Roman"/>
                <a:cs typeface="Times New Roman"/>
              </a:rPr>
              <a:t> </a:t>
            </a:r>
            <a:r>
              <a:rPr sz="1600" dirty="0">
                <a:solidFill>
                  <a:srgbClr val="585858"/>
                </a:solidFill>
                <a:latin typeface="Times New Roman"/>
                <a:cs typeface="Times New Roman"/>
              </a:rPr>
              <a:t>trình</a:t>
            </a:r>
            <a:r>
              <a:rPr sz="1600" spc="-10" dirty="0">
                <a:solidFill>
                  <a:srgbClr val="585858"/>
                </a:solidFill>
                <a:latin typeface="Times New Roman"/>
                <a:cs typeface="Times New Roman"/>
              </a:rPr>
              <a:t> </a:t>
            </a:r>
            <a:r>
              <a:rPr sz="1600" dirty="0">
                <a:solidFill>
                  <a:srgbClr val="585858"/>
                </a:solidFill>
                <a:latin typeface="Times New Roman"/>
                <a:cs typeface="Times New Roman"/>
              </a:rPr>
              <a:t>tăng</a:t>
            </a:r>
            <a:r>
              <a:rPr sz="1600" spc="-20" dirty="0">
                <a:solidFill>
                  <a:srgbClr val="585858"/>
                </a:solidFill>
                <a:latin typeface="Times New Roman"/>
                <a:cs typeface="Times New Roman"/>
              </a:rPr>
              <a:t> </a:t>
            </a:r>
            <a:r>
              <a:rPr sz="1600" dirty="0">
                <a:solidFill>
                  <a:srgbClr val="585858"/>
                </a:solidFill>
                <a:latin typeface="Times New Roman"/>
                <a:cs typeface="Times New Roman"/>
              </a:rPr>
              <a:t>trưởng</a:t>
            </a:r>
            <a:r>
              <a:rPr sz="1600" spc="-10" dirty="0">
                <a:solidFill>
                  <a:srgbClr val="585858"/>
                </a:solidFill>
                <a:latin typeface="Times New Roman"/>
                <a:cs typeface="Times New Roman"/>
              </a:rPr>
              <a:t> </a:t>
            </a:r>
            <a:r>
              <a:rPr sz="1600" dirty="0">
                <a:solidFill>
                  <a:srgbClr val="585858"/>
                </a:solidFill>
                <a:latin typeface="Times New Roman"/>
                <a:cs typeface="Times New Roman"/>
              </a:rPr>
              <a:t>của</a:t>
            </a:r>
            <a:r>
              <a:rPr sz="1600" spc="-20" dirty="0">
                <a:solidFill>
                  <a:srgbClr val="585858"/>
                </a:solidFill>
                <a:latin typeface="Times New Roman"/>
                <a:cs typeface="Times New Roman"/>
              </a:rPr>
              <a:t> </a:t>
            </a:r>
            <a:r>
              <a:rPr sz="1600" dirty="0">
                <a:solidFill>
                  <a:srgbClr val="585858"/>
                </a:solidFill>
                <a:latin typeface="Times New Roman"/>
                <a:cs typeface="Times New Roman"/>
              </a:rPr>
              <a:t>tế</a:t>
            </a:r>
            <a:r>
              <a:rPr sz="1600" spc="-20" dirty="0">
                <a:solidFill>
                  <a:srgbClr val="585858"/>
                </a:solidFill>
                <a:latin typeface="Times New Roman"/>
                <a:cs typeface="Times New Roman"/>
              </a:rPr>
              <a:t> bào,</a:t>
            </a:r>
            <a:endParaRPr sz="1600">
              <a:latin typeface="Times New Roman"/>
              <a:cs typeface="Times New Roman"/>
            </a:endParaRPr>
          </a:p>
          <a:p>
            <a:pPr marL="990600" marR="247015" algn="just">
              <a:lnSpc>
                <a:spcPts val="1900"/>
              </a:lnSpc>
              <a:spcBef>
                <a:spcPts val="70"/>
              </a:spcBef>
            </a:pPr>
            <a:r>
              <a:rPr sz="1600" dirty="0">
                <a:solidFill>
                  <a:srgbClr val="585858"/>
                </a:solidFill>
                <a:latin typeface="Times New Roman"/>
                <a:cs typeface="Times New Roman"/>
              </a:rPr>
              <a:t>Plasome</a:t>
            </a:r>
            <a:r>
              <a:rPr sz="1600" spc="10" dirty="0">
                <a:solidFill>
                  <a:srgbClr val="585858"/>
                </a:solidFill>
                <a:latin typeface="Times New Roman"/>
                <a:cs typeface="Times New Roman"/>
              </a:rPr>
              <a:t> </a:t>
            </a:r>
            <a:r>
              <a:rPr sz="1600" dirty="0">
                <a:solidFill>
                  <a:srgbClr val="585858"/>
                </a:solidFill>
                <a:latin typeface="Times New Roman"/>
                <a:cs typeface="Times New Roman"/>
              </a:rPr>
              <a:t>là</a:t>
            </a:r>
            <a:r>
              <a:rPr sz="1600" spc="-10" dirty="0">
                <a:solidFill>
                  <a:srgbClr val="585858"/>
                </a:solidFill>
                <a:latin typeface="Times New Roman"/>
                <a:cs typeface="Times New Roman"/>
              </a:rPr>
              <a:t> </a:t>
            </a:r>
            <a:r>
              <a:rPr sz="1600" dirty="0">
                <a:solidFill>
                  <a:srgbClr val="585858"/>
                </a:solidFill>
                <a:latin typeface="Times New Roman"/>
                <a:cs typeface="Times New Roman"/>
              </a:rPr>
              <a:t>thành</a:t>
            </a:r>
            <a:r>
              <a:rPr sz="1600" spc="-25" dirty="0">
                <a:solidFill>
                  <a:srgbClr val="585858"/>
                </a:solidFill>
                <a:latin typeface="Times New Roman"/>
                <a:cs typeface="Times New Roman"/>
              </a:rPr>
              <a:t> </a:t>
            </a:r>
            <a:r>
              <a:rPr sz="1600" dirty="0">
                <a:solidFill>
                  <a:srgbClr val="585858"/>
                </a:solidFill>
                <a:latin typeface="Times New Roman"/>
                <a:cs typeface="Times New Roman"/>
              </a:rPr>
              <a:t>phần</a:t>
            </a:r>
            <a:r>
              <a:rPr sz="1600" spc="-25" dirty="0">
                <a:solidFill>
                  <a:srgbClr val="585858"/>
                </a:solidFill>
                <a:latin typeface="Times New Roman"/>
                <a:cs typeface="Times New Roman"/>
              </a:rPr>
              <a:t> </a:t>
            </a:r>
            <a:r>
              <a:rPr sz="1600" dirty="0">
                <a:solidFill>
                  <a:srgbClr val="585858"/>
                </a:solidFill>
                <a:latin typeface="Times New Roman"/>
                <a:cs typeface="Times New Roman"/>
              </a:rPr>
              <a:t>được</a:t>
            </a:r>
            <a:r>
              <a:rPr sz="1600" spc="-25" dirty="0">
                <a:solidFill>
                  <a:srgbClr val="585858"/>
                </a:solidFill>
                <a:latin typeface="Times New Roman"/>
                <a:cs typeface="Times New Roman"/>
              </a:rPr>
              <a:t> </a:t>
            </a:r>
            <a:r>
              <a:rPr sz="1600" dirty="0">
                <a:solidFill>
                  <a:srgbClr val="585858"/>
                </a:solidFill>
                <a:latin typeface="Times New Roman"/>
                <a:cs typeface="Times New Roman"/>
              </a:rPr>
              <a:t>sản</a:t>
            </a:r>
            <a:r>
              <a:rPr sz="1600" spc="-15" dirty="0">
                <a:solidFill>
                  <a:srgbClr val="585858"/>
                </a:solidFill>
                <a:latin typeface="Times New Roman"/>
                <a:cs typeface="Times New Roman"/>
              </a:rPr>
              <a:t> </a:t>
            </a:r>
            <a:r>
              <a:rPr sz="1600" dirty="0">
                <a:solidFill>
                  <a:srgbClr val="585858"/>
                </a:solidFill>
                <a:latin typeface="Times New Roman"/>
                <a:cs typeface="Times New Roman"/>
              </a:rPr>
              <a:t>xuất</a:t>
            </a:r>
            <a:r>
              <a:rPr sz="1600" spc="-20" dirty="0">
                <a:solidFill>
                  <a:srgbClr val="585858"/>
                </a:solidFill>
                <a:latin typeface="Times New Roman"/>
                <a:cs typeface="Times New Roman"/>
              </a:rPr>
              <a:t> </a:t>
            </a:r>
            <a:r>
              <a:rPr sz="1600" dirty="0">
                <a:solidFill>
                  <a:srgbClr val="585858"/>
                </a:solidFill>
                <a:latin typeface="Times New Roman"/>
                <a:cs typeface="Times New Roman"/>
              </a:rPr>
              <a:t>ra</a:t>
            </a:r>
            <a:r>
              <a:rPr sz="1600" spc="-25" dirty="0">
                <a:solidFill>
                  <a:srgbClr val="585858"/>
                </a:solidFill>
                <a:latin typeface="Times New Roman"/>
                <a:cs typeface="Times New Roman"/>
              </a:rPr>
              <a:t> </a:t>
            </a:r>
            <a:r>
              <a:rPr sz="1600" dirty="0">
                <a:solidFill>
                  <a:srgbClr val="585858"/>
                </a:solidFill>
                <a:latin typeface="Times New Roman"/>
                <a:cs typeface="Times New Roman"/>
              </a:rPr>
              <a:t>trong</a:t>
            </a:r>
            <a:r>
              <a:rPr sz="1600" spc="-15" dirty="0">
                <a:solidFill>
                  <a:srgbClr val="585858"/>
                </a:solidFill>
                <a:latin typeface="Times New Roman"/>
                <a:cs typeface="Times New Roman"/>
              </a:rPr>
              <a:t> </a:t>
            </a:r>
            <a:r>
              <a:rPr sz="1600" dirty="0">
                <a:solidFill>
                  <a:srgbClr val="585858"/>
                </a:solidFill>
                <a:latin typeface="Times New Roman"/>
                <a:cs typeface="Times New Roman"/>
              </a:rPr>
              <a:t>điều</a:t>
            </a:r>
            <a:r>
              <a:rPr sz="1600" spc="-20" dirty="0">
                <a:solidFill>
                  <a:srgbClr val="585858"/>
                </a:solidFill>
                <a:latin typeface="Times New Roman"/>
                <a:cs typeface="Times New Roman"/>
              </a:rPr>
              <a:t> </a:t>
            </a:r>
            <a:r>
              <a:rPr sz="1600" dirty="0">
                <a:solidFill>
                  <a:srgbClr val="585858"/>
                </a:solidFill>
                <a:latin typeface="Times New Roman"/>
                <a:cs typeface="Times New Roman"/>
              </a:rPr>
              <a:t>kiện</a:t>
            </a:r>
            <a:r>
              <a:rPr sz="1600" spc="-20" dirty="0">
                <a:solidFill>
                  <a:srgbClr val="585858"/>
                </a:solidFill>
                <a:latin typeface="Times New Roman"/>
                <a:cs typeface="Times New Roman"/>
              </a:rPr>
              <a:t> </a:t>
            </a:r>
            <a:r>
              <a:rPr sz="1600" dirty="0">
                <a:solidFill>
                  <a:srgbClr val="585858"/>
                </a:solidFill>
                <a:latin typeface="Times New Roman"/>
                <a:cs typeface="Times New Roman"/>
              </a:rPr>
              <a:t>cụ</a:t>
            </a:r>
            <a:r>
              <a:rPr sz="1600" spc="-30" dirty="0">
                <a:solidFill>
                  <a:srgbClr val="585858"/>
                </a:solidFill>
                <a:latin typeface="Times New Roman"/>
                <a:cs typeface="Times New Roman"/>
              </a:rPr>
              <a:t> </a:t>
            </a:r>
            <a:r>
              <a:rPr sz="1600" dirty="0">
                <a:solidFill>
                  <a:srgbClr val="585858"/>
                </a:solidFill>
                <a:latin typeface="Times New Roman"/>
                <a:cs typeface="Times New Roman"/>
              </a:rPr>
              <a:t>thể,</a:t>
            </a:r>
            <a:r>
              <a:rPr sz="1600" spc="-15" dirty="0">
                <a:solidFill>
                  <a:srgbClr val="585858"/>
                </a:solidFill>
                <a:latin typeface="Times New Roman"/>
                <a:cs typeface="Times New Roman"/>
              </a:rPr>
              <a:t> </a:t>
            </a:r>
            <a:r>
              <a:rPr sz="1600" dirty="0">
                <a:solidFill>
                  <a:srgbClr val="585858"/>
                </a:solidFill>
                <a:latin typeface="Times New Roman"/>
                <a:cs typeface="Times New Roman"/>
              </a:rPr>
              <a:t>ứng</a:t>
            </a:r>
            <a:r>
              <a:rPr sz="1600" spc="-35" dirty="0">
                <a:solidFill>
                  <a:srgbClr val="585858"/>
                </a:solidFill>
                <a:latin typeface="Times New Roman"/>
                <a:cs typeface="Times New Roman"/>
              </a:rPr>
              <a:t> </a:t>
            </a:r>
            <a:r>
              <a:rPr sz="1600" dirty="0">
                <a:solidFill>
                  <a:srgbClr val="585858"/>
                </a:solidFill>
                <a:latin typeface="Times New Roman"/>
                <a:cs typeface="Times New Roman"/>
              </a:rPr>
              <a:t>với</a:t>
            </a:r>
            <a:r>
              <a:rPr sz="1600" spc="-15" dirty="0">
                <a:solidFill>
                  <a:srgbClr val="585858"/>
                </a:solidFill>
                <a:latin typeface="Times New Roman"/>
                <a:cs typeface="Times New Roman"/>
              </a:rPr>
              <a:t> </a:t>
            </a:r>
            <a:r>
              <a:rPr sz="1600" spc="-20" dirty="0">
                <a:solidFill>
                  <a:srgbClr val="585858"/>
                </a:solidFill>
                <a:latin typeface="Times New Roman"/>
                <a:cs typeface="Times New Roman"/>
              </a:rPr>
              <a:t>điều </a:t>
            </a:r>
            <a:r>
              <a:rPr sz="1600" dirty="0">
                <a:solidFill>
                  <a:srgbClr val="585858"/>
                </a:solidFill>
                <a:latin typeface="Times New Roman"/>
                <a:cs typeface="Times New Roman"/>
              </a:rPr>
              <a:t>kiện</a:t>
            </a:r>
            <a:r>
              <a:rPr sz="1600" spc="-15" dirty="0">
                <a:solidFill>
                  <a:srgbClr val="585858"/>
                </a:solidFill>
                <a:latin typeface="Times New Roman"/>
                <a:cs typeface="Times New Roman"/>
              </a:rPr>
              <a:t> </a:t>
            </a:r>
            <a:r>
              <a:rPr sz="1600" dirty="0">
                <a:solidFill>
                  <a:srgbClr val="585858"/>
                </a:solidFill>
                <a:latin typeface="Times New Roman"/>
                <a:cs typeface="Times New Roman"/>
              </a:rPr>
              <a:t>sản</a:t>
            </a:r>
            <a:r>
              <a:rPr sz="1600" spc="-20" dirty="0">
                <a:solidFill>
                  <a:srgbClr val="585858"/>
                </a:solidFill>
                <a:latin typeface="Times New Roman"/>
                <a:cs typeface="Times New Roman"/>
              </a:rPr>
              <a:t> </a:t>
            </a:r>
            <a:r>
              <a:rPr sz="1600" dirty="0">
                <a:solidFill>
                  <a:srgbClr val="585858"/>
                </a:solidFill>
                <a:latin typeface="Times New Roman"/>
                <a:cs typeface="Times New Roman"/>
              </a:rPr>
              <a:t>xuất</a:t>
            </a:r>
            <a:r>
              <a:rPr sz="1600" spc="-15" dirty="0">
                <a:solidFill>
                  <a:srgbClr val="585858"/>
                </a:solidFill>
                <a:latin typeface="Times New Roman"/>
                <a:cs typeface="Times New Roman"/>
              </a:rPr>
              <a:t> </a:t>
            </a:r>
            <a:r>
              <a:rPr sz="1600" dirty="0">
                <a:solidFill>
                  <a:srgbClr val="585858"/>
                </a:solidFill>
                <a:latin typeface="Times New Roman"/>
                <a:cs typeface="Times New Roman"/>
              </a:rPr>
              <a:t>ra</a:t>
            </a:r>
            <a:r>
              <a:rPr sz="1600" spc="-5" dirty="0">
                <a:solidFill>
                  <a:srgbClr val="585858"/>
                </a:solidFill>
                <a:latin typeface="Times New Roman"/>
                <a:cs typeface="Times New Roman"/>
              </a:rPr>
              <a:t> </a:t>
            </a:r>
            <a:r>
              <a:rPr sz="1600" spc="-10" dirty="0">
                <a:solidFill>
                  <a:srgbClr val="585858"/>
                </a:solidFill>
                <a:latin typeface="Times New Roman"/>
                <a:cs typeface="Times New Roman"/>
              </a:rPr>
              <a:t>Exosome.</a:t>
            </a:r>
            <a:endParaRPr sz="1600">
              <a:latin typeface="Times New Roman"/>
              <a:cs typeface="Times New Roman"/>
            </a:endParaRPr>
          </a:p>
          <a:p>
            <a:pPr marL="990600">
              <a:lnSpc>
                <a:spcPts val="2330"/>
              </a:lnSpc>
            </a:pPr>
            <a:r>
              <a:rPr sz="2000" b="1" spc="-10" dirty="0">
                <a:solidFill>
                  <a:srgbClr val="585858"/>
                </a:solidFill>
                <a:latin typeface="Times New Roman"/>
                <a:cs typeface="Times New Roman"/>
              </a:rPr>
              <a:t>-EXOSOME-</a:t>
            </a:r>
            <a:endParaRPr sz="2000">
              <a:latin typeface="Times New Roman"/>
              <a:cs typeface="Times New Roman"/>
            </a:endParaRPr>
          </a:p>
          <a:p>
            <a:pPr marL="1243965">
              <a:lnSpc>
                <a:spcPts val="1914"/>
              </a:lnSpc>
            </a:pPr>
            <a:r>
              <a:rPr sz="1600" b="1" dirty="0">
                <a:solidFill>
                  <a:srgbClr val="585858"/>
                </a:solidFill>
                <a:latin typeface="Times New Roman"/>
                <a:cs typeface="Times New Roman"/>
              </a:rPr>
              <a:t>Exosome</a:t>
            </a:r>
            <a:r>
              <a:rPr sz="1600" b="1" spc="-25" dirty="0">
                <a:solidFill>
                  <a:srgbClr val="585858"/>
                </a:solidFill>
                <a:latin typeface="Times New Roman"/>
                <a:cs typeface="Times New Roman"/>
              </a:rPr>
              <a:t> </a:t>
            </a:r>
            <a:r>
              <a:rPr sz="1600" b="1" dirty="0">
                <a:solidFill>
                  <a:srgbClr val="585858"/>
                </a:solidFill>
                <a:latin typeface="Times New Roman"/>
                <a:cs typeface="Times New Roman"/>
              </a:rPr>
              <a:t>là</a:t>
            </a:r>
            <a:r>
              <a:rPr sz="1600" b="1" spc="-30" dirty="0">
                <a:solidFill>
                  <a:srgbClr val="585858"/>
                </a:solidFill>
                <a:latin typeface="Times New Roman"/>
                <a:cs typeface="Times New Roman"/>
              </a:rPr>
              <a:t> </a:t>
            </a:r>
            <a:r>
              <a:rPr sz="1600" b="1" dirty="0">
                <a:solidFill>
                  <a:srgbClr val="585858"/>
                </a:solidFill>
                <a:latin typeface="Times New Roman"/>
                <a:cs typeface="Times New Roman"/>
              </a:rPr>
              <a:t>những</a:t>
            </a:r>
            <a:r>
              <a:rPr sz="1600" b="1" spc="-30" dirty="0">
                <a:solidFill>
                  <a:srgbClr val="585858"/>
                </a:solidFill>
                <a:latin typeface="Times New Roman"/>
                <a:cs typeface="Times New Roman"/>
              </a:rPr>
              <a:t> </a:t>
            </a:r>
            <a:r>
              <a:rPr sz="1600" b="1" dirty="0">
                <a:solidFill>
                  <a:srgbClr val="585858"/>
                </a:solidFill>
                <a:latin typeface="Times New Roman"/>
                <a:cs typeface="Times New Roman"/>
              </a:rPr>
              <a:t>túi</a:t>
            </a:r>
            <a:r>
              <a:rPr sz="1600" b="1" spc="-20" dirty="0">
                <a:solidFill>
                  <a:srgbClr val="585858"/>
                </a:solidFill>
                <a:latin typeface="Times New Roman"/>
                <a:cs typeface="Times New Roman"/>
              </a:rPr>
              <a:t> </a:t>
            </a:r>
            <a:r>
              <a:rPr sz="1600" b="1" dirty="0">
                <a:solidFill>
                  <a:srgbClr val="585858"/>
                </a:solidFill>
                <a:latin typeface="Times New Roman"/>
                <a:cs typeface="Times New Roman"/>
              </a:rPr>
              <a:t>ngoại</a:t>
            </a:r>
            <a:r>
              <a:rPr sz="1600" b="1" spc="-35" dirty="0">
                <a:solidFill>
                  <a:srgbClr val="585858"/>
                </a:solidFill>
                <a:latin typeface="Times New Roman"/>
                <a:cs typeface="Times New Roman"/>
              </a:rPr>
              <a:t> </a:t>
            </a:r>
            <a:r>
              <a:rPr sz="1600" b="1" dirty="0">
                <a:solidFill>
                  <a:srgbClr val="585858"/>
                </a:solidFill>
                <a:latin typeface="Times New Roman"/>
                <a:cs typeface="Times New Roman"/>
              </a:rPr>
              <a:t>bào</a:t>
            </a:r>
            <a:r>
              <a:rPr sz="1600" b="1" spc="-35" dirty="0">
                <a:solidFill>
                  <a:srgbClr val="585858"/>
                </a:solidFill>
                <a:latin typeface="Times New Roman"/>
                <a:cs typeface="Times New Roman"/>
              </a:rPr>
              <a:t> </a:t>
            </a:r>
            <a:r>
              <a:rPr sz="1600" b="1" dirty="0">
                <a:solidFill>
                  <a:srgbClr val="585858"/>
                </a:solidFill>
                <a:latin typeface="Times New Roman"/>
                <a:cs typeface="Times New Roman"/>
              </a:rPr>
              <a:t>ghi</a:t>
            </a:r>
            <a:r>
              <a:rPr sz="1600" b="1" spc="-30" dirty="0">
                <a:solidFill>
                  <a:srgbClr val="585858"/>
                </a:solidFill>
                <a:latin typeface="Times New Roman"/>
                <a:cs typeface="Times New Roman"/>
              </a:rPr>
              <a:t> </a:t>
            </a:r>
            <a:r>
              <a:rPr sz="1600" b="1" dirty="0">
                <a:solidFill>
                  <a:srgbClr val="585858"/>
                </a:solidFill>
                <a:latin typeface="Times New Roman"/>
                <a:cs typeface="Times New Roman"/>
              </a:rPr>
              <a:t>chép</a:t>
            </a:r>
            <a:r>
              <a:rPr sz="1600" b="1" spc="-40" dirty="0">
                <a:solidFill>
                  <a:srgbClr val="585858"/>
                </a:solidFill>
                <a:latin typeface="Times New Roman"/>
                <a:cs typeface="Times New Roman"/>
              </a:rPr>
              <a:t> </a:t>
            </a:r>
            <a:r>
              <a:rPr sz="1600" b="1" dirty="0">
                <a:solidFill>
                  <a:srgbClr val="585858"/>
                </a:solidFill>
                <a:latin typeface="Times New Roman"/>
                <a:cs typeface="Times New Roman"/>
              </a:rPr>
              <a:t>lại</a:t>
            </a:r>
            <a:r>
              <a:rPr sz="1600" b="1" spc="-25" dirty="0">
                <a:solidFill>
                  <a:srgbClr val="585858"/>
                </a:solidFill>
                <a:latin typeface="Times New Roman"/>
                <a:cs typeface="Times New Roman"/>
              </a:rPr>
              <a:t> </a:t>
            </a:r>
            <a:r>
              <a:rPr sz="1600" b="1" dirty="0">
                <a:solidFill>
                  <a:srgbClr val="585858"/>
                </a:solidFill>
                <a:latin typeface="Times New Roman"/>
                <a:cs typeface="Times New Roman"/>
              </a:rPr>
              <a:t>các</a:t>
            </a:r>
            <a:r>
              <a:rPr sz="1600" b="1" spc="-25" dirty="0">
                <a:solidFill>
                  <a:srgbClr val="585858"/>
                </a:solidFill>
                <a:latin typeface="Times New Roman"/>
                <a:cs typeface="Times New Roman"/>
              </a:rPr>
              <a:t> </a:t>
            </a:r>
            <a:r>
              <a:rPr sz="1600" b="1" dirty="0">
                <a:solidFill>
                  <a:srgbClr val="585858"/>
                </a:solidFill>
                <a:latin typeface="Times New Roman"/>
                <a:cs typeface="Times New Roman"/>
              </a:rPr>
              <a:t>đặc</a:t>
            </a:r>
            <a:r>
              <a:rPr sz="1600" b="1" spc="-35" dirty="0">
                <a:solidFill>
                  <a:srgbClr val="585858"/>
                </a:solidFill>
                <a:latin typeface="Times New Roman"/>
                <a:cs typeface="Times New Roman"/>
              </a:rPr>
              <a:t> </a:t>
            </a:r>
            <a:r>
              <a:rPr sz="1600" b="1" dirty="0">
                <a:solidFill>
                  <a:srgbClr val="585858"/>
                </a:solidFill>
                <a:latin typeface="Times New Roman"/>
                <a:cs typeface="Times New Roman"/>
              </a:rPr>
              <a:t>trưng</a:t>
            </a:r>
            <a:r>
              <a:rPr sz="1600" b="1" spc="-20" dirty="0">
                <a:solidFill>
                  <a:srgbClr val="585858"/>
                </a:solidFill>
                <a:latin typeface="Times New Roman"/>
                <a:cs typeface="Times New Roman"/>
              </a:rPr>
              <a:t> </a:t>
            </a:r>
            <a:r>
              <a:rPr sz="1600" b="1" dirty="0">
                <a:solidFill>
                  <a:srgbClr val="585858"/>
                </a:solidFill>
                <a:latin typeface="Times New Roman"/>
                <a:cs typeface="Times New Roman"/>
              </a:rPr>
              <a:t>của</a:t>
            </a:r>
            <a:r>
              <a:rPr sz="1600" b="1" spc="-30" dirty="0">
                <a:solidFill>
                  <a:srgbClr val="585858"/>
                </a:solidFill>
                <a:latin typeface="Times New Roman"/>
                <a:cs typeface="Times New Roman"/>
              </a:rPr>
              <a:t> </a:t>
            </a:r>
            <a:r>
              <a:rPr sz="1600" b="1" dirty="0">
                <a:solidFill>
                  <a:srgbClr val="585858"/>
                </a:solidFill>
                <a:latin typeface="Times New Roman"/>
                <a:cs typeface="Times New Roman"/>
              </a:rPr>
              <a:t>tế</a:t>
            </a:r>
            <a:r>
              <a:rPr sz="1600" b="1" spc="-35" dirty="0">
                <a:solidFill>
                  <a:srgbClr val="585858"/>
                </a:solidFill>
                <a:latin typeface="Times New Roman"/>
                <a:cs typeface="Times New Roman"/>
              </a:rPr>
              <a:t> </a:t>
            </a:r>
            <a:r>
              <a:rPr sz="1600" b="1" spc="-20" dirty="0">
                <a:solidFill>
                  <a:srgbClr val="585858"/>
                </a:solidFill>
                <a:latin typeface="Times New Roman"/>
                <a:cs typeface="Times New Roman"/>
              </a:rPr>
              <a:t>bào.</a:t>
            </a:r>
            <a:endParaRPr sz="1600">
              <a:latin typeface="Times New Roman"/>
              <a:cs typeface="Times New Roman"/>
            </a:endParaRPr>
          </a:p>
          <a:p>
            <a:pPr marL="990600" marR="53975" indent="252729">
              <a:lnSpc>
                <a:spcPts val="1910"/>
              </a:lnSpc>
              <a:spcBef>
                <a:spcPts val="145"/>
              </a:spcBef>
            </a:pPr>
            <a:r>
              <a:rPr sz="1600" dirty="0">
                <a:solidFill>
                  <a:srgbClr val="585858"/>
                </a:solidFill>
                <a:latin typeface="Times New Roman"/>
                <a:cs typeface="Times New Roman"/>
              </a:rPr>
              <a:t>Exosome</a:t>
            </a:r>
            <a:r>
              <a:rPr sz="1600" spc="-5" dirty="0">
                <a:solidFill>
                  <a:srgbClr val="585858"/>
                </a:solidFill>
                <a:latin typeface="Times New Roman"/>
                <a:cs typeface="Times New Roman"/>
              </a:rPr>
              <a:t> </a:t>
            </a:r>
            <a:r>
              <a:rPr sz="1600" dirty="0">
                <a:solidFill>
                  <a:srgbClr val="585858"/>
                </a:solidFill>
                <a:latin typeface="Times New Roman"/>
                <a:cs typeface="Times New Roman"/>
              </a:rPr>
              <a:t>được</a:t>
            </a:r>
            <a:r>
              <a:rPr sz="1600" spc="-25" dirty="0">
                <a:solidFill>
                  <a:srgbClr val="585858"/>
                </a:solidFill>
                <a:latin typeface="Times New Roman"/>
                <a:cs typeface="Times New Roman"/>
              </a:rPr>
              <a:t> </a:t>
            </a:r>
            <a:r>
              <a:rPr sz="1600" dirty="0">
                <a:solidFill>
                  <a:srgbClr val="585858"/>
                </a:solidFill>
                <a:latin typeface="Times New Roman"/>
                <a:cs typeface="Times New Roman"/>
              </a:rPr>
              <a:t>tạo</a:t>
            </a:r>
            <a:r>
              <a:rPr sz="1600" spc="-15" dirty="0">
                <a:solidFill>
                  <a:srgbClr val="585858"/>
                </a:solidFill>
                <a:latin typeface="Times New Roman"/>
                <a:cs typeface="Times New Roman"/>
              </a:rPr>
              <a:t> </a:t>
            </a:r>
            <a:r>
              <a:rPr sz="1600" dirty="0">
                <a:solidFill>
                  <a:srgbClr val="585858"/>
                </a:solidFill>
                <a:latin typeface="Times New Roman"/>
                <a:cs typeface="Times New Roman"/>
              </a:rPr>
              <a:t>ra</a:t>
            </a:r>
            <a:r>
              <a:rPr sz="1600" spc="-5" dirty="0">
                <a:solidFill>
                  <a:srgbClr val="585858"/>
                </a:solidFill>
                <a:latin typeface="Times New Roman"/>
                <a:cs typeface="Times New Roman"/>
              </a:rPr>
              <a:t> </a:t>
            </a:r>
            <a:r>
              <a:rPr sz="1600" dirty="0">
                <a:solidFill>
                  <a:srgbClr val="585858"/>
                </a:solidFill>
                <a:latin typeface="Times New Roman"/>
                <a:cs typeface="Times New Roman"/>
              </a:rPr>
              <a:t>từ</a:t>
            </a:r>
            <a:r>
              <a:rPr sz="1600" spc="-35" dirty="0">
                <a:solidFill>
                  <a:srgbClr val="585858"/>
                </a:solidFill>
                <a:latin typeface="Times New Roman"/>
                <a:cs typeface="Times New Roman"/>
              </a:rPr>
              <a:t> </a:t>
            </a:r>
            <a:r>
              <a:rPr sz="1600" dirty="0">
                <a:solidFill>
                  <a:srgbClr val="585858"/>
                </a:solidFill>
                <a:latin typeface="Times New Roman"/>
                <a:cs typeface="Times New Roman"/>
              </a:rPr>
              <a:t>các</a:t>
            </a:r>
            <a:r>
              <a:rPr sz="1600" spc="-10" dirty="0">
                <a:solidFill>
                  <a:srgbClr val="585858"/>
                </a:solidFill>
                <a:latin typeface="Times New Roman"/>
                <a:cs typeface="Times New Roman"/>
              </a:rPr>
              <a:t> </a:t>
            </a:r>
            <a:r>
              <a:rPr sz="1600" dirty="0">
                <a:solidFill>
                  <a:srgbClr val="585858"/>
                </a:solidFill>
                <a:latin typeface="Times New Roman"/>
                <a:cs typeface="Times New Roman"/>
              </a:rPr>
              <a:t>tế</a:t>
            </a:r>
            <a:r>
              <a:rPr sz="1600" spc="-25" dirty="0">
                <a:solidFill>
                  <a:srgbClr val="585858"/>
                </a:solidFill>
                <a:latin typeface="Times New Roman"/>
                <a:cs typeface="Times New Roman"/>
              </a:rPr>
              <a:t> </a:t>
            </a:r>
            <a:r>
              <a:rPr sz="1600" dirty="0">
                <a:solidFill>
                  <a:srgbClr val="585858"/>
                </a:solidFill>
                <a:latin typeface="Times New Roman"/>
                <a:cs typeface="Times New Roman"/>
              </a:rPr>
              <a:t>bào</a:t>
            </a:r>
            <a:r>
              <a:rPr sz="1600" spc="-20" dirty="0">
                <a:solidFill>
                  <a:srgbClr val="585858"/>
                </a:solidFill>
                <a:latin typeface="Times New Roman"/>
                <a:cs typeface="Times New Roman"/>
              </a:rPr>
              <a:t> </a:t>
            </a:r>
            <a:r>
              <a:rPr sz="1600" dirty="0">
                <a:solidFill>
                  <a:srgbClr val="585858"/>
                </a:solidFill>
                <a:latin typeface="Times New Roman"/>
                <a:cs typeface="Times New Roman"/>
              </a:rPr>
              <a:t>non</a:t>
            </a:r>
            <a:r>
              <a:rPr sz="1600" spc="-40" dirty="0">
                <a:solidFill>
                  <a:srgbClr val="585858"/>
                </a:solidFill>
                <a:latin typeface="Times New Roman"/>
                <a:cs typeface="Times New Roman"/>
              </a:rPr>
              <a:t> </a:t>
            </a:r>
            <a:r>
              <a:rPr sz="1600" dirty="0">
                <a:solidFill>
                  <a:srgbClr val="585858"/>
                </a:solidFill>
                <a:latin typeface="Times New Roman"/>
                <a:cs typeface="Times New Roman"/>
              </a:rPr>
              <a:t>khỏe</a:t>
            </a:r>
            <a:r>
              <a:rPr sz="1600" spc="-30" dirty="0">
                <a:solidFill>
                  <a:srgbClr val="585858"/>
                </a:solidFill>
                <a:latin typeface="Times New Roman"/>
                <a:cs typeface="Times New Roman"/>
              </a:rPr>
              <a:t> </a:t>
            </a:r>
            <a:r>
              <a:rPr sz="1600" dirty="0">
                <a:solidFill>
                  <a:srgbClr val="585858"/>
                </a:solidFill>
                <a:latin typeface="Times New Roman"/>
                <a:cs typeface="Times New Roman"/>
              </a:rPr>
              <a:t>mạnh</a:t>
            </a:r>
            <a:r>
              <a:rPr sz="1600" spc="20" dirty="0">
                <a:solidFill>
                  <a:srgbClr val="585858"/>
                </a:solidFill>
                <a:latin typeface="Times New Roman"/>
                <a:cs typeface="Times New Roman"/>
              </a:rPr>
              <a:t> </a:t>
            </a:r>
            <a:r>
              <a:rPr sz="1600" dirty="0">
                <a:solidFill>
                  <a:srgbClr val="585858"/>
                </a:solidFill>
                <a:latin typeface="Times New Roman"/>
                <a:cs typeface="Times New Roman"/>
              </a:rPr>
              <a:t>có</a:t>
            </a:r>
            <a:r>
              <a:rPr sz="1600" spc="-20" dirty="0">
                <a:solidFill>
                  <a:srgbClr val="585858"/>
                </a:solidFill>
                <a:latin typeface="Times New Roman"/>
                <a:cs typeface="Times New Roman"/>
              </a:rPr>
              <a:t> </a:t>
            </a:r>
            <a:r>
              <a:rPr sz="1600" dirty="0">
                <a:solidFill>
                  <a:srgbClr val="585858"/>
                </a:solidFill>
                <a:latin typeface="Times New Roman"/>
                <a:cs typeface="Times New Roman"/>
              </a:rPr>
              <a:t>đặc</a:t>
            </a:r>
            <a:r>
              <a:rPr sz="1600" spc="-30" dirty="0">
                <a:solidFill>
                  <a:srgbClr val="585858"/>
                </a:solidFill>
                <a:latin typeface="Times New Roman"/>
                <a:cs typeface="Times New Roman"/>
              </a:rPr>
              <a:t> </a:t>
            </a:r>
            <a:r>
              <a:rPr sz="1600" dirty="0">
                <a:solidFill>
                  <a:srgbClr val="585858"/>
                </a:solidFill>
                <a:latin typeface="Times New Roman"/>
                <a:cs typeface="Times New Roman"/>
              </a:rPr>
              <a:t>tính</a:t>
            </a:r>
            <a:r>
              <a:rPr sz="1600" spc="-15" dirty="0">
                <a:solidFill>
                  <a:srgbClr val="585858"/>
                </a:solidFill>
                <a:latin typeface="Times New Roman"/>
                <a:cs typeface="Times New Roman"/>
              </a:rPr>
              <a:t> </a:t>
            </a:r>
            <a:r>
              <a:rPr sz="1600" dirty="0">
                <a:solidFill>
                  <a:srgbClr val="585858"/>
                </a:solidFill>
                <a:latin typeface="Times New Roman"/>
                <a:cs typeface="Times New Roman"/>
              </a:rPr>
              <a:t>là</a:t>
            </a:r>
            <a:r>
              <a:rPr sz="1600" spc="-15" dirty="0">
                <a:solidFill>
                  <a:srgbClr val="585858"/>
                </a:solidFill>
                <a:latin typeface="Times New Roman"/>
                <a:cs typeface="Times New Roman"/>
              </a:rPr>
              <a:t> </a:t>
            </a:r>
            <a:r>
              <a:rPr sz="1600" dirty="0">
                <a:solidFill>
                  <a:srgbClr val="585858"/>
                </a:solidFill>
                <a:latin typeface="Times New Roman"/>
                <a:cs typeface="Times New Roman"/>
              </a:rPr>
              <a:t>đưa</a:t>
            </a:r>
            <a:r>
              <a:rPr sz="1600" spc="-30" dirty="0">
                <a:solidFill>
                  <a:srgbClr val="585858"/>
                </a:solidFill>
                <a:latin typeface="Times New Roman"/>
                <a:cs typeface="Times New Roman"/>
              </a:rPr>
              <a:t> </a:t>
            </a:r>
            <a:r>
              <a:rPr sz="1600" dirty="0">
                <a:solidFill>
                  <a:srgbClr val="585858"/>
                </a:solidFill>
                <a:latin typeface="Times New Roman"/>
                <a:cs typeface="Times New Roman"/>
              </a:rPr>
              <a:t>các</a:t>
            </a:r>
            <a:r>
              <a:rPr sz="1600" spc="-10" dirty="0">
                <a:solidFill>
                  <a:srgbClr val="585858"/>
                </a:solidFill>
                <a:latin typeface="Times New Roman"/>
                <a:cs typeface="Times New Roman"/>
              </a:rPr>
              <a:t> </a:t>
            </a:r>
            <a:r>
              <a:rPr sz="1600" spc="-25" dirty="0">
                <a:solidFill>
                  <a:srgbClr val="585858"/>
                </a:solidFill>
                <a:latin typeface="Times New Roman"/>
                <a:cs typeface="Times New Roman"/>
              </a:rPr>
              <a:t>tế </a:t>
            </a:r>
            <a:r>
              <a:rPr sz="1600" dirty="0">
                <a:solidFill>
                  <a:srgbClr val="585858"/>
                </a:solidFill>
                <a:latin typeface="Times New Roman"/>
                <a:cs typeface="Times New Roman"/>
              </a:rPr>
              <a:t>bào</a:t>
            </a:r>
            <a:r>
              <a:rPr sz="1600" spc="-20" dirty="0">
                <a:solidFill>
                  <a:srgbClr val="585858"/>
                </a:solidFill>
                <a:latin typeface="Times New Roman"/>
                <a:cs typeface="Times New Roman"/>
              </a:rPr>
              <a:t> </a:t>
            </a:r>
            <a:r>
              <a:rPr sz="1600" dirty="0">
                <a:solidFill>
                  <a:srgbClr val="585858"/>
                </a:solidFill>
                <a:latin typeface="Times New Roman"/>
                <a:cs typeface="Times New Roman"/>
              </a:rPr>
              <a:t>già</a:t>
            </a:r>
            <a:r>
              <a:rPr sz="1600" spc="-10" dirty="0">
                <a:solidFill>
                  <a:srgbClr val="585858"/>
                </a:solidFill>
                <a:latin typeface="Times New Roman"/>
                <a:cs typeface="Times New Roman"/>
              </a:rPr>
              <a:t> </a:t>
            </a:r>
            <a:r>
              <a:rPr sz="1600" dirty="0">
                <a:solidFill>
                  <a:srgbClr val="585858"/>
                </a:solidFill>
                <a:latin typeface="Times New Roman"/>
                <a:cs typeface="Times New Roman"/>
              </a:rPr>
              <a:t>cỗi trở</a:t>
            </a:r>
            <a:r>
              <a:rPr sz="1600" spc="-10" dirty="0">
                <a:solidFill>
                  <a:srgbClr val="585858"/>
                </a:solidFill>
                <a:latin typeface="Times New Roman"/>
                <a:cs typeface="Times New Roman"/>
              </a:rPr>
              <a:t> </a:t>
            </a:r>
            <a:r>
              <a:rPr sz="1600" dirty="0">
                <a:solidFill>
                  <a:srgbClr val="585858"/>
                </a:solidFill>
                <a:latin typeface="Times New Roman"/>
                <a:cs typeface="Times New Roman"/>
              </a:rPr>
              <a:t>về</a:t>
            </a:r>
            <a:r>
              <a:rPr sz="1600" spc="-15" dirty="0">
                <a:solidFill>
                  <a:srgbClr val="585858"/>
                </a:solidFill>
                <a:latin typeface="Times New Roman"/>
                <a:cs typeface="Times New Roman"/>
              </a:rPr>
              <a:t> </a:t>
            </a:r>
            <a:r>
              <a:rPr sz="1600" dirty="0">
                <a:solidFill>
                  <a:srgbClr val="585858"/>
                </a:solidFill>
                <a:latin typeface="Times New Roman"/>
                <a:cs typeface="Times New Roman"/>
              </a:rPr>
              <a:t>trạng thái trẻ, </a:t>
            </a:r>
            <a:r>
              <a:rPr sz="1600" spc="-10" dirty="0">
                <a:solidFill>
                  <a:srgbClr val="585858"/>
                </a:solidFill>
                <a:latin typeface="Times New Roman"/>
                <a:cs typeface="Times New Roman"/>
              </a:rPr>
              <a:t>khỏe.</a:t>
            </a:r>
            <a:endParaRPr sz="1600">
              <a:latin typeface="Times New Roman"/>
              <a:cs typeface="Times New Roman"/>
            </a:endParaRPr>
          </a:p>
          <a:p>
            <a:pPr marL="1243965">
              <a:lnSpc>
                <a:spcPts val="1735"/>
              </a:lnSpc>
            </a:pPr>
            <a:r>
              <a:rPr sz="1600" dirty="0">
                <a:solidFill>
                  <a:srgbClr val="585858"/>
                </a:solidFill>
                <a:latin typeface="Times New Roman"/>
                <a:cs typeface="Times New Roman"/>
              </a:rPr>
              <a:t>Cơ</a:t>
            </a:r>
            <a:r>
              <a:rPr sz="1600" spc="-20" dirty="0">
                <a:solidFill>
                  <a:srgbClr val="585858"/>
                </a:solidFill>
                <a:latin typeface="Times New Roman"/>
                <a:cs typeface="Times New Roman"/>
              </a:rPr>
              <a:t> </a:t>
            </a:r>
            <a:r>
              <a:rPr sz="1600" dirty="0">
                <a:solidFill>
                  <a:srgbClr val="585858"/>
                </a:solidFill>
                <a:latin typeface="Times New Roman"/>
                <a:cs typeface="Times New Roman"/>
              </a:rPr>
              <a:t>thể</a:t>
            </a:r>
            <a:r>
              <a:rPr sz="1600" spc="-15" dirty="0">
                <a:solidFill>
                  <a:srgbClr val="585858"/>
                </a:solidFill>
                <a:latin typeface="Times New Roman"/>
                <a:cs typeface="Times New Roman"/>
              </a:rPr>
              <a:t> </a:t>
            </a:r>
            <a:r>
              <a:rPr sz="1600" dirty="0">
                <a:solidFill>
                  <a:srgbClr val="585858"/>
                </a:solidFill>
                <a:latin typeface="Times New Roman"/>
                <a:cs typeface="Times New Roman"/>
              </a:rPr>
              <a:t>con</a:t>
            </a:r>
            <a:r>
              <a:rPr sz="1600" spc="-25" dirty="0">
                <a:solidFill>
                  <a:srgbClr val="585858"/>
                </a:solidFill>
                <a:latin typeface="Times New Roman"/>
                <a:cs typeface="Times New Roman"/>
              </a:rPr>
              <a:t> </a:t>
            </a:r>
            <a:r>
              <a:rPr sz="1600" dirty="0">
                <a:solidFill>
                  <a:srgbClr val="585858"/>
                </a:solidFill>
                <a:latin typeface="Times New Roman"/>
                <a:cs typeface="Times New Roman"/>
              </a:rPr>
              <a:t>người bao</a:t>
            </a:r>
            <a:r>
              <a:rPr sz="1600" spc="-20" dirty="0">
                <a:solidFill>
                  <a:srgbClr val="585858"/>
                </a:solidFill>
                <a:latin typeface="Times New Roman"/>
                <a:cs typeface="Times New Roman"/>
              </a:rPr>
              <a:t> </a:t>
            </a:r>
            <a:r>
              <a:rPr sz="1600" dirty="0">
                <a:solidFill>
                  <a:srgbClr val="585858"/>
                </a:solidFill>
                <a:latin typeface="Times New Roman"/>
                <a:cs typeface="Times New Roman"/>
              </a:rPr>
              <a:t>gồm</a:t>
            </a:r>
            <a:r>
              <a:rPr sz="1600" spc="-15" dirty="0">
                <a:solidFill>
                  <a:srgbClr val="585858"/>
                </a:solidFill>
                <a:latin typeface="Times New Roman"/>
                <a:cs typeface="Times New Roman"/>
              </a:rPr>
              <a:t> </a:t>
            </a:r>
            <a:r>
              <a:rPr sz="1600" dirty="0">
                <a:solidFill>
                  <a:srgbClr val="585858"/>
                </a:solidFill>
                <a:latin typeface="Times New Roman"/>
                <a:cs typeface="Times New Roman"/>
              </a:rPr>
              <a:t>khoảng</a:t>
            </a:r>
            <a:r>
              <a:rPr sz="1600" spc="-35" dirty="0">
                <a:solidFill>
                  <a:srgbClr val="585858"/>
                </a:solidFill>
                <a:latin typeface="Times New Roman"/>
                <a:cs typeface="Times New Roman"/>
              </a:rPr>
              <a:t> </a:t>
            </a:r>
            <a:r>
              <a:rPr sz="1600" dirty="0">
                <a:solidFill>
                  <a:srgbClr val="585858"/>
                </a:solidFill>
                <a:latin typeface="Times New Roman"/>
                <a:cs typeface="Times New Roman"/>
              </a:rPr>
              <a:t>37</a:t>
            </a:r>
            <a:r>
              <a:rPr sz="1600" spc="-35" dirty="0">
                <a:solidFill>
                  <a:srgbClr val="585858"/>
                </a:solidFill>
                <a:latin typeface="Times New Roman"/>
                <a:cs typeface="Times New Roman"/>
              </a:rPr>
              <a:t> </a:t>
            </a:r>
            <a:r>
              <a:rPr sz="1600" dirty="0">
                <a:solidFill>
                  <a:srgbClr val="585858"/>
                </a:solidFill>
                <a:latin typeface="Times New Roman"/>
                <a:cs typeface="Times New Roman"/>
              </a:rPr>
              <a:t>nghìn</a:t>
            </a:r>
            <a:r>
              <a:rPr sz="1600" spc="-10" dirty="0">
                <a:solidFill>
                  <a:srgbClr val="585858"/>
                </a:solidFill>
                <a:latin typeface="Times New Roman"/>
                <a:cs typeface="Times New Roman"/>
              </a:rPr>
              <a:t> </a:t>
            </a:r>
            <a:r>
              <a:rPr sz="1600" dirty="0">
                <a:solidFill>
                  <a:srgbClr val="585858"/>
                </a:solidFill>
                <a:latin typeface="Times New Roman"/>
                <a:cs typeface="Times New Roman"/>
              </a:rPr>
              <a:t>tỷ</a:t>
            </a:r>
            <a:r>
              <a:rPr sz="1600" spc="-10" dirty="0">
                <a:solidFill>
                  <a:srgbClr val="585858"/>
                </a:solidFill>
                <a:latin typeface="Times New Roman"/>
                <a:cs typeface="Times New Roman"/>
              </a:rPr>
              <a:t> </a:t>
            </a:r>
            <a:r>
              <a:rPr sz="1600" dirty="0">
                <a:solidFill>
                  <a:srgbClr val="585858"/>
                </a:solidFill>
                <a:latin typeface="Times New Roman"/>
                <a:cs typeface="Times New Roman"/>
              </a:rPr>
              <a:t>tế</a:t>
            </a:r>
            <a:r>
              <a:rPr sz="1600" spc="-15" dirty="0">
                <a:solidFill>
                  <a:srgbClr val="585858"/>
                </a:solidFill>
                <a:latin typeface="Times New Roman"/>
                <a:cs typeface="Times New Roman"/>
              </a:rPr>
              <a:t> </a:t>
            </a:r>
            <a:r>
              <a:rPr sz="1600" dirty="0">
                <a:solidFill>
                  <a:srgbClr val="585858"/>
                </a:solidFill>
                <a:latin typeface="Times New Roman"/>
                <a:cs typeface="Times New Roman"/>
              </a:rPr>
              <a:t>bào,</a:t>
            </a:r>
            <a:r>
              <a:rPr sz="1600" spc="-35" dirty="0">
                <a:solidFill>
                  <a:srgbClr val="585858"/>
                </a:solidFill>
                <a:latin typeface="Times New Roman"/>
                <a:cs typeface="Times New Roman"/>
              </a:rPr>
              <a:t> </a:t>
            </a:r>
            <a:r>
              <a:rPr sz="1600" dirty="0">
                <a:solidFill>
                  <a:srgbClr val="585858"/>
                </a:solidFill>
                <a:latin typeface="Times New Roman"/>
                <a:cs typeface="Times New Roman"/>
              </a:rPr>
              <a:t>và</a:t>
            </a:r>
            <a:r>
              <a:rPr sz="1600" spc="-5" dirty="0">
                <a:solidFill>
                  <a:srgbClr val="585858"/>
                </a:solidFill>
                <a:latin typeface="Times New Roman"/>
                <a:cs typeface="Times New Roman"/>
              </a:rPr>
              <a:t> </a:t>
            </a:r>
            <a:r>
              <a:rPr sz="1600" dirty="0">
                <a:solidFill>
                  <a:srgbClr val="585858"/>
                </a:solidFill>
                <a:latin typeface="Times New Roman"/>
                <a:cs typeface="Times New Roman"/>
              </a:rPr>
              <a:t>sự</a:t>
            </a:r>
            <a:r>
              <a:rPr sz="1600" spc="-25" dirty="0">
                <a:solidFill>
                  <a:srgbClr val="585858"/>
                </a:solidFill>
                <a:latin typeface="Times New Roman"/>
                <a:cs typeface="Times New Roman"/>
              </a:rPr>
              <a:t> </a:t>
            </a:r>
            <a:r>
              <a:rPr sz="1600" dirty="0">
                <a:solidFill>
                  <a:srgbClr val="585858"/>
                </a:solidFill>
                <a:latin typeface="Times New Roman"/>
                <a:cs typeface="Times New Roman"/>
              </a:rPr>
              <a:t>lão</a:t>
            </a:r>
            <a:r>
              <a:rPr sz="1600" spc="-15" dirty="0">
                <a:solidFill>
                  <a:srgbClr val="585858"/>
                </a:solidFill>
                <a:latin typeface="Times New Roman"/>
                <a:cs typeface="Times New Roman"/>
              </a:rPr>
              <a:t> </a:t>
            </a:r>
            <a:r>
              <a:rPr sz="1600" dirty="0">
                <a:solidFill>
                  <a:srgbClr val="585858"/>
                </a:solidFill>
                <a:latin typeface="Times New Roman"/>
                <a:cs typeface="Times New Roman"/>
              </a:rPr>
              <a:t>hóa</a:t>
            </a:r>
            <a:r>
              <a:rPr sz="1600" spc="-25" dirty="0">
                <a:solidFill>
                  <a:srgbClr val="585858"/>
                </a:solidFill>
                <a:latin typeface="Times New Roman"/>
                <a:cs typeface="Times New Roman"/>
              </a:rPr>
              <a:t> </a:t>
            </a:r>
            <a:r>
              <a:rPr sz="1600" dirty="0">
                <a:solidFill>
                  <a:srgbClr val="585858"/>
                </a:solidFill>
                <a:latin typeface="Times New Roman"/>
                <a:cs typeface="Times New Roman"/>
              </a:rPr>
              <a:t>tế</a:t>
            </a:r>
            <a:r>
              <a:rPr sz="1600" spc="-5" dirty="0">
                <a:solidFill>
                  <a:srgbClr val="585858"/>
                </a:solidFill>
                <a:latin typeface="Times New Roman"/>
                <a:cs typeface="Times New Roman"/>
              </a:rPr>
              <a:t> </a:t>
            </a:r>
            <a:r>
              <a:rPr sz="1600" spc="-25" dirty="0">
                <a:solidFill>
                  <a:srgbClr val="585858"/>
                </a:solidFill>
                <a:latin typeface="Times New Roman"/>
                <a:cs typeface="Times New Roman"/>
              </a:rPr>
              <a:t>bào</a:t>
            </a:r>
            <a:endParaRPr sz="1600">
              <a:latin typeface="Times New Roman"/>
              <a:cs typeface="Times New Roman"/>
            </a:endParaRPr>
          </a:p>
          <a:p>
            <a:pPr marL="990600">
              <a:lnSpc>
                <a:spcPct val="100000"/>
              </a:lnSpc>
              <a:spcBef>
                <a:spcPts val="70"/>
              </a:spcBef>
            </a:pPr>
            <a:r>
              <a:rPr sz="1600" dirty="0">
                <a:solidFill>
                  <a:srgbClr val="585858"/>
                </a:solidFill>
                <a:latin typeface="Times New Roman"/>
                <a:cs typeface="Times New Roman"/>
              </a:rPr>
              <a:t>được</a:t>
            </a:r>
            <a:r>
              <a:rPr sz="1600" spc="-20" dirty="0">
                <a:solidFill>
                  <a:srgbClr val="585858"/>
                </a:solidFill>
                <a:latin typeface="Times New Roman"/>
                <a:cs typeface="Times New Roman"/>
              </a:rPr>
              <a:t> </a:t>
            </a:r>
            <a:r>
              <a:rPr sz="1600" dirty="0">
                <a:solidFill>
                  <a:srgbClr val="585858"/>
                </a:solidFill>
                <a:latin typeface="Times New Roman"/>
                <a:cs typeface="Times New Roman"/>
              </a:rPr>
              <a:t>chỉ</a:t>
            </a:r>
            <a:r>
              <a:rPr sz="1600" spc="-10" dirty="0">
                <a:solidFill>
                  <a:srgbClr val="585858"/>
                </a:solidFill>
                <a:latin typeface="Times New Roman"/>
                <a:cs typeface="Times New Roman"/>
              </a:rPr>
              <a:t> </a:t>
            </a:r>
            <a:r>
              <a:rPr sz="1600" dirty="0">
                <a:solidFill>
                  <a:srgbClr val="585858"/>
                </a:solidFill>
                <a:latin typeface="Times New Roman"/>
                <a:cs typeface="Times New Roman"/>
              </a:rPr>
              <a:t>ra</a:t>
            </a:r>
            <a:r>
              <a:rPr sz="1600" spc="-5" dirty="0">
                <a:solidFill>
                  <a:srgbClr val="585858"/>
                </a:solidFill>
                <a:latin typeface="Times New Roman"/>
                <a:cs typeface="Times New Roman"/>
              </a:rPr>
              <a:t> </a:t>
            </a:r>
            <a:r>
              <a:rPr sz="1600" dirty="0">
                <a:solidFill>
                  <a:srgbClr val="585858"/>
                </a:solidFill>
                <a:latin typeface="Times New Roman"/>
                <a:cs typeface="Times New Roman"/>
              </a:rPr>
              <a:t>là</a:t>
            </a:r>
            <a:r>
              <a:rPr sz="1600" spc="-15" dirty="0">
                <a:solidFill>
                  <a:srgbClr val="585858"/>
                </a:solidFill>
                <a:latin typeface="Times New Roman"/>
                <a:cs typeface="Times New Roman"/>
              </a:rPr>
              <a:t> </a:t>
            </a:r>
            <a:r>
              <a:rPr sz="1600" dirty="0">
                <a:solidFill>
                  <a:srgbClr val="585858"/>
                </a:solidFill>
                <a:latin typeface="Times New Roman"/>
                <a:cs typeface="Times New Roman"/>
              </a:rPr>
              <a:t>có</a:t>
            </a:r>
            <a:r>
              <a:rPr sz="1600" spc="-5" dirty="0">
                <a:solidFill>
                  <a:srgbClr val="585858"/>
                </a:solidFill>
                <a:latin typeface="Times New Roman"/>
                <a:cs typeface="Times New Roman"/>
              </a:rPr>
              <a:t> </a:t>
            </a:r>
            <a:r>
              <a:rPr sz="1600" dirty="0">
                <a:solidFill>
                  <a:srgbClr val="585858"/>
                </a:solidFill>
                <a:latin typeface="Times New Roman"/>
                <a:cs typeface="Times New Roman"/>
              </a:rPr>
              <a:t>liên</a:t>
            </a:r>
            <a:r>
              <a:rPr sz="1600" spc="-5" dirty="0">
                <a:solidFill>
                  <a:srgbClr val="585858"/>
                </a:solidFill>
                <a:latin typeface="Times New Roman"/>
                <a:cs typeface="Times New Roman"/>
              </a:rPr>
              <a:t> </a:t>
            </a:r>
            <a:r>
              <a:rPr sz="1600" dirty="0">
                <a:solidFill>
                  <a:srgbClr val="585858"/>
                </a:solidFill>
                <a:latin typeface="Times New Roman"/>
                <a:cs typeface="Times New Roman"/>
              </a:rPr>
              <a:t>quan</a:t>
            </a:r>
            <a:r>
              <a:rPr sz="1600" spc="-35" dirty="0">
                <a:solidFill>
                  <a:srgbClr val="585858"/>
                </a:solidFill>
                <a:latin typeface="Times New Roman"/>
                <a:cs typeface="Times New Roman"/>
              </a:rPr>
              <a:t> </a:t>
            </a:r>
            <a:r>
              <a:rPr sz="1600" dirty="0">
                <a:solidFill>
                  <a:srgbClr val="585858"/>
                </a:solidFill>
                <a:latin typeface="Times New Roman"/>
                <a:cs typeface="Times New Roman"/>
              </a:rPr>
              <a:t>trực</a:t>
            </a:r>
            <a:r>
              <a:rPr sz="1600" spc="5" dirty="0">
                <a:solidFill>
                  <a:srgbClr val="585858"/>
                </a:solidFill>
                <a:latin typeface="Times New Roman"/>
                <a:cs typeface="Times New Roman"/>
              </a:rPr>
              <a:t> </a:t>
            </a:r>
            <a:r>
              <a:rPr sz="1600" dirty="0">
                <a:solidFill>
                  <a:srgbClr val="585858"/>
                </a:solidFill>
                <a:latin typeface="Times New Roman"/>
                <a:cs typeface="Times New Roman"/>
              </a:rPr>
              <a:t>tiếp</a:t>
            </a:r>
            <a:r>
              <a:rPr sz="1600" spc="-10" dirty="0">
                <a:solidFill>
                  <a:srgbClr val="585858"/>
                </a:solidFill>
                <a:latin typeface="Times New Roman"/>
                <a:cs typeface="Times New Roman"/>
              </a:rPr>
              <a:t> </a:t>
            </a:r>
            <a:r>
              <a:rPr sz="1600" dirty="0">
                <a:solidFill>
                  <a:srgbClr val="585858"/>
                </a:solidFill>
                <a:latin typeface="Times New Roman"/>
                <a:cs typeface="Times New Roman"/>
              </a:rPr>
              <a:t>đến</a:t>
            </a:r>
            <a:r>
              <a:rPr sz="1600" spc="-10" dirty="0">
                <a:solidFill>
                  <a:srgbClr val="585858"/>
                </a:solidFill>
                <a:latin typeface="Times New Roman"/>
                <a:cs typeface="Times New Roman"/>
              </a:rPr>
              <a:t> </a:t>
            </a:r>
            <a:r>
              <a:rPr sz="1600" dirty="0">
                <a:solidFill>
                  <a:srgbClr val="585858"/>
                </a:solidFill>
                <a:latin typeface="Times New Roman"/>
                <a:cs typeface="Times New Roman"/>
              </a:rPr>
              <a:t>tất</a:t>
            </a:r>
            <a:r>
              <a:rPr sz="1600" spc="-5" dirty="0">
                <a:solidFill>
                  <a:srgbClr val="585858"/>
                </a:solidFill>
                <a:latin typeface="Times New Roman"/>
                <a:cs typeface="Times New Roman"/>
              </a:rPr>
              <a:t> </a:t>
            </a:r>
            <a:r>
              <a:rPr sz="1600" dirty="0">
                <a:solidFill>
                  <a:srgbClr val="585858"/>
                </a:solidFill>
                <a:latin typeface="Times New Roman"/>
                <a:cs typeface="Times New Roman"/>
              </a:rPr>
              <a:t>cả</a:t>
            </a:r>
            <a:r>
              <a:rPr sz="1600" spc="-15" dirty="0">
                <a:solidFill>
                  <a:srgbClr val="585858"/>
                </a:solidFill>
                <a:latin typeface="Times New Roman"/>
                <a:cs typeface="Times New Roman"/>
              </a:rPr>
              <a:t> </a:t>
            </a:r>
            <a:r>
              <a:rPr sz="1600" dirty="0">
                <a:solidFill>
                  <a:srgbClr val="585858"/>
                </a:solidFill>
                <a:latin typeface="Times New Roman"/>
                <a:cs typeface="Times New Roman"/>
              </a:rPr>
              <a:t>các</a:t>
            </a:r>
            <a:r>
              <a:rPr sz="1600" spc="-10" dirty="0">
                <a:solidFill>
                  <a:srgbClr val="585858"/>
                </a:solidFill>
                <a:latin typeface="Times New Roman"/>
                <a:cs typeface="Times New Roman"/>
              </a:rPr>
              <a:t> </a:t>
            </a:r>
            <a:r>
              <a:rPr sz="1600" dirty="0">
                <a:solidFill>
                  <a:srgbClr val="585858"/>
                </a:solidFill>
                <a:latin typeface="Times New Roman"/>
                <a:cs typeface="Times New Roman"/>
              </a:rPr>
              <a:t>loại</a:t>
            </a:r>
            <a:r>
              <a:rPr sz="1600" spc="-15" dirty="0">
                <a:solidFill>
                  <a:srgbClr val="585858"/>
                </a:solidFill>
                <a:latin typeface="Times New Roman"/>
                <a:cs typeface="Times New Roman"/>
              </a:rPr>
              <a:t> </a:t>
            </a:r>
            <a:r>
              <a:rPr sz="1600" dirty="0">
                <a:solidFill>
                  <a:srgbClr val="585858"/>
                </a:solidFill>
                <a:latin typeface="Times New Roman"/>
                <a:cs typeface="Times New Roman"/>
              </a:rPr>
              <a:t>bệnh</a:t>
            </a:r>
            <a:r>
              <a:rPr sz="1600" spc="-10" dirty="0">
                <a:solidFill>
                  <a:srgbClr val="585858"/>
                </a:solidFill>
                <a:latin typeface="Times New Roman"/>
                <a:cs typeface="Times New Roman"/>
              </a:rPr>
              <a:t> </a:t>
            </a:r>
            <a:r>
              <a:rPr sz="1600" spc="-20" dirty="0">
                <a:solidFill>
                  <a:srgbClr val="585858"/>
                </a:solidFill>
                <a:latin typeface="Times New Roman"/>
                <a:cs typeface="Times New Roman"/>
              </a:rPr>
              <a:t>tật.</a:t>
            </a:r>
            <a:endParaRPr sz="1600">
              <a:latin typeface="Times New Roman"/>
              <a:cs typeface="Times New Roman"/>
            </a:endParaRPr>
          </a:p>
          <a:p>
            <a:pPr marL="990600" marR="312420" indent="249554">
              <a:lnSpc>
                <a:spcPts val="1900"/>
              </a:lnSpc>
              <a:spcBef>
                <a:spcPts val="165"/>
              </a:spcBef>
            </a:pPr>
            <a:r>
              <a:rPr sz="1600" dirty="0">
                <a:solidFill>
                  <a:srgbClr val="585858"/>
                </a:solidFill>
                <a:latin typeface="Times New Roman"/>
                <a:cs typeface="Times New Roman"/>
              </a:rPr>
              <a:t>Trong</a:t>
            </a:r>
            <a:r>
              <a:rPr sz="1600" spc="-30" dirty="0">
                <a:solidFill>
                  <a:srgbClr val="585858"/>
                </a:solidFill>
                <a:latin typeface="Times New Roman"/>
                <a:cs typeface="Times New Roman"/>
              </a:rPr>
              <a:t> </a:t>
            </a:r>
            <a:r>
              <a:rPr sz="1600" dirty="0">
                <a:solidFill>
                  <a:srgbClr val="585858"/>
                </a:solidFill>
                <a:latin typeface="Times New Roman"/>
                <a:cs typeface="Times New Roman"/>
              </a:rPr>
              <a:t>Plasome</a:t>
            </a:r>
            <a:r>
              <a:rPr sz="1600" spc="10" dirty="0">
                <a:solidFill>
                  <a:srgbClr val="585858"/>
                </a:solidFill>
                <a:latin typeface="Times New Roman"/>
                <a:cs typeface="Times New Roman"/>
              </a:rPr>
              <a:t> </a:t>
            </a:r>
            <a:r>
              <a:rPr sz="1600" dirty="0">
                <a:solidFill>
                  <a:srgbClr val="585858"/>
                </a:solidFill>
                <a:latin typeface="Times New Roman"/>
                <a:cs typeface="Times New Roman"/>
              </a:rPr>
              <a:t>có</a:t>
            </a:r>
            <a:r>
              <a:rPr sz="1600" spc="-35" dirty="0">
                <a:solidFill>
                  <a:srgbClr val="585858"/>
                </a:solidFill>
                <a:latin typeface="Times New Roman"/>
                <a:cs typeface="Times New Roman"/>
              </a:rPr>
              <a:t> </a:t>
            </a:r>
            <a:r>
              <a:rPr sz="1600" dirty="0">
                <a:solidFill>
                  <a:srgbClr val="585858"/>
                </a:solidFill>
                <a:latin typeface="Times New Roman"/>
                <a:cs typeface="Times New Roman"/>
              </a:rPr>
              <a:t>chứa</a:t>
            </a:r>
            <a:r>
              <a:rPr sz="1600" spc="-30" dirty="0">
                <a:solidFill>
                  <a:srgbClr val="585858"/>
                </a:solidFill>
                <a:latin typeface="Times New Roman"/>
                <a:cs typeface="Times New Roman"/>
              </a:rPr>
              <a:t> </a:t>
            </a:r>
            <a:r>
              <a:rPr sz="1600" dirty="0">
                <a:solidFill>
                  <a:srgbClr val="585858"/>
                </a:solidFill>
                <a:latin typeface="Times New Roman"/>
                <a:cs typeface="Times New Roman"/>
              </a:rPr>
              <a:t>1</a:t>
            </a:r>
            <a:r>
              <a:rPr sz="1600" spc="-40" dirty="0">
                <a:solidFill>
                  <a:srgbClr val="585858"/>
                </a:solidFill>
                <a:latin typeface="Times New Roman"/>
                <a:cs typeface="Times New Roman"/>
              </a:rPr>
              <a:t> </a:t>
            </a:r>
            <a:r>
              <a:rPr sz="1600" dirty="0">
                <a:solidFill>
                  <a:srgbClr val="585858"/>
                </a:solidFill>
                <a:latin typeface="Times New Roman"/>
                <a:cs typeface="Times New Roman"/>
              </a:rPr>
              <a:t>lượng</a:t>
            </a:r>
            <a:r>
              <a:rPr sz="1600" spc="-25" dirty="0">
                <a:solidFill>
                  <a:srgbClr val="585858"/>
                </a:solidFill>
                <a:latin typeface="Times New Roman"/>
                <a:cs typeface="Times New Roman"/>
              </a:rPr>
              <a:t> </a:t>
            </a:r>
            <a:r>
              <a:rPr sz="1600" dirty="0">
                <a:solidFill>
                  <a:srgbClr val="585858"/>
                </a:solidFill>
                <a:latin typeface="Times New Roman"/>
                <a:cs typeface="Times New Roman"/>
              </a:rPr>
              <a:t>lớn</a:t>
            </a:r>
            <a:r>
              <a:rPr sz="1600" spc="-25" dirty="0">
                <a:solidFill>
                  <a:srgbClr val="585858"/>
                </a:solidFill>
                <a:latin typeface="Times New Roman"/>
                <a:cs typeface="Times New Roman"/>
              </a:rPr>
              <a:t> </a:t>
            </a:r>
            <a:r>
              <a:rPr sz="1600" dirty="0">
                <a:solidFill>
                  <a:srgbClr val="585858"/>
                </a:solidFill>
                <a:latin typeface="Times New Roman"/>
                <a:cs typeface="Times New Roman"/>
              </a:rPr>
              <a:t>Exosome được</a:t>
            </a:r>
            <a:r>
              <a:rPr sz="1600" spc="-40" dirty="0">
                <a:solidFill>
                  <a:srgbClr val="585858"/>
                </a:solidFill>
                <a:latin typeface="Times New Roman"/>
                <a:cs typeface="Times New Roman"/>
              </a:rPr>
              <a:t> </a:t>
            </a:r>
            <a:r>
              <a:rPr sz="1600" dirty="0">
                <a:solidFill>
                  <a:srgbClr val="585858"/>
                </a:solidFill>
                <a:latin typeface="Times New Roman"/>
                <a:cs typeface="Times New Roman"/>
              </a:rPr>
              <a:t>tạo</a:t>
            </a:r>
            <a:r>
              <a:rPr sz="1600" spc="-25" dirty="0">
                <a:solidFill>
                  <a:srgbClr val="585858"/>
                </a:solidFill>
                <a:latin typeface="Times New Roman"/>
                <a:cs typeface="Times New Roman"/>
              </a:rPr>
              <a:t> </a:t>
            </a:r>
            <a:r>
              <a:rPr sz="1600" dirty="0">
                <a:solidFill>
                  <a:srgbClr val="585858"/>
                </a:solidFill>
                <a:latin typeface="Times New Roman"/>
                <a:cs typeface="Times New Roman"/>
              </a:rPr>
              <a:t>ra</a:t>
            </a:r>
            <a:r>
              <a:rPr sz="1600" spc="-30" dirty="0">
                <a:solidFill>
                  <a:srgbClr val="585858"/>
                </a:solidFill>
                <a:latin typeface="Times New Roman"/>
                <a:cs typeface="Times New Roman"/>
              </a:rPr>
              <a:t> </a:t>
            </a:r>
            <a:r>
              <a:rPr sz="1600" dirty="0">
                <a:solidFill>
                  <a:srgbClr val="585858"/>
                </a:solidFill>
                <a:latin typeface="Times New Roman"/>
                <a:cs typeface="Times New Roman"/>
              </a:rPr>
              <a:t>bới</a:t>
            </a:r>
            <a:r>
              <a:rPr sz="1600" spc="-20" dirty="0">
                <a:solidFill>
                  <a:srgbClr val="585858"/>
                </a:solidFill>
                <a:latin typeface="Times New Roman"/>
                <a:cs typeface="Times New Roman"/>
              </a:rPr>
              <a:t> </a:t>
            </a:r>
            <a:r>
              <a:rPr sz="1600" dirty="0">
                <a:solidFill>
                  <a:srgbClr val="585858"/>
                </a:solidFill>
                <a:latin typeface="Times New Roman"/>
                <a:cs typeface="Times New Roman"/>
              </a:rPr>
              <a:t>các</a:t>
            </a:r>
            <a:r>
              <a:rPr sz="1600" spc="-25" dirty="0">
                <a:solidFill>
                  <a:srgbClr val="585858"/>
                </a:solidFill>
                <a:latin typeface="Times New Roman"/>
                <a:cs typeface="Times New Roman"/>
              </a:rPr>
              <a:t> </a:t>
            </a:r>
            <a:r>
              <a:rPr sz="1600" dirty="0">
                <a:solidFill>
                  <a:srgbClr val="585858"/>
                </a:solidFill>
                <a:latin typeface="Times New Roman"/>
                <a:cs typeface="Times New Roman"/>
              </a:rPr>
              <a:t>tế</a:t>
            </a:r>
            <a:r>
              <a:rPr sz="1600" spc="-25" dirty="0">
                <a:solidFill>
                  <a:srgbClr val="585858"/>
                </a:solidFill>
                <a:latin typeface="Times New Roman"/>
                <a:cs typeface="Times New Roman"/>
              </a:rPr>
              <a:t> bào </a:t>
            </a:r>
            <a:r>
              <a:rPr sz="1600" dirty="0">
                <a:solidFill>
                  <a:srgbClr val="585858"/>
                </a:solidFill>
                <a:latin typeface="Times New Roman"/>
                <a:cs typeface="Times New Roman"/>
              </a:rPr>
              <a:t>cực</a:t>
            </a:r>
            <a:r>
              <a:rPr sz="1600" spc="-25" dirty="0">
                <a:solidFill>
                  <a:srgbClr val="585858"/>
                </a:solidFill>
                <a:latin typeface="Times New Roman"/>
                <a:cs typeface="Times New Roman"/>
              </a:rPr>
              <a:t> </a:t>
            </a:r>
            <a:r>
              <a:rPr sz="1600" dirty="0">
                <a:solidFill>
                  <a:srgbClr val="585858"/>
                </a:solidFill>
                <a:latin typeface="Times New Roman"/>
                <a:cs typeface="Times New Roman"/>
              </a:rPr>
              <a:t>kì</a:t>
            </a:r>
            <a:r>
              <a:rPr sz="1600" spc="-15" dirty="0">
                <a:solidFill>
                  <a:srgbClr val="585858"/>
                </a:solidFill>
                <a:latin typeface="Times New Roman"/>
                <a:cs typeface="Times New Roman"/>
              </a:rPr>
              <a:t> </a:t>
            </a:r>
            <a:r>
              <a:rPr sz="1600" dirty="0">
                <a:solidFill>
                  <a:srgbClr val="585858"/>
                </a:solidFill>
                <a:latin typeface="Times New Roman"/>
                <a:cs typeface="Times New Roman"/>
              </a:rPr>
              <a:t>non</a:t>
            </a:r>
            <a:r>
              <a:rPr sz="1600" spc="-25" dirty="0">
                <a:solidFill>
                  <a:srgbClr val="585858"/>
                </a:solidFill>
                <a:latin typeface="Times New Roman"/>
                <a:cs typeface="Times New Roman"/>
              </a:rPr>
              <a:t> </a:t>
            </a:r>
            <a:r>
              <a:rPr sz="1600" spc="-20" dirty="0">
                <a:solidFill>
                  <a:srgbClr val="585858"/>
                </a:solidFill>
                <a:latin typeface="Times New Roman"/>
                <a:cs typeface="Times New Roman"/>
              </a:rPr>
              <a:t>trẻ.</a:t>
            </a:r>
            <a:endParaRPr sz="16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TotalTime>
  <Words>5053</Words>
  <Application>Microsoft Office PowerPoint</Application>
  <PresentationFormat>Widescreen</PresentationFormat>
  <Paragraphs>558</Paragraphs>
  <Slides>38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Malgun Gothic</vt:lpstr>
      <vt:lpstr>Microsoft JhengHei</vt:lpstr>
      <vt:lpstr>MS Gothic</vt:lpstr>
      <vt:lpstr>MS PGothic</vt:lpstr>
      <vt:lpstr>Yu Gothic</vt:lpstr>
      <vt:lpstr>Yu Gothic Medium</vt:lpstr>
      <vt:lpstr>Arial</vt:lpstr>
      <vt:lpstr>Calibri</vt:lpstr>
      <vt:lpstr>Cambria Math</vt:lpstr>
      <vt:lpstr>Segoe UI Symbol</vt:lpstr>
      <vt:lpstr>Times New Roman</vt:lpstr>
      <vt:lpstr>Wingdings</vt:lpstr>
      <vt:lpstr>Office Theme</vt:lpstr>
      <vt:lpstr>AmabiRes Platinum</vt:lpstr>
      <vt:lpstr>AmabiRes Platinum</vt:lpstr>
      <vt:lpstr>PowerPoint Presentation</vt:lpstr>
      <vt:lpstr>① Chế phẩm sinh học đến từ Nhật Bản &amp; Ngành Y học tái tạo</vt:lpstr>
      <vt:lpstr>Tài liệu chỉ dành cho tập huấn nội bộ</vt:lpstr>
      <vt:lpstr>PowerPoint Presentation</vt:lpstr>
      <vt:lpstr>Tài liệu chỉ dành cho tập huấn nội bộ</vt:lpstr>
      <vt:lpstr>PLASOME HP/MSC-UC2, Lyophilized</vt:lpstr>
      <vt:lpstr>PowerPoint Presentation</vt:lpstr>
      <vt:lpstr>Tài liệu chỉ dành cho tập huấn nội bộ</vt:lpstr>
      <vt:lpstr> Exosome là gì? </vt:lpstr>
      <vt:lpstr>PLASOME -HP/MSC-UC-</vt:lpstr>
      <vt:lpstr>Tài liệu chỉ dành cho tập huấn nội bộ</vt:lpstr>
      <vt:lpstr> So sánh với các công ti cạnh tranh </vt:lpstr>
      <vt:lpstr>Tài liệu chỉ dành cho tập huấn nội bộ</vt:lpstr>
      <vt:lpstr>PowerPoint Presentation</vt:lpstr>
      <vt:lpstr>Chính thức cung cấp PLASOME – Dịch dưỡng nuôi cấy TBG trung mô có nguồn gốc từ dây rốn người ra thị trường</vt:lpstr>
      <vt:lpstr>Tài liệu chỉ dành cho tập huấn nội bộ</vt:lpstr>
      <vt:lpstr>②Femtech là gì?</vt:lpstr>
      <vt:lpstr>Quy mô thị trường (Market Size) của Femtech</vt:lpstr>
      <vt:lpstr>Tính cần thiết của Femcare</vt:lpstr>
      <vt:lpstr>Tính cần thiết của Femcare</vt:lpstr>
      <vt:lpstr>PowerPoint Presentation</vt:lpstr>
      <vt:lpstr>PowerPoint Presentation</vt:lpstr>
      <vt:lpstr>AmabiRes Platinum</vt:lpstr>
      <vt:lpstr>AmabiRes Platinum</vt:lpstr>
      <vt:lpstr>AmabiRes Platinum</vt:lpstr>
      <vt:lpstr>AmabiRes Platinum</vt:lpstr>
      <vt:lpstr>AmabiRes Platinum</vt:lpstr>
      <vt:lpstr>KIỂM TRA TÍNH AN TOÀN ĐỐI VỚI VIRUS ①Xét nghiệm độc tính tế bào bằng phương pháp thay thế</vt:lpstr>
      <vt:lpstr>KIỂM TRA TÍNH AN TOÀN ĐỐI VỚI VIRUS</vt:lpstr>
      <vt:lpstr>KIỂM TRA TÍNH AN TOÀN ĐỐI VỚI VIRUS</vt:lpstr>
      <vt:lpstr>Giấy chứng nhận kết quả thí nghiệm</vt:lpstr>
      <vt:lpstr>Câu chuyện về AmabiRes</vt:lpstr>
      <vt:lpstr>➃ Quy định về quảng cáo theo Luật Dược phẩm và Thiết bị y tế</vt:lpstr>
      <vt:lpstr>Zakka (hàng hoá thông thường và thiết bị y tế được quản lí</vt:lpstr>
      <vt:lpstr>Zakka (hàng hoá thông thường) và thiết bị y tế được quản lí</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AmabiRis資料</dc:title>
  <cp:lastModifiedBy>laminhtuan@csc-vn.com</cp:lastModifiedBy>
  <cp:revision>8</cp:revision>
  <dcterms:created xsi:type="dcterms:W3CDTF">2025-10-04T02:15:27Z</dcterms:created>
  <dcterms:modified xsi:type="dcterms:W3CDTF">2025-10-04T04:02:01Z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2024-09-23T00:00:00Z</vt:filetime>
  </property>
  <property fmtid="{D5CDD505-2E9C-101B-9397-08002B2CF9AE}" pid="3" name="Creator">
    <vt:lpwstr>Microsoft® PowerPoint® 2019</vt:lpwstr>
  </property>
  <property fmtid="{D5CDD505-2E9C-101B-9397-08002B2CF9AE}" pid="4" name="LastSaved">
    <vt:filetime>2025-10-04T00:00:00Z</vt:filetime>
  </property>
</Properties>
</file>